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1" r:id="rId2"/>
    <p:sldId id="3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30/06/2015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57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30/06/2015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30/06/2015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71217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Proposition de la Table de faits « Ventes » en Annulation de celle de Stocks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43808" y="2132682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DATE_VENTE_FK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CLIENT_FK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STOCK_FK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705422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FAITS « VENTE »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314324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  <a:p>
            <a:r>
              <a:rPr lang="fr-FR" sz="1400" dirty="0" smtClean="0"/>
              <a:t>UNITES_VENDUES             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393325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78605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287075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4165609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 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table de faits « Ventes » ressort essentiellement les mesures (Bloc2) des ventes concernant les éléments du Bloc1 pris dans leur ensemble.  Le champs NUM_TICKET devrait à mon avis être maintenu. (Cf. Génération des Items fréquents)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590" y="2129710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0316" y="535782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ID_LIEU_FK</a:t>
            </a:r>
            <a:r>
              <a:rPr lang="fr-FR" sz="1400" dirty="0" smtClean="0">
                <a:solidFill>
                  <a:srgbClr val="FF0000"/>
                </a:solidFill>
              </a:rPr>
              <a:t>	</a:t>
            </a:r>
            <a:r>
              <a:rPr lang="fr-FR" sz="1400" smtClean="0">
                <a:solidFill>
                  <a:srgbClr val="FF0000"/>
                </a:solidFill>
              </a:rPr>
              <a:t>	</a:t>
            </a:r>
            <a:r>
              <a:rPr lang="fr-FR" sz="1400" smtClean="0">
                <a:solidFill>
                  <a:srgbClr val="FF0000"/>
                </a:solidFill>
              </a:rPr>
              <a:t> </a:t>
            </a:r>
            <a:r>
              <a:rPr lang="fr-FR" sz="1400" smtClean="0"/>
              <a:t>int</a:t>
            </a:r>
            <a:endParaRPr lang="fr-FR" sz="1400" dirty="0" smtClean="0"/>
          </a:p>
        </p:txBody>
      </p:sp>
      <p:sp>
        <p:nvSpPr>
          <p:cNvPr id="21" name="Rogner un rectangle avec un coin du même côté 20"/>
          <p:cNvSpPr/>
          <p:nvPr/>
        </p:nvSpPr>
        <p:spPr>
          <a:xfrm>
            <a:off x="50316" y="500063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 « STOCK »</a:t>
            </a:r>
            <a:endParaRPr lang="fr-FR" sz="1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0284" y="5715016"/>
            <a:ext cx="266429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PERIODE_INV	 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MODE_CLOTURE                 </a:t>
            </a:r>
            <a:r>
              <a:rPr lang="fr-FR" sz="1400" dirty="0" err="1" smtClean="0"/>
              <a:t>varchar</a:t>
            </a:r>
            <a:r>
              <a:rPr lang="fr-FR" sz="1400" dirty="0" smtClean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6050" y="571501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attributs</a:t>
            </a:r>
          </a:p>
        </p:txBody>
      </p:sp>
      <p:cxnSp>
        <p:nvCxnSpPr>
          <p:cNvPr id="33" name="Forme 32"/>
          <p:cNvCxnSpPr/>
          <p:nvPr/>
        </p:nvCxnSpPr>
        <p:spPr>
          <a:xfrm rot="10800000" flipV="1">
            <a:off x="1332148" y="3714752"/>
            <a:ext cx="1525340" cy="128588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7143768" y="5572140"/>
            <a:ext cx="1352570" cy="1086700"/>
            <a:chOff x="723454" y="1367937"/>
            <a:chExt cx="135257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723454" y="1715973"/>
              <a:ext cx="135257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  <a:p>
              <a:r>
                <a:rPr lang="fr-FR" sz="1400" dirty="0" smtClean="0"/>
                <a:t>CODE_INSEE</a:t>
              </a:r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857752" y="5000636"/>
            <a:ext cx="1184250" cy="1086700"/>
            <a:chOff x="4716016" y="3219219"/>
            <a:chExt cx="1184250" cy="1086700"/>
          </a:xfrm>
        </p:grpSpPr>
        <p:sp>
          <p:nvSpPr>
            <p:cNvPr id="39" name="ZoneTexte 38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ID_VILLE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Rogner un rectangle avec un coin du même côté 39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29" name="Connecteur droit avec flèche 28"/>
          <p:cNvCxnSpPr>
            <a:stCxn id="19" idx="3"/>
          </p:cNvCxnSpPr>
          <p:nvPr/>
        </p:nvCxnSpPr>
        <p:spPr>
          <a:xfrm flipV="1">
            <a:off x="2714612" y="5500702"/>
            <a:ext cx="2143140" cy="1101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6000760" y="5429264"/>
            <a:ext cx="1143008" cy="7143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111</Words>
  <Application>Microsoft Office PowerPoint</Application>
  <PresentationFormat>Affichage à l'écran (4:3)</PresentationFormat>
  <Paragraphs>41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BML</cp:lastModifiedBy>
  <cp:revision>177</cp:revision>
  <dcterms:created xsi:type="dcterms:W3CDTF">2015-04-28T11:53:17Z</dcterms:created>
  <dcterms:modified xsi:type="dcterms:W3CDTF">2015-06-30T12:03:13Z</dcterms:modified>
</cp:coreProperties>
</file>