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403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03/08/2015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03/08/2015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ms123477(v=sql.12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hh230848(v=sql.120).asp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03/08/2015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8323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6785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1916832"/>
            <a:ext cx="374441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85786"/>
              </p:ext>
            </p:extLst>
          </p:nvPr>
        </p:nvGraphicFramePr>
        <p:xfrm>
          <a:off x="755576" y="1196752"/>
          <a:ext cx="7848872" cy="3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5 requêtes sur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Doc MDX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3</a:t>
                      </a:r>
                      <a:r>
                        <a:rPr lang="fr-FR" sz="1400" b="0" baseline="0" dirty="0" smtClean="0"/>
                        <a:t> requêtes sur 5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dirty="0" smtClean="0"/>
                        <a:t>Dès</a:t>
                      </a:r>
                      <a:r>
                        <a:rPr lang="fr-FR" sz="1400" b="0" baseline="0" dirty="0" smtClean="0"/>
                        <a:t> que DIM_TEMPS corrigé, continuer les </a:t>
                      </a:r>
                      <a:r>
                        <a:rPr lang="fr-FR" sz="1400" b="0" baseline="0" dirty="0" err="1" smtClean="0"/>
                        <a:t>devs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dirty="0" smtClean="0"/>
                        <a:t>2</a:t>
                      </a:r>
                      <a:r>
                        <a:rPr lang="fr-FR" sz="1400" b="0" baseline="0" dirty="0" smtClean="0"/>
                        <a:t> requêtes restantes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</a:t>
                      </a:r>
                      <a:r>
                        <a:rPr lang="fr-FR" sz="1400" b="1" u="sng" baseline="0" dirty="0" smtClean="0"/>
                        <a:t>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Déploiement du report sur le serveur SSRS, </a:t>
                      </a:r>
                      <a:r>
                        <a:rPr lang="fr-FR" sz="1400" b="0" baseline="0" dirty="0" err="1" smtClean="0"/>
                        <a:t>pb</a:t>
                      </a:r>
                      <a:r>
                        <a:rPr lang="fr-FR" sz="1400" b="0" baseline="0" dirty="0" smtClean="0"/>
                        <a:t> de privilège, </a:t>
                      </a:r>
                      <a:r>
                        <a:rPr lang="fr-FR" sz="1400" b="0" baseline="0" dirty="0" err="1" smtClean="0"/>
                        <a:t>turn-around</a:t>
                      </a:r>
                      <a:endParaRPr lang="fr-FR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Dimension de temps, changer le type de champ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Dimension de temps, changer le type de champ 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jeudi 06/08/2015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01317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63501" y="5380845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Statut de la courte </a:t>
            </a:r>
            <a:r>
              <a:rPr lang="fr-FR" sz="1400" dirty="0"/>
              <a:t>doc </a:t>
            </a:r>
            <a:r>
              <a:rPr lang="fr-FR" sz="1400" dirty="0" smtClean="0"/>
              <a:t>sur </a:t>
            </a:r>
            <a:r>
              <a:rPr lang="fr-FR" sz="1400" dirty="0" smtClean="0">
                <a:solidFill>
                  <a:schemeClr val="tx1"/>
                </a:solidFill>
              </a:rPr>
              <a:t>MDX, BRICE : @ </a:t>
            </a:r>
            <a:r>
              <a:rPr lang="fr-FR" sz="1400" dirty="0" err="1">
                <a:solidFill>
                  <a:schemeClr val="tx1"/>
                </a:solidFill>
              </a:rPr>
              <a:t>commiter</a:t>
            </a:r>
            <a:r>
              <a:rPr lang="fr-FR" sz="1400" dirty="0">
                <a:solidFill>
                  <a:schemeClr val="tx1"/>
                </a:solidFill>
              </a:rPr>
              <a:t> sur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Brice</a:t>
            </a:r>
            <a:r>
              <a:rPr lang="fr-FR" sz="1400" dirty="0" smtClean="0">
                <a:solidFill>
                  <a:schemeClr val="tx1"/>
                </a:solidFill>
              </a:rPr>
              <a:t> : Envoyer le lien de la MSDN à Olivier pour le DIM TEMPS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489956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Olivier : </a:t>
            </a:r>
            <a:r>
              <a:rPr lang="fr-FR" sz="1400" dirty="0" smtClean="0"/>
              <a:t>Dimension TEMPS : (</a:t>
            </a:r>
            <a:r>
              <a:rPr lang="fr-FR" sz="1400" b="1" dirty="0" smtClean="0"/>
              <a:t>Année / Mois)</a:t>
            </a:r>
            <a:r>
              <a:rPr lang="fr-FR" sz="1400" dirty="0" smtClean="0"/>
              <a:t> + (</a:t>
            </a:r>
            <a:r>
              <a:rPr lang="fr-FR" sz="1400" b="1" dirty="0" smtClean="0"/>
              <a:t>Année / Trimestre / Mois / Jour) </a:t>
            </a:r>
            <a:r>
              <a:rPr lang="fr-FR" sz="1400" dirty="0" smtClean="0"/>
              <a:t>+ (</a:t>
            </a:r>
            <a:r>
              <a:rPr lang="fr-FR" sz="1400" b="1" dirty="0" smtClean="0"/>
              <a:t>Année / Semaine / Jour)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7258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2780928"/>
            <a:ext cx="554461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05424"/>
              </p:ext>
            </p:extLst>
          </p:nvPr>
        </p:nvGraphicFramePr>
        <p:xfrm>
          <a:off x="755576" y="1196752"/>
          <a:ext cx="7776865" cy="343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Maquette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baseline="0" dirty="0" smtClean="0"/>
                        <a:t>IHM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Début du </a:t>
                      </a:r>
                      <a:r>
                        <a:rPr lang="fr-FR" sz="1400" b="0" baseline="0" dirty="0" err="1" smtClean="0"/>
                        <a:t>dev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Doc</a:t>
                      </a:r>
                      <a:r>
                        <a:rPr lang="fr-FR" sz="1400" b="0" baseline="0" dirty="0" smtClean="0"/>
                        <a:t> de </a:t>
                      </a:r>
                      <a:r>
                        <a:rPr lang="fr-FR" sz="1400" b="0" baseline="0" dirty="0" smtClean="0"/>
                        <a:t>conception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Début du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algo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OK avec des stubs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Doc</a:t>
                      </a:r>
                      <a:r>
                        <a:rPr lang="fr-FR" sz="1400" b="0" baseline="0" dirty="0" smtClean="0"/>
                        <a:t> de </a:t>
                      </a:r>
                      <a:r>
                        <a:rPr lang="fr-FR" sz="1400" b="0" baseline="0" dirty="0" smtClean="0"/>
                        <a:t>conception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dirty="0" smtClean="0"/>
                        <a:t>Suite</a:t>
                      </a:r>
                      <a:r>
                        <a:rPr lang="fr-FR" sz="1400" b="0" baseline="0" dirty="0" smtClean="0"/>
                        <a:t> des </a:t>
                      </a:r>
                      <a:r>
                        <a:rPr lang="fr-FR" sz="1400" b="0" baseline="0" dirty="0" err="1" smtClean="0"/>
                        <a:t>devs</a:t>
                      </a:r>
                      <a:r>
                        <a:rPr lang="fr-FR" sz="1400" b="0" baseline="0" dirty="0" smtClean="0"/>
                        <a:t>, en particulier les interfaces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err="1" smtClean="0"/>
                        <a:t>Algos</a:t>
                      </a:r>
                      <a:r>
                        <a:rPr lang="fr-FR" sz="1400" b="0" baseline="0" dirty="0" smtClean="0"/>
                        <a:t> « commun » des cuboïdes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Interfaces avec le socle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dirty="0" smtClean="0"/>
                        <a:t>Terminer</a:t>
                      </a:r>
                      <a:r>
                        <a:rPr lang="fr-FR" sz="1400" b="0" baseline="0" dirty="0" smtClean="0"/>
                        <a:t> le cube </a:t>
                      </a:r>
                      <a:r>
                        <a:rPr lang="fr-FR" sz="1400" b="0" baseline="0" dirty="0" smtClean="0"/>
                        <a:t>SSDT &gt; DIM_TEMPS</a:t>
                      </a:r>
                      <a:endParaRPr lang="fr-FR" sz="1400" b="0" baseline="0" dirty="0" smtClean="0"/>
                    </a:p>
                    <a:p>
                      <a:pPr algn="l"/>
                      <a:r>
                        <a:rPr lang="fr-FR" sz="1400" b="0" baseline="0" dirty="0" smtClean="0"/>
                        <a:t>Coder C#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</a:t>
                      </a:r>
                      <a:r>
                        <a:rPr lang="fr-FR" sz="1400" b="1" u="sng" baseline="0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Interfaces avec le socle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jeudi 06/08/2015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4797152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157192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Lien MSDN “ADOMD.NET Client </a:t>
            </a:r>
            <a:r>
              <a:rPr lang="fr-FR" sz="1400" dirty="0" err="1" smtClean="0"/>
              <a:t>Programming</a:t>
            </a:r>
            <a:r>
              <a:rPr lang="fr-FR" sz="1400" dirty="0" smtClean="0"/>
              <a:t>”</a:t>
            </a:r>
          </a:p>
          <a:p>
            <a:r>
              <a:rPr lang="fr-FR" sz="1400" u="sng" dirty="0" smtClean="0">
                <a:hlinkClick r:id="rId3"/>
              </a:rPr>
              <a:t>https://technet.microsoft.com/en-us/library/ms123477(v=sql.120).aspx</a:t>
            </a:r>
            <a:endParaRPr lang="fr-FR" sz="1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827584" y="5733256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 Lien MSDN “</a:t>
            </a:r>
            <a:r>
              <a:rPr lang="fr-FR" sz="1400" dirty="0" err="1" smtClean="0"/>
              <a:t>Multidimensional</a:t>
            </a:r>
            <a:r>
              <a:rPr lang="fr-FR" sz="1400" dirty="0" smtClean="0"/>
              <a:t> Model </a:t>
            </a:r>
            <a:r>
              <a:rPr lang="fr-FR" sz="1400" dirty="0" err="1" smtClean="0"/>
              <a:t>Programming</a:t>
            </a:r>
            <a:r>
              <a:rPr lang="fr-FR" sz="1400" dirty="0" smtClean="0"/>
              <a:t> ”</a:t>
            </a:r>
            <a:endParaRPr lang="fr-FR" sz="1400" dirty="0" smtClean="0">
              <a:hlinkClick r:id="rId4"/>
            </a:endParaRPr>
          </a:p>
          <a:p>
            <a:r>
              <a:rPr lang="fr-FR" sz="1400" dirty="0" smtClean="0">
                <a:hlinkClick r:id="rId4"/>
              </a:rPr>
              <a:t>https://msdn.microsoft.com/en-us/library/hh230848(v=sql.120).aspx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2623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Points techniques du chantier C#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980728"/>
            <a:ext cx="287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Fonctions requises du socle</a:t>
            </a:r>
            <a:endParaRPr lang="fr-FR" sz="1400" b="1" u="sng" dirty="0" smtClean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5013"/>
              </p:ext>
            </p:extLst>
          </p:nvPr>
        </p:nvGraphicFramePr>
        <p:xfrm>
          <a:off x="179512" y="1700808"/>
          <a:ext cx="8568952" cy="349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  <a:gridCol w="1440160"/>
                <a:gridCol w="1584176"/>
              </a:tblGrid>
              <a:tr h="55295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Algorithme de </a:t>
                      </a:r>
                      <a:r>
                        <a:rPr lang="fr-FR" sz="1600" dirty="0" err="1" smtClean="0"/>
                        <a:t>Metropolis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Algorithme de Mat.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373749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Se connecter à SSAS, en fournissant le nom de la base SSAS et du cube à traiter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Y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32738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Récupérer le nom de toutes les dimensions 1D du cube (Métadonnées)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Y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Y</a:t>
                      </a:r>
                      <a:endParaRPr lang="fr-FR" sz="1400" b="0" dirty="0" smtClean="0"/>
                    </a:p>
                  </a:txBody>
                  <a:tcPr anchor="ctr"/>
                </a:tc>
              </a:tr>
              <a:tr h="55003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Récupérer la volumétrie (Count) d’une table unique, groupée sur une ou plusieurs de ses colonnes (Requête MDX ?)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274703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Récupérer l’occupation disque totale d’une dimension (Métadonnées)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343774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Former une requête de schéma d’agrégation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343774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Envoyer à SSAS la requête de schéma d’agrégation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343774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Envoyer à SSAS la demande de recalcule des agrégats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  <a:tr h="325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Se déconnecter de SSAS</a:t>
                      </a:r>
                      <a:endParaRPr lang="fr-F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Y</a:t>
                      </a:r>
                      <a:endParaRPr lang="fr-FR" sz="1400" b="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5733256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Cédric, </a:t>
            </a:r>
            <a:r>
              <a:rPr lang="fr-FR" sz="1400" b="1" dirty="0"/>
              <a:t>Thomas &amp; Olivier </a:t>
            </a:r>
            <a:r>
              <a:rPr lang="fr-FR" sz="1400" dirty="0" smtClean="0"/>
              <a:t>Déterminer </a:t>
            </a:r>
            <a:r>
              <a:rPr lang="fr-FR" sz="1400" dirty="0" smtClean="0"/>
              <a:t>les interfaces IN et OUT entre le socle et les algorithmes de calculs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9512" y="5301208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 &amp; Olivier </a:t>
            </a:r>
            <a:r>
              <a:rPr lang="fr-FR" sz="1400" dirty="0" smtClean="0"/>
              <a:t>: Echanger par mail cette semaine pour les fonctions liées aux </a:t>
            </a:r>
            <a:r>
              <a:rPr lang="fr-FR" sz="1400" dirty="0" err="1" smtClean="0"/>
              <a:t>cuboides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06/08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</TotalTime>
  <Words>706</Words>
  <Application>Microsoft Office PowerPoint</Application>
  <PresentationFormat>Affichage à l'écran (4:3)</PresentationFormat>
  <Paragraphs>183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302</cp:revision>
  <cp:lastPrinted>2015-06-29T11:48:16Z</cp:lastPrinted>
  <dcterms:created xsi:type="dcterms:W3CDTF">2015-04-28T11:53:17Z</dcterms:created>
  <dcterms:modified xsi:type="dcterms:W3CDTF">2015-08-03T19:35:25Z</dcterms:modified>
</cp:coreProperties>
</file>