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1" r:id="rId2"/>
    <p:sldId id="333" r:id="rId3"/>
    <p:sldId id="357" r:id="rId4"/>
    <p:sldId id="364" r:id="rId5"/>
    <p:sldId id="373" r:id="rId6"/>
    <p:sldId id="372" r:id="rId7"/>
    <p:sldId id="374" r:id="rId8"/>
    <p:sldId id="361" r:id="rId9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06/07/2015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824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06/07/2015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06/07/2015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06/07/2015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06/07/2015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06/07/2015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06/07/2015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06/07/2015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06/07/2015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06/07/2015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06/07/2015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06/07/2015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see.fr/fr/methodes/nomenclatures/cog/telechargement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sftdbprodsamples.codeplex.com/releases/view/12555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06/07/2015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Troisième réunion du projet ODE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Généralités</a:t>
            </a: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Planning du lot 1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Peuplement du DWH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Documentation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3572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76522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Planning du lot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980728"/>
            <a:ext cx="59584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Phase 1 : Initialisation technique</a:t>
            </a:r>
          </a:p>
          <a:p>
            <a:pPr lvl="1"/>
            <a:r>
              <a:rPr lang="fr-FR" dirty="0" smtClean="0"/>
              <a:t>1.1   Installation de tous les postes de </a:t>
            </a:r>
            <a:r>
              <a:rPr lang="fr-FR" dirty="0" err="1" smtClean="0"/>
              <a:t>dev</a:t>
            </a:r>
            <a:endParaRPr lang="fr-FR" dirty="0" smtClean="0"/>
          </a:p>
          <a:p>
            <a:pPr lvl="1"/>
            <a:r>
              <a:rPr lang="fr-FR" dirty="0" smtClean="0"/>
              <a:t>1.2   Mise à jour de</a:t>
            </a:r>
            <a:r>
              <a:rPr lang="fr-FR" dirty="0"/>
              <a:t> </a:t>
            </a:r>
            <a:r>
              <a:rPr lang="fr-FR" dirty="0" smtClean="0"/>
              <a:t>la documentation</a:t>
            </a:r>
            <a:endParaRPr lang="fr-FR" dirty="0"/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2 </a:t>
            </a:r>
            <a:r>
              <a:rPr lang="fr-FR" b="1" dirty="0"/>
              <a:t>: </a:t>
            </a:r>
            <a:r>
              <a:rPr lang="fr-FR" b="1" dirty="0" smtClean="0"/>
              <a:t>Construction du DWH sous SQL SERVER</a:t>
            </a:r>
            <a:endParaRPr lang="fr-FR" dirty="0" smtClean="0"/>
          </a:p>
          <a:p>
            <a:pPr lvl="1"/>
            <a:r>
              <a:rPr lang="fr-FR" dirty="0" smtClean="0"/>
              <a:t>2.1   Modélisation en étoile</a:t>
            </a:r>
          </a:p>
          <a:p>
            <a:pPr lvl="1"/>
            <a:r>
              <a:rPr lang="fr-FR" dirty="0" smtClean="0"/>
              <a:t>2.2   Scripts SQL de construction</a:t>
            </a:r>
          </a:p>
          <a:p>
            <a:pPr lvl="1"/>
            <a:r>
              <a:rPr lang="fr-FR" dirty="0" smtClean="0"/>
              <a:t>2.3   Scripts SQL / T-SQL de remplissage</a:t>
            </a:r>
          </a:p>
          <a:p>
            <a:pPr lvl="1"/>
            <a:r>
              <a:rPr lang="fr-FR" dirty="0" smtClean="0"/>
              <a:t>2.4   Rédaction de la documentation</a:t>
            </a:r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3 </a:t>
            </a:r>
            <a:r>
              <a:rPr lang="fr-FR" b="1" dirty="0"/>
              <a:t>: </a:t>
            </a:r>
            <a:r>
              <a:rPr lang="fr-FR" b="1" dirty="0" smtClean="0"/>
              <a:t>Construction de la base OLAP</a:t>
            </a:r>
            <a:endParaRPr lang="fr-FR" dirty="0" smtClean="0"/>
          </a:p>
          <a:p>
            <a:pPr lvl="1"/>
            <a:r>
              <a:rPr lang="fr-FR" dirty="0" smtClean="0"/>
              <a:t>3.1   Génération du cube</a:t>
            </a:r>
          </a:p>
          <a:p>
            <a:pPr lvl="1"/>
            <a:r>
              <a:rPr lang="fr-FR" dirty="0" smtClean="0"/>
              <a:t>3.2.  Utilisation de l’optimiseur OLAP de SSAS</a:t>
            </a:r>
          </a:p>
          <a:p>
            <a:pPr lvl="1"/>
            <a:r>
              <a:rPr lang="fr-FR" dirty="0" smtClean="0"/>
              <a:t>3.3   Rédaction </a:t>
            </a:r>
            <a:r>
              <a:rPr lang="fr-FR" dirty="0"/>
              <a:t>de la </a:t>
            </a:r>
            <a:r>
              <a:rPr lang="fr-FR" dirty="0" smtClean="0"/>
              <a:t>Documentation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04352"/>
              </p:ext>
            </p:extLst>
          </p:nvPr>
        </p:nvGraphicFramePr>
        <p:xfrm>
          <a:off x="5868144" y="260648"/>
          <a:ext cx="2925452" cy="167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9767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 vert="vert270" anchor="ctr"/>
                </a:tc>
              </a:tr>
              <a:tr h="3532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34751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94763"/>
              </p:ext>
            </p:extLst>
          </p:nvPr>
        </p:nvGraphicFramePr>
        <p:xfrm>
          <a:off x="5868144" y="2204864"/>
          <a:ext cx="2925452" cy="137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5449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47298"/>
              </p:ext>
            </p:extLst>
          </p:nvPr>
        </p:nvGraphicFramePr>
        <p:xfrm>
          <a:off x="5868144" y="3927144"/>
          <a:ext cx="2925452" cy="10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68145" y="5229200"/>
            <a:ext cx="28803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Passage au lot 2 le </a:t>
            </a:r>
            <a:r>
              <a:rPr lang="fr-FR" b="1" dirty="0" smtClean="0"/>
              <a:t>22/07</a:t>
            </a:r>
            <a:endParaRPr lang="fr-FR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5868145" y="2996952"/>
            <a:ext cx="2952327" cy="57606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3862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2273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Remplissage du DWH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00115"/>
              </p:ext>
            </p:extLst>
          </p:nvPr>
        </p:nvGraphicFramePr>
        <p:xfrm>
          <a:off x="899591" y="1340768"/>
          <a:ext cx="7955041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/>
                <a:gridCol w="1728192"/>
                <a:gridCol w="49307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Méthode</a:t>
                      </a:r>
                      <a:r>
                        <a:rPr lang="fr-FR" sz="1600" baseline="0" dirty="0" smtClean="0"/>
                        <a:t> de remplissage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 &amp; fichiers ressources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Procédure T-SQL</a:t>
                      </a:r>
                      <a:r>
                        <a:rPr lang="fr-F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qui va créer aléatoirement des ventes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.CSV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Fichier EXCEL existant à charger en table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Procédure T-SQL</a:t>
                      </a:r>
                      <a:r>
                        <a:rPr lang="fr-F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qui va créer aléatoirement des produits</a:t>
                      </a:r>
                      <a:endParaRPr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Procédure T-SQL</a:t>
                      </a:r>
                      <a:r>
                        <a:rPr lang="fr-F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qui va créer la structure attendue</a:t>
                      </a:r>
                      <a:endParaRPr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Procédure T-SQL</a:t>
                      </a:r>
                      <a:r>
                        <a:rPr lang="fr-F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qui va créer aléatoirement des clients</a:t>
                      </a:r>
                      <a:endParaRPr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.T-SQL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Procédure T-SQL</a:t>
                      </a:r>
                      <a:r>
                        <a:rPr lang="fr-F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qui va créer aléatoirement des lieux</a:t>
                      </a:r>
                      <a:endParaRPr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.CSV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Fichier TXT de l’INSEE existant à charger en table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hlinkClick r:id="rId4"/>
                        </a:rPr>
                        <a:t>http://www.insee.fr/fr/methodes/nomenclatures/cog/telechargement.asp</a:t>
                      </a:r>
                      <a:endParaRPr lang="fr-F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539552" y="5949280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Les fichiers de ressources sont disponibles sous Git Hub dans </a:t>
            </a:r>
            <a:r>
              <a:rPr lang="fr-FR" sz="1400" b="1" dirty="0" smtClean="0"/>
              <a:t>/SOURCES/BASE_DWH/DONNEES 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0618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3862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2273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Remplissage du DWH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45569"/>
              </p:ext>
            </p:extLst>
          </p:nvPr>
        </p:nvGraphicFramePr>
        <p:xfrm>
          <a:off x="899592" y="1340768"/>
          <a:ext cx="632684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r>
                        <a:rPr lang="fr-FR" sz="1600" baseline="0" dirty="0" smtClean="0"/>
                        <a:t>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 ?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cours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23528" y="5085184"/>
            <a:ext cx="8208912" cy="11695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Des exemples complets de procédures T-SQL et de chargement à partir de CSV sont disponibles dans </a:t>
            </a:r>
            <a:r>
              <a:rPr lang="fr-FR" sz="1400" b="1" dirty="0"/>
              <a:t>/</a:t>
            </a:r>
            <a:r>
              <a:rPr lang="fr-FR" sz="1400" b="1" dirty="0" smtClean="0"/>
              <a:t>DOCUMENTATION/6 – Ressources/Microsoft Exemples</a:t>
            </a:r>
          </a:p>
          <a:p>
            <a:endParaRPr lang="fr-FR" sz="1400" b="1" dirty="0" smtClean="0"/>
          </a:p>
          <a:p>
            <a:r>
              <a:rPr lang="fr-FR" sz="1400" dirty="0" smtClean="0"/>
              <a:t>Vous pouvez </a:t>
            </a:r>
            <a:r>
              <a:rPr lang="fr-FR" sz="1400" dirty="0"/>
              <a:t>télécharger l’exemple complet </a:t>
            </a:r>
            <a:r>
              <a:rPr lang="fr-FR" sz="1400" dirty="0" smtClean="0"/>
              <a:t>« AdventureWorks2014 » sur </a:t>
            </a:r>
            <a:r>
              <a:rPr lang="fr-FR" sz="1400" dirty="0"/>
              <a:t>le site de </a:t>
            </a:r>
            <a:r>
              <a:rPr lang="fr-FR" sz="1400" dirty="0" smtClean="0"/>
              <a:t>Microsoft :</a:t>
            </a:r>
          </a:p>
          <a:p>
            <a:r>
              <a:rPr lang="fr-FR" sz="1400" dirty="0" smtClean="0">
                <a:hlinkClick r:id="rId4"/>
              </a:rPr>
              <a:t>https</a:t>
            </a:r>
            <a:r>
              <a:rPr lang="fr-FR" sz="1400" dirty="0">
                <a:hlinkClick r:id="rId4"/>
              </a:rPr>
              <a:t>://</a:t>
            </a:r>
            <a:r>
              <a:rPr lang="fr-FR" sz="1400" dirty="0" smtClean="0">
                <a:hlinkClick r:id="rId4"/>
              </a:rPr>
              <a:t>msftdbprodsamples.codeplex.com/releases/view/125550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16443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2522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Documentation du DWH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1628800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Etape 1 : Initialisation du document Word</a:t>
            </a:r>
          </a:p>
          <a:p>
            <a:pPr lvl="1"/>
            <a:r>
              <a:rPr lang="fr-FR" dirty="0" smtClean="0"/>
              <a:t>Olivier crée le document vide et son squelette</a:t>
            </a:r>
          </a:p>
          <a:p>
            <a:pPr lvl="1"/>
            <a:endParaRPr lang="fr-FR" dirty="0" smtClean="0"/>
          </a:p>
          <a:p>
            <a:r>
              <a:rPr lang="fr-FR" b="1" dirty="0" smtClean="0"/>
              <a:t>Etape 2 </a:t>
            </a:r>
            <a:r>
              <a:rPr lang="fr-FR" b="1" dirty="0"/>
              <a:t>: </a:t>
            </a:r>
            <a:r>
              <a:rPr lang="fr-FR" b="1" dirty="0" smtClean="0"/>
              <a:t>Ecriture du document</a:t>
            </a:r>
            <a:endParaRPr lang="fr-FR" dirty="0" smtClean="0"/>
          </a:p>
          <a:p>
            <a:pPr lvl="1"/>
            <a:r>
              <a:rPr lang="fr-FR" dirty="0" smtClean="0"/>
              <a:t>Les 5 membres de l’équipe écrivent les paragraphe relatifs à leur travail :</a:t>
            </a:r>
          </a:p>
          <a:p>
            <a:pPr lvl="2">
              <a:buFont typeface="Arial" pitchFamily="34" charset="0"/>
              <a:buChar char="•"/>
            </a:pPr>
            <a:r>
              <a:rPr lang="fr-FR" sz="1600" dirty="0" smtClean="0"/>
              <a:t>  </a:t>
            </a:r>
            <a:r>
              <a:rPr lang="fr-FR" sz="1600" b="1" dirty="0" smtClean="0"/>
              <a:t>Bernard</a:t>
            </a:r>
            <a:r>
              <a:rPr lang="fr-FR" sz="1600" dirty="0" smtClean="0"/>
              <a:t> : Villes</a:t>
            </a:r>
          </a:p>
          <a:p>
            <a:pPr lvl="2">
              <a:buFont typeface="Arial" pitchFamily="34" charset="0"/>
              <a:buChar char="•"/>
            </a:pPr>
            <a:r>
              <a:rPr lang="fr-FR" sz="1600" dirty="0" smtClean="0"/>
              <a:t>  </a:t>
            </a:r>
            <a:r>
              <a:rPr lang="fr-FR" sz="1600" b="1" dirty="0" smtClean="0"/>
              <a:t>Brice</a:t>
            </a:r>
            <a:r>
              <a:rPr lang="fr-FR" sz="1600" dirty="0" smtClean="0"/>
              <a:t> : Catégories</a:t>
            </a:r>
          </a:p>
          <a:p>
            <a:pPr lvl="2">
              <a:buFont typeface="Arial" pitchFamily="34" charset="0"/>
              <a:buChar char="•"/>
            </a:pPr>
            <a:r>
              <a:rPr lang="fr-FR" sz="1600" dirty="0" smtClean="0"/>
              <a:t>  </a:t>
            </a:r>
            <a:r>
              <a:rPr lang="fr-FR" sz="1600" b="1" dirty="0" smtClean="0"/>
              <a:t>Cédric</a:t>
            </a:r>
            <a:r>
              <a:rPr lang="fr-FR" sz="1600" dirty="0" smtClean="0"/>
              <a:t> : Clients</a:t>
            </a:r>
          </a:p>
          <a:p>
            <a:pPr lvl="2">
              <a:buFont typeface="Arial" pitchFamily="34" charset="0"/>
              <a:buChar char="•"/>
            </a:pPr>
            <a:r>
              <a:rPr lang="fr-FR" sz="1600" dirty="0" smtClean="0"/>
              <a:t>  </a:t>
            </a:r>
            <a:r>
              <a:rPr lang="fr-FR" sz="1600" b="1" dirty="0" smtClean="0"/>
              <a:t>Olivier</a:t>
            </a:r>
            <a:r>
              <a:rPr lang="fr-FR" sz="1600" dirty="0" smtClean="0"/>
              <a:t> : Vente &amp; Temps</a:t>
            </a:r>
          </a:p>
          <a:p>
            <a:pPr lvl="2">
              <a:buFont typeface="Arial" pitchFamily="34" charset="0"/>
              <a:buChar char="•"/>
            </a:pPr>
            <a:r>
              <a:rPr lang="fr-FR" sz="1600" dirty="0" smtClean="0"/>
              <a:t>  </a:t>
            </a:r>
            <a:r>
              <a:rPr lang="fr-FR" sz="1600" b="1" dirty="0" smtClean="0"/>
              <a:t>Thomas</a:t>
            </a:r>
            <a:r>
              <a:rPr lang="fr-FR" sz="1600" dirty="0" smtClean="0"/>
              <a:t> : Produits &amp; Lieux</a:t>
            </a:r>
          </a:p>
          <a:p>
            <a:endParaRPr lang="fr-FR" dirty="0" smtClean="0"/>
          </a:p>
          <a:p>
            <a:r>
              <a:rPr lang="fr-FR" b="1" dirty="0" smtClean="0"/>
              <a:t>Etape 3 </a:t>
            </a:r>
            <a:r>
              <a:rPr lang="fr-FR" b="1" dirty="0"/>
              <a:t>: </a:t>
            </a:r>
            <a:r>
              <a:rPr lang="fr-FR" b="1" dirty="0" smtClean="0"/>
              <a:t>Relecture croisée</a:t>
            </a:r>
            <a:endParaRPr lang="fr-FR" dirty="0" smtClean="0"/>
          </a:p>
          <a:p>
            <a:pPr lvl="1"/>
            <a:r>
              <a:rPr lang="fr-FR" dirty="0" smtClean="0"/>
              <a:t>Les 5 membres de l’équipe lisent les paragraphe écrit par les autres</a:t>
            </a:r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Jeudi 09/07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</TotalTime>
  <Words>467</Words>
  <Application>Microsoft Office PowerPoint</Application>
  <PresentationFormat>Affichage à l'écran (4:3)</PresentationFormat>
  <Paragraphs>162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181</cp:revision>
  <cp:lastPrinted>2015-06-29T11:48:16Z</cp:lastPrinted>
  <dcterms:created xsi:type="dcterms:W3CDTF">2015-04-28T11:53:17Z</dcterms:created>
  <dcterms:modified xsi:type="dcterms:W3CDTF">2015-07-06T19:20:40Z</dcterms:modified>
</cp:coreProperties>
</file>