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01" r:id="rId2"/>
    <p:sldId id="333" r:id="rId3"/>
    <p:sldId id="357" r:id="rId4"/>
    <p:sldId id="366" r:id="rId5"/>
    <p:sldId id="367" r:id="rId6"/>
    <p:sldId id="364" r:id="rId7"/>
    <p:sldId id="365" r:id="rId8"/>
    <p:sldId id="368" r:id="rId9"/>
    <p:sldId id="370" r:id="rId10"/>
    <p:sldId id="361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0D8E8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t>25/06/2015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25/06/2015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t>25/06/2015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t>25/06/2015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t>25/06/2015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t>25/06/2015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t>25/06/2015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t>25/06/2015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t>25/06/2015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t>25/06/2015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t>25/06/2015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t>25/06/2015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t>25/06/2015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SIID-ODE/Projet_ODE/tree/master/Documentation/4%20-%20Suivi%20proj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&lt;</a:t>
            </a:r>
            <a:r>
              <a:rPr lang="fr-FR" u="sng" dirty="0" err="1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(at) free.fr</a:t>
            </a:r>
            <a:r>
              <a:rPr lang="fr-FR" dirty="0" smtClean="0"/>
              <a:t>&gt;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Bernard 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83568" y="2348880"/>
            <a:ext cx="7992888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Prochain Skype :</a:t>
            </a:r>
          </a:p>
          <a:p>
            <a:pPr algn="ctr"/>
            <a:r>
              <a:rPr lang="fr-FR" sz="4000" dirty="0" smtClean="0"/>
              <a:t>Lundi 29/06 21H00 </a:t>
            </a:r>
          </a:p>
        </p:txBody>
      </p:sp>
      <p:sp>
        <p:nvSpPr>
          <p:cNvPr id="2" name="AutoShape 4"/>
          <p:cNvSpPr>
            <a:spLocks noChangeAspect="1" noChangeArrowheads="1"/>
          </p:cNvSpPr>
          <p:nvPr/>
        </p:nvSpPr>
        <p:spPr bwMode="auto">
          <a:xfrm>
            <a:off x="63500" y="-1365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7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POINT D’EQUIPE</a:t>
            </a:r>
          </a:p>
          <a:p>
            <a:pPr algn="ctr"/>
            <a:r>
              <a:rPr lang="fr-FR" sz="4000" dirty="0" smtClean="0"/>
              <a:t>25/06/2015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35223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539552" y="1224042"/>
            <a:ext cx="626469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Seconde réunion du projet ODE 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Généralités</a:t>
            </a:r>
            <a:endParaRPr lang="fr-FR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Planning du lot 1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Installation des postes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Conception de la base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59375"/>
              </p:ext>
            </p:extLst>
          </p:nvPr>
        </p:nvGraphicFramePr>
        <p:xfrm>
          <a:off x="5940152" y="1340768"/>
          <a:ext cx="2880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Membre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Présence ?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Thomas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Brice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Olivier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Bernard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Cédric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323528" y="5621759"/>
            <a:ext cx="8208912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Ce support PPT est mis sur Git Hub après chaque réunion dans </a:t>
            </a:r>
            <a:r>
              <a:rPr lang="fr-FR" sz="1400" b="1" dirty="0" smtClean="0"/>
              <a:t>/DOCUMENTATION/4 – SUIVI PROJET</a:t>
            </a:r>
          </a:p>
          <a:p>
            <a:endParaRPr lang="fr-FR" sz="1400" b="1" dirty="0" smtClean="0"/>
          </a:p>
          <a:p>
            <a:r>
              <a:rPr lang="fr-FR" sz="1400" b="1" dirty="0">
                <a:hlinkClick r:id="rId3"/>
              </a:rPr>
              <a:t>https://github.com/M2SIID-ODE/Projet_ODE/tree/master/Documentation/4%20-%</a:t>
            </a:r>
            <a:r>
              <a:rPr lang="fr-FR" sz="1400" b="1" dirty="0" smtClean="0">
                <a:hlinkClick r:id="rId3"/>
              </a:rPr>
              <a:t>20Suivi%20projet</a:t>
            </a:r>
            <a:endParaRPr lang="fr-F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8846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25463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Généralités</a:t>
            </a:r>
            <a:endParaRPr lang="fr-FR" dirty="0"/>
          </a:p>
        </p:txBody>
      </p:sp>
      <p:pic>
        <p:nvPicPr>
          <p:cNvPr id="4" name="Picture 2" descr="http://www.google.fr/url?source=imglanding&amp;ct=img&amp;q=http://img.clubic.com/05523479-photo-logo-skype.jpg&amp;sa=X&amp;ei=6eJ2Va_FOIGyUrWggYgI&amp;ved=0CAkQ8wc&amp;usg=AFQjCNFwjUn1OuhULWDsziDudvxM-9K4X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292006"/>
            <a:ext cx="1063253" cy="106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7758" y="980728"/>
            <a:ext cx="6933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Heures FR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806022"/>
              </p:ext>
            </p:extLst>
          </p:nvPr>
        </p:nvGraphicFramePr>
        <p:xfrm>
          <a:off x="301064" y="1686317"/>
          <a:ext cx="827696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726"/>
                <a:gridCol w="938010"/>
                <a:gridCol w="864096"/>
                <a:gridCol w="1080120"/>
                <a:gridCol w="758153"/>
                <a:gridCol w="1034621"/>
                <a:gridCol w="1034621"/>
                <a:gridCol w="1034621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Membre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Lundi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Mardi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Mercredi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Jeudi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Vendredi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Samedi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Dimanche</a:t>
                      </a:r>
                      <a:endParaRPr lang="fr-F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b="0" dirty="0" smtClean="0"/>
                        <a:t>Thomas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effectLst/>
                        </a:rPr>
                        <a:t>&gt; 20H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>
                          <a:effectLst/>
                        </a:rPr>
                        <a:t>&gt; 22H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>
                          <a:effectLst/>
                        </a:rPr>
                        <a:t> &gt; 20H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>
                          <a:effectLst/>
                        </a:rPr>
                        <a:t> &gt; 20H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>
                          <a:effectLst/>
                        </a:rPr>
                        <a:t> &gt; 22H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>
                          <a:effectLst/>
                        </a:rPr>
                        <a:t> &gt; 20H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effectLst/>
                        </a:rPr>
                        <a:t>&gt; 20H</a:t>
                      </a:r>
                    </a:p>
                  </a:txBody>
                  <a:tcPr marL="28575" marR="28575" marT="28575" marB="28575"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b="0" dirty="0" smtClean="0"/>
                        <a:t>Brice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effectLst/>
                        </a:rPr>
                        <a:t>OK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effectLst/>
                        </a:rPr>
                        <a:t> OK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effectLst/>
                        </a:rPr>
                        <a:t> OK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effectLst/>
                        </a:rPr>
                        <a:t> OK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effectLst/>
                        </a:rPr>
                        <a:t> KO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effectLst/>
                        </a:rPr>
                        <a:t> KO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effectLst/>
                        </a:rPr>
                        <a:t> KO</a:t>
                      </a:r>
                    </a:p>
                  </a:txBody>
                  <a:tcPr marL="28575" marR="28575" marT="28575" marB="28575"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b="0" dirty="0" smtClean="0"/>
                        <a:t>Olivier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&gt; 20H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smtClean="0"/>
                        <a:t>&gt; 20H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&gt; 20H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smtClean="0"/>
                        <a:t>&gt; 20H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&gt; 20H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&gt; 11H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 smtClean="0"/>
                        <a:t>&gt; 11H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b="0" dirty="0" smtClean="0"/>
                        <a:t>Bernard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effectLst/>
                        </a:rPr>
                        <a:t>&gt; 20H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>
                          <a:effectLst/>
                        </a:rPr>
                        <a:t>&gt; 22H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>
                          <a:effectLst/>
                        </a:rPr>
                        <a:t> &gt; 20H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>
                          <a:effectLst/>
                        </a:rPr>
                        <a:t> &gt; 20H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effectLst/>
                        </a:rPr>
                        <a:t> &gt; 22H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>
                          <a:effectLst/>
                        </a:rPr>
                        <a:t> &gt; 20H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effectLst/>
                        </a:rPr>
                        <a:t>&gt; 20H</a:t>
                      </a:r>
                    </a:p>
                  </a:txBody>
                  <a:tcPr marL="28575" marR="28575" marT="28575" marB="28575"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b="0" dirty="0" smtClean="0"/>
                        <a:t>Cédric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effectLst/>
                        </a:rPr>
                        <a:t>OK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effectLst/>
                        </a:rPr>
                        <a:t> OK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effectLst/>
                        </a:rPr>
                        <a:t> OK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effectLst/>
                        </a:rPr>
                        <a:t> OK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effectLst/>
                        </a:rPr>
                        <a:t> KO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effectLst/>
                        </a:rPr>
                        <a:t> KO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effectLst/>
                        </a:rPr>
                        <a:t> KO</a:t>
                      </a:r>
                    </a:p>
                  </a:txBody>
                  <a:tcPr marL="28575" marR="28575" marT="28575" marB="2857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Conclusion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>
                          <a:effectLst/>
                        </a:rPr>
                        <a:t>&gt; 20H</a:t>
                      </a:r>
                      <a:endParaRPr lang="fr-FR" b="0" dirty="0">
                        <a:effectLst/>
                      </a:endParaRPr>
                    </a:p>
                  </a:txBody>
                  <a:tcPr marL="28575" marR="28575" marT="28575" marB="2857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effectLst/>
                      </a:endParaRPr>
                    </a:p>
                  </a:txBody>
                  <a:tcPr marL="28575" marR="28575" marT="28575" marB="2857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>
                          <a:effectLst/>
                        </a:rPr>
                        <a:t>&gt; 20H</a:t>
                      </a:r>
                      <a:endParaRPr lang="fr-FR" b="0" dirty="0">
                        <a:effectLst/>
                      </a:endParaRPr>
                    </a:p>
                  </a:txBody>
                  <a:tcPr marL="28575" marR="28575" marT="28575" marB="2857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>
                          <a:effectLst/>
                        </a:rPr>
                        <a:t>&gt; 20H</a:t>
                      </a:r>
                      <a:endParaRPr lang="fr-FR" b="0" dirty="0">
                        <a:effectLst/>
                      </a:endParaRPr>
                    </a:p>
                  </a:txBody>
                  <a:tcPr marL="28575" marR="28575" marT="28575" marB="2857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effectLst/>
                      </a:endParaRPr>
                    </a:p>
                  </a:txBody>
                  <a:tcPr marL="28575" marR="28575" marT="28575" marB="2857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effectLst/>
                      </a:endParaRPr>
                    </a:p>
                  </a:txBody>
                  <a:tcPr marL="28575" marR="28575" marT="28575" marB="2857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effectLst/>
                      </a:endParaRPr>
                    </a:p>
                  </a:txBody>
                  <a:tcPr marL="28575" marR="28575" marT="28575" marB="28575" anchor="ctr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99499" y="5013176"/>
            <a:ext cx="693332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Propositions 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Lundi à 21H00 &gt; 21H30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Jeudi à 21H00 &gt; 21H30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14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25463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Généralités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67544" y="1268760"/>
            <a:ext cx="693332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Web-services ODE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Cédric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Olivier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A faire 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Surveiller le forum « Messages récents &gt; Général » du </a:t>
            </a:r>
            <a:r>
              <a:rPr lang="fr-FR" b="1" u="sng" dirty="0" smtClean="0"/>
              <a:t>M2 SIMI</a:t>
            </a:r>
            <a:r>
              <a:rPr lang="fr-FR" dirty="0" smtClean="0"/>
              <a:t>. </a:t>
            </a:r>
            <a:r>
              <a:rPr lang="fr-FR" b="1" u="sng" dirty="0" smtClean="0"/>
              <a:t>Inscription individuelle séparée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Olivier va envoyer un mail au responsable de module pour résumer le projet, côté Web-services Client &amp; Serveur, et donner le nom des 2 participants.</a:t>
            </a:r>
          </a:p>
        </p:txBody>
      </p:sp>
      <p:pic>
        <p:nvPicPr>
          <p:cNvPr id="8" name="Picture 8" descr="http://www.google.fr/url?source=imglanding&amp;ct=img&amp;q=http://www.eclipse.org/xtend/images/java8_logo.png&amp;sa=X&amp;ei=S6h2VbKcGcG0UpulgdgI&amp;ved=0CAkQ8wc&amp;usg=AFQjCNHrMFYUWGNLRMtyJXT2ZqkrqdJcv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625" y="292006"/>
            <a:ext cx="1190955" cy="127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38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76522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Planning du lot 1</a:t>
            </a:r>
          </a:p>
        </p:txBody>
      </p:sp>
      <p:sp>
        <p:nvSpPr>
          <p:cNvPr id="2" name="Rectangle 1"/>
          <p:cNvSpPr/>
          <p:nvPr/>
        </p:nvSpPr>
        <p:spPr>
          <a:xfrm>
            <a:off x="179512" y="980728"/>
            <a:ext cx="59584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Phase 1 : Initialisation technique</a:t>
            </a:r>
          </a:p>
          <a:p>
            <a:pPr lvl="1"/>
            <a:r>
              <a:rPr lang="fr-FR" dirty="0" smtClean="0"/>
              <a:t>1.1   Installation de tous les postes de </a:t>
            </a:r>
            <a:r>
              <a:rPr lang="fr-FR" dirty="0" err="1" smtClean="0"/>
              <a:t>dev</a:t>
            </a:r>
            <a:endParaRPr lang="fr-FR" dirty="0" smtClean="0"/>
          </a:p>
          <a:p>
            <a:pPr lvl="1"/>
            <a:r>
              <a:rPr lang="fr-FR" dirty="0" smtClean="0"/>
              <a:t>1.2   Mise à jour de</a:t>
            </a:r>
            <a:r>
              <a:rPr lang="fr-FR" dirty="0"/>
              <a:t> </a:t>
            </a:r>
            <a:r>
              <a:rPr lang="fr-FR" dirty="0" smtClean="0"/>
              <a:t>la documentation</a:t>
            </a:r>
            <a:endParaRPr lang="fr-FR" dirty="0"/>
          </a:p>
          <a:p>
            <a:endParaRPr lang="fr-FR" dirty="0" smtClean="0"/>
          </a:p>
          <a:p>
            <a:r>
              <a:rPr lang="fr-FR" b="1" dirty="0"/>
              <a:t>Phase </a:t>
            </a:r>
            <a:r>
              <a:rPr lang="fr-FR" b="1" dirty="0" smtClean="0"/>
              <a:t>2 </a:t>
            </a:r>
            <a:r>
              <a:rPr lang="fr-FR" b="1" dirty="0"/>
              <a:t>: </a:t>
            </a:r>
            <a:r>
              <a:rPr lang="fr-FR" b="1" dirty="0" smtClean="0"/>
              <a:t>Construction du DWH sous SQL SERVER</a:t>
            </a:r>
            <a:endParaRPr lang="fr-FR" dirty="0" smtClean="0"/>
          </a:p>
          <a:p>
            <a:pPr lvl="1"/>
            <a:r>
              <a:rPr lang="fr-FR" dirty="0" smtClean="0"/>
              <a:t>2.1   Modélisation en étoile</a:t>
            </a:r>
          </a:p>
          <a:p>
            <a:pPr lvl="1"/>
            <a:r>
              <a:rPr lang="fr-FR" dirty="0" smtClean="0"/>
              <a:t>2.2   Scripts SQL de construction</a:t>
            </a:r>
          </a:p>
          <a:p>
            <a:pPr lvl="1"/>
            <a:r>
              <a:rPr lang="fr-FR" dirty="0" smtClean="0"/>
              <a:t>2.3   Scripts SQL / T-SQL de remplissage</a:t>
            </a:r>
          </a:p>
          <a:p>
            <a:pPr lvl="1"/>
            <a:r>
              <a:rPr lang="fr-FR" dirty="0" smtClean="0"/>
              <a:t>2.4   Rédaction de la documentation</a:t>
            </a:r>
          </a:p>
          <a:p>
            <a:endParaRPr lang="fr-FR" dirty="0" smtClean="0"/>
          </a:p>
          <a:p>
            <a:r>
              <a:rPr lang="fr-FR" b="1" dirty="0"/>
              <a:t>Phase </a:t>
            </a:r>
            <a:r>
              <a:rPr lang="fr-FR" b="1" dirty="0" smtClean="0"/>
              <a:t>3 </a:t>
            </a:r>
            <a:r>
              <a:rPr lang="fr-FR" b="1" dirty="0"/>
              <a:t>: </a:t>
            </a:r>
            <a:r>
              <a:rPr lang="fr-FR" b="1" dirty="0" smtClean="0"/>
              <a:t>Construction de la base OLAP</a:t>
            </a:r>
            <a:endParaRPr lang="fr-FR" dirty="0" smtClean="0"/>
          </a:p>
          <a:p>
            <a:pPr lvl="1"/>
            <a:r>
              <a:rPr lang="fr-FR" dirty="0" smtClean="0"/>
              <a:t>3.1   Génération du cube</a:t>
            </a:r>
          </a:p>
          <a:p>
            <a:pPr lvl="1"/>
            <a:r>
              <a:rPr lang="fr-FR" dirty="0" smtClean="0"/>
              <a:t>3.2.  Utilisation de l’optimiseur OLAP de SSAS</a:t>
            </a:r>
          </a:p>
          <a:p>
            <a:pPr lvl="1"/>
            <a:r>
              <a:rPr lang="fr-FR" dirty="0" smtClean="0"/>
              <a:t>3.3   Rédaction </a:t>
            </a:r>
            <a:r>
              <a:rPr lang="fr-FR" dirty="0"/>
              <a:t>de la </a:t>
            </a:r>
            <a:r>
              <a:rPr lang="fr-FR" dirty="0" smtClean="0"/>
              <a:t>Documentation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004352"/>
              </p:ext>
            </p:extLst>
          </p:nvPr>
        </p:nvGraphicFramePr>
        <p:xfrm>
          <a:off x="5868144" y="260648"/>
          <a:ext cx="2925452" cy="1677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220"/>
                <a:gridCol w="432048"/>
                <a:gridCol w="360040"/>
                <a:gridCol w="432048"/>
                <a:gridCol w="432048"/>
                <a:gridCol w="432048"/>
              </a:tblGrid>
              <a:tr h="976755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Echéance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</a:t>
                      </a:r>
                      <a:endParaRPr lang="fr-F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Cédric</a:t>
                      </a:r>
                      <a:endParaRPr lang="fr-FR" sz="1600" dirty="0"/>
                    </a:p>
                  </a:txBody>
                  <a:tcPr vert="vert270" anchor="ctr"/>
                </a:tc>
              </a:tr>
              <a:tr h="353232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26/06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</a:tr>
              <a:tr h="347512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26/06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415496"/>
              </p:ext>
            </p:extLst>
          </p:nvPr>
        </p:nvGraphicFramePr>
        <p:xfrm>
          <a:off x="5868144" y="2204864"/>
          <a:ext cx="2925452" cy="1374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220"/>
                <a:gridCol w="432048"/>
                <a:gridCol w="360040"/>
                <a:gridCol w="432048"/>
                <a:gridCol w="432048"/>
                <a:gridCol w="432048"/>
              </a:tblGrid>
              <a:tr h="144016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</a:tr>
              <a:tr h="31564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03/07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03/07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</a:tr>
              <a:tr h="27126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10/07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</a:tr>
              <a:tr h="254496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10/07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447298"/>
              </p:ext>
            </p:extLst>
          </p:nvPr>
        </p:nvGraphicFramePr>
        <p:xfrm>
          <a:off x="5868144" y="3927144"/>
          <a:ext cx="2925452" cy="106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220"/>
                <a:gridCol w="432048"/>
                <a:gridCol w="360040"/>
                <a:gridCol w="432048"/>
                <a:gridCol w="432048"/>
                <a:gridCol w="432048"/>
              </a:tblGrid>
              <a:tr h="144016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vert="vert270"/>
                </a:tc>
              </a:tr>
              <a:tr h="31564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</a:tr>
              <a:tr h="27126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20/07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5868145" y="5229200"/>
            <a:ext cx="288032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Passage au lot 2 le </a:t>
            </a:r>
            <a:r>
              <a:rPr lang="fr-FR" b="1" dirty="0" smtClean="0"/>
              <a:t>22/07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410405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26722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Installation des postes</a:t>
            </a:r>
          </a:p>
        </p:txBody>
      </p:sp>
      <p:sp>
        <p:nvSpPr>
          <p:cNvPr id="2" name="Rectangle 1"/>
          <p:cNvSpPr/>
          <p:nvPr/>
        </p:nvSpPr>
        <p:spPr>
          <a:xfrm>
            <a:off x="899592" y="748846"/>
            <a:ext cx="5151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Cf. « </a:t>
            </a:r>
            <a:r>
              <a:rPr lang="fr-FR" b="1" dirty="0" smtClean="0"/>
              <a:t>Installation_PostesDevs_2015-06_19_v1.pptx</a:t>
            </a:r>
            <a:r>
              <a:rPr lang="fr-FR" dirty="0" smtClean="0"/>
              <a:t> »</a:t>
            </a:r>
            <a:endParaRPr lang="fr-FR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395441"/>
              </p:ext>
            </p:extLst>
          </p:nvPr>
        </p:nvGraphicFramePr>
        <p:xfrm>
          <a:off x="827584" y="2276872"/>
          <a:ext cx="62077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594"/>
                <a:gridCol w="1008112"/>
                <a:gridCol w="794157"/>
                <a:gridCol w="934035"/>
                <a:gridCol w="1008112"/>
                <a:gridCol w="116171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Outil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  <a:r>
                        <a:rPr lang="fr-FR" sz="1600" baseline="0" dirty="0" smtClean="0"/>
                        <a:t>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 ?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Cédric ?</a:t>
                      </a:r>
                      <a:endParaRPr lang="fr-F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Git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SQL</a:t>
                      </a:r>
                      <a:r>
                        <a:rPr lang="fr-FR" b="1" baseline="0" dirty="0" smtClean="0"/>
                        <a:t> Server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.</a:t>
                      </a:r>
                      <a:r>
                        <a:rPr lang="fr-FR" dirty="0" smtClean="0"/>
                        <a:t>cab</a:t>
                      </a:r>
                      <a:endParaRPr lang="fr-FR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Java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</a:t>
                      </a:r>
                      <a:r>
                        <a:rPr lang="fr-FR" baseline="0" dirty="0" smtClean="0"/>
                        <a:t> attente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AutoShape 2" descr="Résultat de recherche d'images pour &quot;git hub&quot;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285738"/>
            <a:ext cx="1946861" cy="1295548"/>
          </a:xfrm>
          <a:prstGeom prst="rect">
            <a:avLst/>
          </a:prstGeom>
        </p:spPr>
      </p:pic>
      <p:pic>
        <p:nvPicPr>
          <p:cNvPr id="13" name="Picture 4" descr="http://www.google.fr/url?source=imglanding&amp;ct=img&amp;q=http://sqlbak.com/blog/wp-content/uploads/2014/02/sql-server2014logo.jpg&amp;sa=X&amp;ei=lqd2VZKbDMq1UbmRgcAB&amp;ved=0CAkQ8wc&amp;usg=AFQjCNHjfXcM2c-7gmab92ffuuQ7Y1FCw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749" y="2132856"/>
            <a:ext cx="965937" cy="79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ttp://www.google.fr/url?source=imglanding&amp;ct=img&amp;q=http://www.eclipse.org/xtend/images/java8_logo.png&amp;sa=X&amp;ei=S6h2VbKcGcG0UpulgdgI&amp;ved=0CAkQ8wc&amp;usg=AFQjCNHrMFYUWGNLRMtyJXT2ZqkrqdJcvw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239" y="3501008"/>
            <a:ext cx="1190955" cy="127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05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232514"/>
            <a:ext cx="1978376" cy="89223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7504" y="107340"/>
            <a:ext cx="238623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Construction de la base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042922" y="980728"/>
            <a:ext cx="5833335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b="1" dirty="0" smtClean="0"/>
              <a:t>Documents de spécifications générales 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b="1" dirty="0" err="1"/>
              <a:t>Présentation_ODE</a:t>
            </a:r>
            <a:r>
              <a:rPr lang="fr-FR" dirty="0"/>
              <a:t> : Décrit la problématique métier que nous allons </a:t>
            </a:r>
            <a:r>
              <a:rPr lang="fr-FR" dirty="0" smtClean="0"/>
              <a:t>traiter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b="1" dirty="0" err="1"/>
              <a:t>BaseOperationelle_ODE</a:t>
            </a:r>
            <a:r>
              <a:rPr lang="fr-FR" b="1" dirty="0"/>
              <a:t> </a:t>
            </a:r>
            <a:r>
              <a:rPr lang="fr-FR" dirty="0"/>
              <a:t>: Décrit la structure de la base de données associée à l’activité opérationnelle de </a:t>
            </a:r>
            <a:r>
              <a:rPr lang="fr-FR" dirty="0" smtClean="0"/>
              <a:t>l’entreprise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23528" y="5301208"/>
            <a:ext cx="8208912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Ces documents ont déjà été mis sur Git Hub dans </a:t>
            </a:r>
            <a:r>
              <a:rPr lang="fr-FR" sz="1400" b="1" dirty="0" smtClean="0"/>
              <a:t>/</a:t>
            </a:r>
            <a:r>
              <a:rPr lang="fr-FR" sz="1400" b="1" dirty="0"/>
              <a:t>DOCUMENTATION/2 - </a:t>
            </a:r>
            <a:r>
              <a:rPr lang="fr-FR" sz="1400" b="1" dirty="0" err="1"/>
              <a:t>Specifications</a:t>
            </a:r>
            <a:r>
              <a:rPr lang="fr-FR" sz="1400" b="1" dirty="0"/>
              <a:t> </a:t>
            </a:r>
            <a:r>
              <a:rPr lang="fr-FR" sz="1400" b="1" dirty="0" err="1"/>
              <a:t>fonctionelles</a:t>
            </a:r>
            <a:r>
              <a:rPr lang="fr-FR" sz="1400" b="1" dirty="0"/>
              <a:t> </a:t>
            </a:r>
            <a:endParaRPr lang="fr-FR" sz="1400" b="1" dirty="0" smtClean="0"/>
          </a:p>
          <a:p>
            <a:endParaRPr lang="fr-FR" sz="1400" b="1" dirty="0" smtClean="0"/>
          </a:p>
          <a:p>
            <a:r>
              <a:rPr lang="fr-FR" sz="1400" b="1" dirty="0"/>
              <a:t>https://github.com/M2SIID-ODE/Projet_ODE/tree/master/Documentation/2%20-%20Specifications%20fonctionelles</a:t>
            </a:r>
            <a:endParaRPr lang="fr-FR" sz="1400" b="1" dirty="0" smtClean="0"/>
          </a:p>
        </p:txBody>
      </p:sp>
      <p:graphicFrame>
        <p:nvGraphicFramePr>
          <p:cNvPr id="14" name="Obje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427327"/>
              </p:ext>
            </p:extLst>
          </p:nvPr>
        </p:nvGraphicFramePr>
        <p:xfrm>
          <a:off x="4139952" y="191683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Acrobat Document" showAsIcon="1" r:id="rId5" imgW="914400" imgH="771480" progId="AcroExch.Document.11">
                  <p:embed/>
                </p:oleObj>
              </mc:Choice>
              <mc:Fallback>
                <p:oleObj name="Acrobat Document" showAsIcon="1" r:id="rId5" imgW="914400" imgH="77148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39952" y="191683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407605"/>
              </p:ext>
            </p:extLst>
          </p:nvPr>
        </p:nvGraphicFramePr>
        <p:xfrm>
          <a:off x="4139952" y="400506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Acrobat Document" showAsIcon="1" r:id="rId7" imgW="914400" imgH="771480" progId="AcroExch.Document.11">
                  <p:embed/>
                </p:oleObj>
              </mc:Choice>
              <mc:Fallback>
                <p:oleObj name="Acrobat Document" showAsIcon="1" r:id="rId7" imgW="914400" imgH="77148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39952" y="400506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638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232514"/>
            <a:ext cx="1978376" cy="89223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7504" y="107340"/>
            <a:ext cx="238623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Construction de la base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505511" y="1638092"/>
            <a:ext cx="6677790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b="1" dirty="0" smtClean="0"/>
              <a:t>Chantiers à mener 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dirty="0" smtClean="0"/>
              <a:t>En fonction des volumétries </a:t>
            </a:r>
            <a:r>
              <a:rPr lang="fr-FR" dirty="0"/>
              <a:t>: Choix </a:t>
            </a:r>
            <a:r>
              <a:rPr lang="fr-FR" dirty="0" smtClean="0"/>
              <a:t>modélisation étoile</a:t>
            </a:r>
            <a:r>
              <a:rPr lang="fr-FR" dirty="0"/>
              <a:t>, </a:t>
            </a:r>
            <a:r>
              <a:rPr lang="fr-FR" dirty="0" smtClean="0"/>
              <a:t>flocons…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dirty="0" smtClean="0"/>
              <a:t>Faire le modèle conceptuel du DWH : Table de faits et dimensions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dirty="0" smtClean="0"/>
              <a:t>Faire le modèle physique en SQL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323528" y="5301208"/>
            <a:ext cx="8208912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Les sources SQL seront à mettre sur Git Hub dans </a:t>
            </a:r>
            <a:r>
              <a:rPr lang="fr-FR" sz="1400" b="1" dirty="0" smtClean="0"/>
              <a:t>/SOURCES/1 – Datawarehouse</a:t>
            </a:r>
          </a:p>
        </p:txBody>
      </p:sp>
      <p:sp>
        <p:nvSpPr>
          <p:cNvPr id="2" name="Rectangle 1"/>
          <p:cNvSpPr/>
          <p:nvPr/>
        </p:nvSpPr>
        <p:spPr>
          <a:xfrm>
            <a:off x="2195736" y="3933056"/>
            <a:ext cx="54006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Point d’attention </a:t>
            </a:r>
            <a:r>
              <a:rPr lang="fr-FR" dirty="0" smtClean="0"/>
              <a:t>: Prise en main du SQL SERVER dans sa globalité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701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2125</TotalTime>
  <Words>437</Words>
  <Application>Microsoft Office PowerPoint</Application>
  <PresentationFormat>Affichage à l'écran (4:3)</PresentationFormat>
  <Paragraphs>181</Paragraphs>
  <Slides>10</Slides>
  <Notes>10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Wingdings</vt:lpstr>
      <vt:lpstr>Thème Office</vt:lpstr>
      <vt:lpstr>Adobe Acrobat Document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GCE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OLS</cp:lastModifiedBy>
  <cp:revision>162</cp:revision>
  <dcterms:created xsi:type="dcterms:W3CDTF">2015-04-28T11:53:17Z</dcterms:created>
  <dcterms:modified xsi:type="dcterms:W3CDTF">2015-06-25T19:37:55Z</dcterms:modified>
</cp:coreProperties>
</file>