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1" r:id="rId2"/>
    <p:sldId id="333" r:id="rId3"/>
    <p:sldId id="357" r:id="rId4"/>
    <p:sldId id="408" r:id="rId5"/>
    <p:sldId id="407" r:id="rId6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22/10/2015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5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22/10/2015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22/10/2015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22/10/2015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22/10/2015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22/10/2015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22/10/2015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22/10/2015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22/10/2015</a:t>
            </a:r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Fin des chantiers lot 3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Bilan du projet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81156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23623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Fin du lot 3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467544" y="836712"/>
            <a:ext cx="8424936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Reports SSRS de </a:t>
            </a:r>
            <a:r>
              <a:rPr lang="fr-FR" b="1" dirty="0" smtClean="0"/>
              <a:t>Brice</a:t>
            </a:r>
            <a:endParaRPr lang="fr-FR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U</a:t>
            </a:r>
            <a:r>
              <a:rPr lang="fr-FR" dirty="0" smtClean="0"/>
              <a:t>tilisation du champ </a:t>
            </a:r>
            <a:r>
              <a:rPr lang="fr-FR" dirty="0"/>
              <a:t>[MOIS_NOM] </a:t>
            </a:r>
            <a:r>
              <a:rPr lang="fr-FR" dirty="0" smtClean="0"/>
              <a:t>=&gt; N'existe </a:t>
            </a:r>
            <a:r>
              <a:rPr lang="fr-FR" dirty="0"/>
              <a:t>plus dans </a:t>
            </a:r>
            <a:r>
              <a:rPr lang="fr-FR" dirty="0" smtClean="0"/>
              <a:t>le cube « de référence » </a:t>
            </a:r>
            <a:r>
              <a:rPr lang="fr-FR" dirty="0" smtClean="0"/>
              <a:t>(Celui de Bernard)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-&gt; Essayer de redéployer le backup de SQL SERVER DWH (Attention droits SSRS ?)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-&gt; Re-traiter le cube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b="1" dirty="0" smtClean="0"/>
              <a:t>BRICE</a:t>
            </a:r>
            <a:r>
              <a:rPr lang="fr-FR" dirty="0" smtClean="0"/>
              <a:t> : Dès correction, commiter sous </a:t>
            </a:r>
            <a:r>
              <a:rPr lang="fr-FR" dirty="0" smtClean="0"/>
              <a:t>GitHub et mail </a:t>
            </a:r>
            <a:r>
              <a:rPr lang="fr-FR" b="1" dirty="0" smtClean="0"/>
              <a:t>@ Olivier</a:t>
            </a:r>
            <a:endParaRPr lang="fr-FR" b="1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b="1" dirty="0" smtClean="0"/>
              <a:t>OLIVIER</a:t>
            </a:r>
            <a:r>
              <a:rPr lang="fr-FR" dirty="0" smtClean="0"/>
              <a:t> : Test sur PC de </a:t>
            </a:r>
            <a:r>
              <a:rPr lang="fr-FR" dirty="0" smtClean="0"/>
              <a:t>démo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3528" y="5157192"/>
            <a:ext cx="8424936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Toujours pas de retour de Nicolas HENRY à propos de la note…</a:t>
            </a:r>
          </a:p>
          <a:p>
            <a:endParaRPr lang="fr-FR" sz="1400" dirty="0" smtClean="0"/>
          </a:p>
          <a:p>
            <a:r>
              <a:rPr lang="fr-FR" sz="1400" b="1" dirty="0" smtClean="0"/>
              <a:t>Dernier échange le 16/10/2015 @ 12H53 </a:t>
            </a:r>
            <a:r>
              <a:rPr lang="fr-FR" sz="1400" dirty="0" smtClean="0"/>
              <a:t>: [Olivier] Réponse à sa demande de code-sources et la liste des intervenants sur le projet </a:t>
            </a:r>
            <a:r>
              <a:rPr lang="fr-FR" sz="1400" dirty="0" smtClean="0"/>
              <a:t>ODE &gt; </a:t>
            </a:r>
            <a:r>
              <a:rPr lang="fr-FR" sz="1400" b="1" i="1" dirty="0" smtClean="0"/>
              <a:t>Bernard’s deadline – 01/12/2015 </a:t>
            </a:r>
            <a:endParaRPr lang="fr-FR" sz="1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9160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56312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Bilan du projet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08489"/>
              </p:ext>
            </p:extLst>
          </p:nvPr>
        </p:nvGraphicFramePr>
        <p:xfrm>
          <a:off x="251520" y="764704"/>
          <a:ext cx="8568952" cy="58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883"/>
                <a:gridCol w="3270685"/>
                <a:gridCol w="3456384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Intervenant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Les </a:t>
                      </a:r>
                      <a:r>
                        <a:rPr lang="fr-FR" dirty="0" smtClean="0">
                          <a:sym typeface="Wingdings" pitchFamily="2" charset="2"/>
                        </a:rPr>
                        <a:t></a:t>
                      </a:r>
                    </a:p>
                    <a:p>
                      <a:pPr algn="ctr"/>
                      <a:r>
                        <a:rPr lang="fr-FR" b="0" dirty="0" smtClean="0">
                          <a:sym typeface="Wingdings" pitchFamily="2" charset="2"/>
                        </a:rPr>
                        <a:t>Ce qui serait à reprendre</a:t>
                      </a:r>
                      <a:endParaRPr lang="fr-F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Les </a:t>
                      </a:r>
                      <a:r>
                        <a:rPr lang="fr-FR" dirty="0" smtClean="0">
                          <a:sym typeface="Wingdings" pitchFamily="2" charset="2"/>
                        </a:rPr>
                        <a:t></a:t>
                      </a:r>
                    </a:p>
                    <a:p>
                      <a:pPr algn="ctr"/>
                      <a:r>
                        <a:rPr lang="fr-FR" b="0" dirty="0" smtClean="0">
                          <a:sym typeface="Wingdings" pitchFamily="2" charset="2"/>
                        </a:rPr>
                        <a:t>Ce qui</a:t>
                      </a:r>
                      <a:r>
                        <a:rPr lang="fr-FR" b="0" baseline="0" dirty="0" smtClean="0">
                          <a:sym typeface="Wingdings" pitchFamily="2" charset="2"/>
                        </a:rPr>
                        <a:t> serait à améliorer</a:t>
                      </a:r>
                      <a:endParaRPr lang="fr-FR" b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Bernard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1" i="0" u="none" dirty="0" smtClean="0">
                          <a:solidFill>
                            <a:schemeClr val="tx1"/>
                          </a:solidFill>
                        </a:rPr>
                        <a:t>Gestion du projet, timing serré mais tenu, timing orienté resultat</a:t>
                      </a:r>
                      <a:endParaRPr lang="fr-FR" sz="1000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1" i="0" u="none" dirty="0" smtClean="0">
                          <a:solidFill>
                            <a:schemeClr val="tx1"/>
                          </a:solidFill>
                        </a:rPr>
                        <a:t>Au début : Entrée « rapide » dans le sujet : Pas assez de recul sur la vision d’ensemble des concepts de la</a:t>
                      </a:r>
                      <a:r>
                        <a:rPr lang="fr-FR" sz="1000" b="1" i="0" u="none" baseline="0" dirty="0" smtClean="0">
                          <a:solidFill>
                            <a:schemeClr val="tx1"/>
                          </a:solidFill>
                        </a:rPr>
                        <a:t> B.I.</a:t>
                      </a:r>
                      <a:endParaRPr lang="fr-FR" sz="1000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Brice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1" i="0" u="none" dirty="0" smtClean="0">
                          <a:solidFill>
                            <a:schemeClr val="tx1"/>
                          </a:solidFill>
                        </a:rPr>
                        <a:t>Suivi de projet, implication</a:t>
                      </a:r>
                      <a:r>
                        <a:rPr lang="fr-FR" sz="1000" b="1" i="0" u="none" baseline="0" dirty="0" smtClean="0">
                          <a:solidFill>
                            <a:schemeClr val="tx1"/>
                          </a:solidFill>
                        </a:rPr>
                        <a:t> des intervenants</a:t>
                      </a:r>
                    </a:p>
                    <a:p>
                      <a:pPr algn="l"/>
                      <a:endParaRPr lang="fr-FR" sz="1000" b="1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fr-FR" sz="1000" b="1" i="0" u="none" baseline="0" dirty="0" smtClean="0">
                          <a:solidFill>
                            <a:schemeClr val="tx1"/>
                          </a:solidFill>
                        </a:rPr>
                        <a:t>Workaround efficace sur les blocages techniques</a:t>
                      </a:r>
                    </a:p>
                    <a:p>
                      <a:pPr algn="l"/>
                      <a:endParaRPr lang="fr-FR" sz="1000" b="1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fr-FR" sz="1000" b="1" i="0" u="none" baseline="0" dirty="0" smtClean="0">
                          <a:solidFill>
                            <a:schemeClr val="tx1"/>
                          </a:solidFill>
                        </a:rPr>
                        <a:t>Présentation orale : Accomplissement du projet entier...</a:t>
                      </a:r>
                      <a:endParaRPr lang="fr-FR" sz="1000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1" i="0" u="none" dirty="0" smtClean="0">
                          <a:solidFill>
                            <a:schemeClr val="tx1"/>
                          </a:solidFill>
                        </a:rPr>
                        <a:t>Intégration : A chaque</a:t>
                      </a:r>
                      <a:r>
                        <a:rPr lang="fr-FR" sz="1000" b="1" i="0" u="none" baseline="0" dirty="0" smtClean="0">
                          <a:solidFill>
                            <a:schemeClr val="tx1"/>
                          </a:solidFill>
                        </a:rPr>
                        <a:t> lot au lieu de la fin du projet</a:t>
                      </a:r>
                      <a:endParaRPr lang="fr-FR" sz="1000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Cédric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1" i="0" u="none" dirty="0" smtClean="0">
                          <a:solidFill>
                            <a:schemeClr val="tx1"/>
                          </a:solidFill>
                        </a:rPr>
                        <a:t>Suivi de projet, orgnaisation de l’equipe et du timing</a:t>
                      </a:r>
                    </a:p>
                    <a:p>
                      <a:pPr algn="l"/>
                      <a:endParaRPr lang="fr-FR" sz="1000" b="1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fr-FR" sz="1000" b="1" i="0" u="none" dirty="0" smtClean="0">
                          <a:solidFill>
                            <a:schemeClr val="tx1"/>
                          </a:solidFill>
                        </a:rPr>
                        <a:t>Polyvalence</a:t>
                      </a:r>
                      <a:r>
                        <a:rPr lang="fr-FR" sz="1000" b="1" i="0" u="none" baseline="0" dirty="0" smtClean="0">
                          <a:solidFill>
                            <a:schemeClr val="tx1"/>
                          </a:solidFill>
                        </a:rPr>
                        <a:t> des membres de l’equipe sur tous les autres thèmes du projet</a:t>
                      </a:r>
                    </a:p>
                    <a:p>
                      <a:pPr algn="l"/>
                      <a:endParaRPr lang="fr-FR" sz="1000" b="1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fr-FR" sz="1000" b="1" i="0" u="none" baseline="0" dirty="0" smtClean="0">
                          <a:solidFill>
                            <a:schemeClr val="tx1"/>
                          </a:solidFill>
                        </a:rPr>
                        <a:t>Gestion des problemes par l’equipe</a:t>
                      </a:r>
                      <a:endParaRPr lang="fr-FR" sz="1000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1" i="0" u="none" dirty="0" smtClean="0">
                          <a:solidFill>
                            <a:schemeClr val="tx1"/>
                          </a:solidFill>
                        </a:rPr>
                        <a:t>Intégration  (cf.</a:t>
                      </a:r>
                      <a:r>
                        <a:rPr lang="fr-FR" sz="1000" b="1" i="0" u="none" baseline="0" dirty="0" smtClean="0">
                          <a:solidFill>
                            <a:schemeClr val="tx1"/>
                          </a:solidFill>
                        </a:rPr>
                        <a:t> Brice)</a:t>
                      </a:r>
                    </a:p>
                    <a:p>
                      <a:pPr algn="l"/>
                      <a:endParaRPr lang="fr-FR" sz="1000" b="1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fr-FR" sz="1000" b="1" i="0" u="none" baseline="0" dirty="0" smtClean="0">
                          <a:solidFill>
                            <a:schemeClr val="tx1"/>
                          </a:solidFill>
                        </a:rPr>
                        <a:t>« Temps » serré, et limite les tests croisés (Sauf relecture)</a:t>
                      </a:r>
                    </a:p>
                    <a:p>
                      <a:pPr algn="l"/>
                      <a:endParaRPr lang="fr-FR" sz="1000" b="1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fr-FR" sz="1000" b="1" i="0" u="none" baseline="0" dirty="0" smtClean="0">
                          <a:solidFill>
                            <a:schemeClr val="tx1"/>
                          </a:solidFill>
                        </a:rPr>
                        <a:t>Monté en charge à voir plus tôt (Optimiseur C#) le dernier WE</a:t>
                      </a:r>
                      <a:endParaRPr lang="fr-FR" sz="1000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lang="fr-FR" b="1" dirty="0" smtClean="0"/>
                        <a:t>Olivier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1" i="0" u="none" dirty="0" smtClean="0">
                          <a:solidFill>
                            <a:schemeClr val="tx1"/>
                          </a:solidFill>
                        </a:rPr>
                        <a:t>Points</a:t>
                      </a:r>
                      <a:r>
                        <a:rPr lang="fr-FR" sz="1000" b="1" i="0" u="none" baseline="0" dirty="0" smtClean="0">
                          <a:solidFill>
                            <a:schemeClr val="tx1"/>
                          </a:solidFill>
                        </a:rPr>
                        <a:t> SKYPE 2x par semaine en commun =&gt; Dérive de jalons due seulement aux soucis techniques</a:t>
                      </a:r>
                    </a:p>
                    <a:p>
                      <a:pPr algn="l"/>
                      <a:endParaRPr lang="fr-FR" sz="1000" b="1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fr-FR" sz="1000" b="1" i="0" u="none" baseline="0" dirty="0" smtClean="0">
                          <a:solidFill>
                            <a:schemeClr val="tx1"/>
                          </a:solidFill>
                        </a:rPr>
                        <a:t>Présentation orale devant enseignants</a:t>
                      </a: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1" i="0" u="none" dirty="0" smtClean="0">
                          <a:solidFill>
                            <a:schemeClr val="tx1"/>
                          </a:solidFill>
                        </a:rPr>
                        <a:t>Tests d’intégration entre composants plus tôt dans le projet =&gt; Mise à disposition dès t0 d’un PC de démo en TEAMVIEWER</a:t>
                      </a:r>
                    </a:p>
                    <a:p>
                      <a:pPr algn="l"/>
                      <a:endParaRPr lang="fr-FR" sz="1000" b="1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fr-FR" sz="1000" b="1" i="0" u="none" dirty="0" smtClean="0">
                          <a:solidFill>
                            <a:schemeClr val="tx1"/>
                          </a:solidFill>
                        </a:rPr>
                        <a:t>Utilisation</a:t>
                      </a:r>
                      <a:r>
                        <a:rPr lang="fr-FR" sz="1000" b="1" i="0" u="none" baseline="0" dirty="0" smtClean="0">
                          <a:solidFill>
                            <a:schemeClr val="tx1"/>
                          </a:solidFill>
                        </a:rPr>
                        <a:t> de DROPBOX commun pour les fichiers lourds (Blocages GITHUB sur 50 Mo)</a:t>
                      </a:r>
                      <a:endParaRPr lang="fr-FR" sz="1000" b="1" i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Thomas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1" i="0" u="none" dirty="0" smtClean="0">
                          <a:solidFill>
                            <a:schemeClr val="tx1"/>
                          </a:solidFill>
                        </a:rPr>
                        <a:t>Suivi de projet</a:t>
                      </a:r>
                    </a:p>
                    <a:p>
                      <a:pPr algn="l"/>
                      <a:r>
                        <a:rPr lang="fr-FR" sz="1000" b="1" i="0" u="none" dirty="0" smtClean="0">
                          <a:solidFill>
                            <a:schemeClr val="tx1"/>
                          </a:solidFill>
                        </a:rPr>
                        <a:t>Projet dans la thematique du Master</a:t>
                      </a:r>
                    </a:p>
                    <a:p>
                      <a:pPr algn="l"/>
                      <a:r>
                        <a:rPr lang="fr-FR" sz="1000" b="1" i="0" u="none" dirty="0" smtClean="0">
                          <a:solidFill>
                            <a:schemeClr val="tx1"/>
                          </a:solidFill>
                        </a:rPr>
                        <a:t>Présentation orale devant </a:t>
                      </a:r>
                      <a:r>
                        <a:rPr lang="fr-FR" sz="1000" b="1" i="0" u="none" baseline="0" dirty="0" smtClean="0">
                          <a:solidFill>
                            <a:schemeClr val="tx1"/>
                          </a:solidFill>
                        </a:rPr>
                        <a:t>enseignants : Les enseignants ont forcement vu 1x le projet dans son ensemble</a:t>
                      </a:r>
                    </a:p>
                    <a:p>
                      <a:pPr algn="l"/>
                      <a:r>
                        <a:rPr lang="fr-FR" sz="1000" b="1" i="0" u="none" baseline="0" dirty="0" smtClean="0">
                          <a:solidFill>
                            <a:schemeClr val="tx1"/>
                          </a:solidFill>
                        </a:rPr>
                        <a:t>Polyvalence des thèmes</a:t>
                      </a:r>
                    </a:p>
                    <a:p>
                      <a:pPr algn="l"/>
                      <a:r>
                        <a:rPr lang="fr-FR" sz="1000" b="1" i="0" u="none" baseline="0" dirty="0" smtClean="0">
                          <a:solidFill>
                            <a:schemeClr val="tx1"/>
                          </a:solidFill>
                        </a:rPr>
                        <a:t>Adaptabilité et réactivité face aux blocages techniques</a:t>
                      </a:r>
                    </a:p>
                    <a:p>
                      <a:pPr algn="l"/>
                      <a:r>
                        <a:rPr lang="fr-FR" sz="1000" b="1" i="0" u="none" baseline="0" dirty="0" smtClean="0">
                          <a:solidFill>
                            <a:schemeClr val="tx1"/>
                          </a:solidFill>
                        </a:rPr>
                        <a:t>Nouveauté du projet vis à vis du Master, projet réalisé « ambitieux »</a:t>
                      </a:r>
                      <a:endParaRPr lang="fr-FR" sz="1000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1" i="0" u="none" dirty="0" smtClean="0">
                          <a:solidFill>
                            <a:schemeClr val="tx1"/>
                          </a:solidFill>
                        </a:rPr>
                        <a:t>« Temps » serré =&gt; Intégration difficile à mener de front avec le projet</a:t>
                      </a:r>
                      <a:endParaRPr lang="fr-FR" sz="1000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051720" y="188640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Sur les plans TECHNIQUE / ORGANISATION / DIVERS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058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4924</TotalTime>
  <Words>366</Words>
  <Application>Microsoft Office PowerPoint</Application>
  <PresentationFormat>Affichage à l'écran (4:3)</PresentationFormat>
  <Paragraphs>83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ols</cp:lastModifiedBy>
  <cp:revision>425</cp:revision>
  <cp:lastPrinted>2015-06-29T11:48:16Z</cp:lastPrinted>
  <dcterms:created xsi:type="dcterms:W3CDTF">2015-04-28T11:53:17Z</dcterms:created>
  <dcterms:modified xsi:type="dcterms:W3CDTF">2015-10-22T19:37:34Z</dcterms:modified>
</cp:coreProperties>
</file>