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1" r:id="rId2"/>
    <p:sldId id="333" r:id="rId3"/>
    <p:sldId id="357" r:id="rId4"/>
    <p:sldId id="364" r:id="rId5"/>
    <p:sldId id="375" r:id="rId6"/>
    <p:sldId id="376" r:id="rId7"/>
    <p:sldId id="374" r:id="rId8"/>
    <p:sldId id="377" r:id="rId9"/>
    <p:sldId id="361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16/07/2015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16/07/2015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ssqltips.com/sqlservertip/2982/sql-server-2012-analysis-services-xml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16/07/2015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Peuplement du DWH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Documentation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Base OLAP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0394763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447298"/>
              </p:ext>
            </p:extLst>
          </p:nvPr>
        </p:nvGraphicFramePr>
        <p:xfrm>
          <a:off x="5868144" y="3727888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5868144" y="3861048"/>
            <a:ext cx="2952327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868144" y="2996952"/>
            <a:ext cx="2952327" cy="576064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43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Ecriture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1312500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23528" y="5085184"/>
            <a:ext cx="820891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derniers scripts en date de création et de remplissage du DWH ont été </a:t>
            </a:r>
            <a:r>
              <a:rPr lang="fr-FR" sz="1400" dirty="0" err="1" smtClean="0"/>
              <a:t>commités</a:t>
            </a:r>
            <a:r>
              <a:rPr lang="fr-FR" sz="1400" dirty="0" smtClean="0"/>
              <a:t> hier dans Git Hub : /SOURCES/BASE_DWH/CONSOLIDATION</a:t>
            </a:r>
          </a:p>
          <a:p>
            <a:endParaRPr lang="fr-FR" sz="1400" dirty="0" smtClean="0"/>
          </a:p>
          <a:p>
            <a:r>
              <a:rPr lang="fr-FR" sz="1400" dirty="0" smtClean="0"/>
              <a:t>	 </a:t>
            </a:r>
            <a:r>
              <a:rPr lang="fr-FR" sz="1400" b="1" dirty="0" smtClean="0"/>
              <a:t>=&gt; Pensez à les appliquer sur vos bases !</a:t>
            </a:r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433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Relecture croisée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1312500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832172"/>
                <a:gridCol w="983476"/>
                <a:gridCol w="1059128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37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Construction du cube de données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628800"/>
            <a:ext cx="770485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Plan A : Cube avec SSAS (M-OLAP, cf. </a:t>
            </a:r>
            <a:r>
              <a:rPr lang="fr-FR" b="1" dirty="0" err="1" smtClean="0"/>
              <a:t>Wikipedia</a:t>
            </a:r>
            <a:r>
              <a:rPr lang="fr-FR" b="1" dirty="0" smtClean="0"/>
              <a:t>)</a:t>
            </a:r>
          </a:p>
          <a:p>
            <a:endParaRPr lang="fr-FR" sz="1600" dirty="0" smtClean="0"/>
          </a:p>
          <a:p>
            <a:r>
              <a:rPr lang="fr-FR" sz="1600" dirty="0" smtClean="0"/>
              <a:t>Comme prévu, on crée un cube sous SSAS, puis on détaille les calculs d’agrégats par script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+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Connexion avec SSRS « facile »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Performances optimales en cas de larges DWH et fort </a:t>
            </a:r>
            <a:r>
              <a:rPr lang="fr-FR" dirty="0" err="1" smtClean="0"/>
              <a:t>aggregats</a:t>
            </a:r>
            <a:endParaRPr lang="fr-FR" dirty="0" smtClean="0"/>
          </a:p>
          <a:p>
            <a:pPr lvl="2">
              <a:buFont typeface="Arial" pitchFamily="34" charset="0"/>
              <a:buChar char="•"/>
            </a:pPr>
            <a:endParaRPr lang="fr-FR" dirty="0" smtClean="0"/>
          </a:p>
          <a:p>
            <a:pPr lvl="1"/>
            <a:r>
              <a:rPr lang="fr-FR" dirty="0" smtClean="0"/>
              <a:t>Les -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</a:t>
            </a:r>
            <a:r>
              <a:rPr lang="fr-FR" dirty="0" err="1" smtClean="0"/>
              <a:t>Requetage</a:t>
            </a:r>
            <a:r>
              <a:rPr lang="fr-FR" dirty="0" smtClean="0"/>
              <a:t> en MDX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Scripting en XMLA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Les IN/OUT avec Java sont nébuleux (Probablement par socket TCP)</a:t>
            </a:r>
          </a:p>
          <a:p>
            <a:pPr lvl="2"/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95536" y="5661248"/>
            <a:ext cx="820891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Bon lien sur le XMLA (Merci Thomas !)</a:t>
            </a:r>
          </a:p>
          <a:p>
            <a:r>
              <a:rPr lang="fr-FR" sz="1400" dirty="0" smtClean="0">
                <a:hlinkClick r:id="rId4"/>
              </a:rPr>
              <a:t>https://www.mssqltips.com/sqlservertip/2982/sql-server-2012-analysis-services-xmla/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16443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337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Construction du cube de données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340768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Plan B </a:t>
            </a:r>
            <a:r>
              <a:rPr lang="fr-FR" b="1" dirty="0"/>
              <a:t>: </a:t>
            </a:r>
            <a:r>
              <a:rPr lang="fr-FR" b="1" dirty="0" smtClean="0"/>
              <a:t>Vues matérialisées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On crée une nouvelle structure de base OLTP, puis on fait une partie en vue matérialisées, comme décrit dans le D111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Les +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C’est exactement le cours du D111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On reste en SQL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Les IN/OUT avec Java sont connus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On maitrise toute la structure</a:t>
            </a:r>
          </a:p>
          <a:p>
            <a:pPr lvl="1"/>
            <a:r>
              <a:rPr lang="fr-FR" b="1" dirty="0" smtClean="0"/>
              <a:t>Les -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Connexion de SQL SERVER avec SSRS : Possible, mais facile ?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   Performances sur notre DWH ?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1312500"/>
              </p:ext>
            </p:extLst>
          </p:nvPr>
        </p:nvGraphicFramePr>
        <p:xfrm>
          <a:off x="1331640" y="5157192"/>
          <a:ext cx="6048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93"/>
                <a:gridCol w="907301"/>
                <a:gridCol w="731653"/>
                <a:gridCol w="931732"/>
                <a:gridCol w="831692"/>
                <a:gridCol w="90730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Vos avis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Plan A : M-OLAP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Plan</a:t>
                      </a:r>
                      <a:r>
                        <a:rPr lang="fr-FR" b="1" baseline="0" dirty="0" smtClean="0"/>
                        <a:t> B : Vues</a:t>
                      </a:r>
                      <a:endParaRPr lang="fr-FR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20/07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475</Words>
  <Application>Microsoft Office PowerPoint</Application>
  <PresentationFormat>Affichage à l'écran (4:3)</PresentationFormat>
  <Paragraphs>195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184</cp:revision>
  <cp:lastPrinted>2015-06-29T11:48:16Z</cp:lastPrinted>
  <dcterms:created xsi:type="dcterms:W3CDTF">2015-04-28T11:53:17Z</dcterms:created>
  <dcterms:modified xsi:type="dcterms:W3CDTF">2015-07-16T15:28:08Z</dcterms:modified>
</cp:coreProperties>
</file>