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301" r:id="rId2"/>
    <p:sldId id="333" r:id="rId3"/>
    <p:sldId id="357" r:id="rId4"/>
    <p:sldId id="396" r:id="rId5"/>
    <p:sldId id="402" r:id="rId6"/>
    <p:sldId id="397" r:id="rId7"/>
    <p:sldId id="401" r:id="rId8"/>
    <p:sldId id="403" r:id="rId9"/>
    <p:sldId id="361" r:id="rId10"/>
  </p:sldIdLst>
  <p:sldSz cx="9144000" cy="6858000" type="screen4x3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0D8E8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630F6-BB7E-4BB0-B3A1-C739EB574077}" type="datetimeFigureOut">
              <a:rPr lang="fr-FR" smtClean="0"/>
              <a:pPr/>
              <a:t>06/08/2015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80E5F-76A7-426C-8874-1B043B738D2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36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588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588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588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588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5225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3336"/>
            <a:ext cx="4211960" cy="358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e la date 4"/>
          <p:cNvSpPr txBox="1">
            <a:spLocks/>
          </p:cNvSpPr>
          <p:nvPr userDrawn="1"/>
        </p:nvSpPr>
        <p:spPr>
          <a:xfrm>
            <a:off x="1115616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84E013-A843-4EE9-AEA8-FFBC70E64231}" type="datetime1">
              <a:rPr lang="fr-FR" b="1" smtClean="0">
                <a:solidFill>
                  <a:schemeClr val="tx1"/>
                </a:solidFill>
              </a:rPr>
              <a:pPr/>
              <a:t>06/08/2015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9" name="Espace réservé du numéro de diapositive 5"/>
          <p:cNvSpPr txBox="1">
            <a:spLocks/>
          </p:cNvSpPr>
          <p:nvPr userDrawn="1"/>
        </p:nvSpPr>
        <p:spPr>
          <a:xfrm>
            <a:off x="6876256" y="646390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20CB13-A045-4FF2-AF1A-D1AA5276D291}" type="slidenum">
              <a:rPr lang="fr-FR" b="1" smtClean="0">
                <a:solidFill>
                  <a:schemeClr val="tx1"/>
                </a:solidFill>
              </a:rPr>
              <a:pPr/>
              <a:t>‹N°›</a:t>
            </a:fld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18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5207-E07B-4FCF-99F6-F8833A3BB3D7}" type="datetime1">
              <a:rPr lang="fr-FR" smtClean="0"/>
              <a:pPr/>
              <a:t>06/08/2015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31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65C6-0898-43EA-9A99-A4039BB22876}" type="datetime1">
              <a:rPr lang="fr-FR" smtClean="0"/>
              <a:pPr/>
              <a:t>06/08/2015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273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F636-2596-4D20-BE75-DC7667EB0908}" type="datetime1">
              <a:rPr lang="fr-FR" smtClean="0"/>
              <a:pPr/>
              <a:t>06/08/2015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16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AF55-5B35-49D2-89B7-6A012C2F0023}" type="datetime1">
              <a:rPr lang="fr-FR" smtClean="0"/>
              <a:pPr/>
              <a:t>06/08/2015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382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4D42-2F73-4BB2-8416-8B3A3DDD3EE7}" type="datetime1">
              <a:rPr lang="fr-FR" smtClean="0"/>
              <a:pPr/>
              <a:t>06/08/2015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64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F79D-CD5D-4224-B1FA-5F7F3BAA4104}" type="datetime1">
              <a:rPr lang="fr-FR" smtClean="0"/>
              <a:pPr/>
              <a:t>06/08/2015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06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0143-4D2C-4FF6-B0A6-06989F9BDBAC}" type="datetime1">
              <a:rPr lang="fr-FR" smtClean="0"/>
              <a:pPr/>
              <a:t>06/08/2015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42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4A73-C55A-4735-A06F-415E5CC28EBA}" type="datetime1">
              <a:rPr lang="fr-FR" smtClean="0"/>
              <a:pPr/>
              <a:t>06/08/2015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09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C597-E398-43B4-BDF9-08A9085F6959}" type="datetime1">
              <a:rPr lang="fr-FR" smtClean="0"/>
              <a:pPr/>
              <a:t>06/08/2015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11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D74D-BD35-47D9-98F8-EE91FA02EBB2}" type="datetime1">
              <a:rPr lang="fr-FR" smtClean="0"/>
              <a:pPr/>
              <a:t>06/08/2015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52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6BC2D-0CAC-4C60-B0A8-88D3FE659C6F}" type="datetime1">
              <a:rPr lang="fr-FR" smtClean="0"/>
              <a:pPr/>
              <a:t>06/08/2015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81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2SIID-ODE/Projet_ODE/tree/master/Documentation/4%20-%20Suivi%20proje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879972" y="2708920"/>
            <a:ext cx="5188672" cy="10772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5000" dirty="0" smtClean="0"/>
              <a:t>Projet ODE</a:t>
            </a:r>
          </a:p>
          <a:p>
            <a:pPr algn="ctr"/>
            <a:r>
              <a:rPr lang="fr-FR" sz="1400" b="1" u="sng" dirty="0" smtClean="0"/>
              <a:t>O</a:t>
            </a:r>
            <a:r>
              <a:rPr lang="fr-FR" sz="1400" dirty="0" smtClean="0"/>
              <a:t>ptimisation des </a:t>
            </a:r>
            <a:r>
              <a:rPr lang="fr-FR" sz="1400" b="1" u="sng" dirty="0" smtClean="0"/>
              <a:t>D</a:t>
            </a:r>
            <a:r>
              <a:rPr lang="fr-FR" sz="1400" dirty="0" smtClean="0"/>
              <a:t>onnées de l’</a:t>
            </a:r>
            <a:r>
              <a:rPr lang="fr-FR" sz="1400" b="1" u="sng" dirty="0" smtClean="0"/>
              <a:t>E</a:t>
            </a:r>
            <a:r>
              <a:rPr lang="fr-FR" sz="1400" dirty="0" smtClean="0"/>
              <a:t>ntrepôt</a:t>
            </a:r>
            <a:endParaRPr lang="fr-FR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27384"/>
            <a:ext cx="9144000" cy="156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1879972" y="3933056"/>
            <a:ext cx="5188672" cy="24468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b="1" dirty="0" smtClean="0"/>
              <a:t>Projet Master 2 MIAGE – Bordeaux 1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Thomas CHOURREAU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Brice ELISHA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Olivier ESSNER &lt;</a:t>
            </a:r>
            <a:r>
              <a:rPr lang="fr-FR" u="sng" dirty="0" err="1">
                <a:solidFill>
                  <a:schemeClr val="tx2">
                    <a:lumMod val="75000"/>
                  </a:schemeClr>
                </a:solidFill>
              </a:rPr>
              <a:t>olivier.essner</a:t>
            </a:r>
            <a:r>
              <a:rPr lang="fr-FR" u="sng" dirty="0">
                <a:solidFill>
                  <a:schemeClr val="tx2">
                    <a:lumMod val="75000"/>
                  </a:schemeClr>
                </a:solidFill>
              </a:rPr>
              <a:t> (at) free.fr</a:t>
            </a:r>
            <a:r>
              <a:rPr lang="fr-FR" dirty="0" smtClean="0"/>
              <a:t>&gt;</a:t>
            </a:r>
            <a:endParaRPr lang="fr-FR" dirty="0"/>
          </a:p>
          <a:p>
            <a:pPr lvl="1">
              <a:lnSpc>
                <a:spcPct val="150000"/>
              </a:lnSpc>
            </a:pPr>
            <a:r>
              <a:rPr lang="fr-FR" dirty="0"/>
              <a:t>Bernard MOUMY NJANGA 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Cédric </a:t>
            </a:r>
            <a:r>
              <a:rPr lang="fr-FR" dirty="0" smtClean="0"/>
              <a:t>VANDEVORDE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647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96174" y="2348880"/>
            <a:ext cx="6984776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POINT D’EQUIPE</a:t>
            </a:r>
          </a:p>
          <a:p>
            <a:pPr algn="ctr"/>
            <a:r>
              <a:rPr lang="fr-FR" sz="4000" dirty="0" smtClean="0"/>
              <a:t>06/08/2015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94970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135223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57" name="Rectangle 56"/>
          <p:cNvSpPr/>
          <p:nvPr/>
        </p:nvSpPr>
        <p:spPr>
          <a:xfrm>
            <a:off x="539552" y="1224042"/>
            <a:ext cx="626469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Ordre du jour :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Suivi du chantier SSRS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Suivi du chantier C#</a:t>
            </a: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388323"/>
              </p:ext>
            </p:extLst>
          </p:nvPr>
        </p:nvGraphicFramePr>
        <p:xfrm>
          <a:off x="5940152" y="1340768"/>
          <a:ext cx="28803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44016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Membre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Absence ?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Thomas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Brice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Olivier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Bernard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Cédric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323528" y="5621759"/>
            <a:ext cx="8208912" cy="7386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Ce support PPT est mis sur Git Hub après chaque réunion dans </a:t>
            </a:r>
            <a:r>
              <a:rPr lang="fr-FR" sz="1400" b="1" dirty="0" smtClean="0"/>
              <a:t>/DOCUMENTATION/4 – SUIVI PROJET</a:t>
            </a:r>
          </a:p>
          <a:p>
            <a:endParaRPr lang="fr-FR" sz="1400" b="1" dirty="0" smtClean="0"/>
          </a:p>
          <a:p>
            <a:r>
              <a:rPr lang="fr-FR" sz="1400" b="1" dirty="0">
                <a:hlinkClick r:id="rId3"/>
              </a:rPr>
              <a:t>https://github.com/M2SIID-ODE/Projet_ODE/tree/master/Documentation/4%20-%</a:t>
            </a:r>
            <a:r>
              <a:rPr lang="fr-FR" sz="1400" b="1" dirty="0" smtClean="0">
                <a:hlinkClick r:id="rId3"/>
              </a:rPr>
              <a:t>20Suivi%20projet</a:t>
            </a:r>
            <a:endParaRPr lang="fr-F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388469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36785"/>
              </p:ext>
            </p:extLst>
          </p:nvPr>
        </p:nvGraphicFramePr>
        <p:xfrm>
          <a:off x="755576" y="989583"/>
          <a:ext cx="7344816" cy="3591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0"/>
                <a:gridCol w="1947280"/>
                <a:gridCol w="1797136"/>
              </a:tblGrid>
              <a:tr h="936104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Chantier</a:t>
                      </a:r>
                    </a:p>
                    <a:p>
                      <a:pPr algn="ctr"/>
                      <a:endParaRPr lang="fr-FR" sz="1600" dirty="0" smtClean="0"/>
                    </a:p>
                    <a:p>
                      <a:pPr algn="ctr"/>
                      <a:r>
                        <a:rPr lang="fr-FR" sz="1200" b="0" dirty="0" smtClean="0"/>
                        <a:t>Les dates indiquées sont les échéances de fin de chaque ligne</a:t>
                      </a:r>
                      <a:endParaRPr lang="fr-F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BERNARD</a:t>
                      </a:r>
                    </a:p>
                    <a:p>
                      <a:pPr algn="ctr"/>
                      <a:endParaRPr lang="fr-FR" sz="1600" dirty="0" smtClean="0"/>
                    </a:p>
                    <a:p>
                      <a:pPr algn="ctr"/>
                      <a:r>
                        <a:rPr lang="fr-FR" sz="1600" dirty="0" smtClean="0"/>
                        <a:t>Reports R1 </a:t>
                      </a:r>
                      <a:r>
                        <a:rPr lang="fr-FR" sz="1600" dirty="0" smtClean="0">
                          <a:sym typeface="Symbol"/>
                        </a:rPr>
                        <a:t> R5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BRICE</a:t>
                      </a:r>
                    </a:p>
                    <a:p>
                      <a:pPr algn="ctr"/>
                      <a:endParaRPr lang="fr-FR" sz="1600" dirty="0" smtClean="0"/>
                    </a:p>
                    <a:p>
                      <a:pPr algn="ctr"/>
                      <a:r>
                        <a:rPr lang="fr-FR" sz="1600" dirty="0" smtClean="0"/>
                        <a:t>Reports R6 </a:t>
                      </a:r>
                      <a:r>
                        <a:rPr lang="fr-FR" sz="1600" dirty="0" smtClean="0">
                          <a:sym typeface="Symbol"/>
                        </a:rPr>
                        <a:t> R10</a:t>
                      </a:r>
                      <a:endParaRPr lang="fr-FR" sz="1600" dirty="0"/>
                    </a:p>
                  </a:txBody>
                  <a:tcPr anchor="ctr"/>
                </a:tc>
              </a:tr>
              <a:tr h="5293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Ecriture des requêtes MDX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03 / 08 / 2015</a:t>
                      </a:r>
                      <a:endParaRPr lang="fr-FR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03 / 08 / 2015</a:t>
                      </a:r>
                    </a:p>
                  </a:txBody>
                  <a:tcPr anchor="ctr"/>
                </a:tc>
              </a:tr>
              <a:tr h="5293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 smtClean="0"/>
                        <a:t>Réalisation technique des reports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10 / 08 / 2015</a:t>
                      </a:r>
                      <a:endParaRPr lang="fr-FR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10 / 08 / 2015</a:t>
                      </a:r>
                    </a:p>
                  </a:txBody>
                  <a:tcPr anchor="ctr"/>
                </a:tc>
              </a:tr>
              <a:tr h="529333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Relecture &amp; tests croisés du code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13 / 08 / 2015</a:t>
                      </a:r>
                      <a:endParaRPr lang="fr-FR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13 / 08 / 2015</a:t>
                      </a:r>
                    </a:p>
                  </a:txBody>
                  <a:tcPr anchor="ctr"/>
                </a:tc>
              </a:tr>
              <a:tr h="529333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Corrections &amp; tests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20</a:t>
                      </a:r>
                      <a:r>
                        <a:rPr lang="fr-FR" sz="1400" b="0" baseline="0" dirty="0" smtClean="0"/>
                        <a:t> </a:t>
                      </a:r>
                      <a:r>
                        <a:rPr lang="fr-FR" sz="1400" b="0" dirty="0" smtClean="0"/>
                        <a:t>/ 08 / 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20 / 08 / 2015</a:t>
                      </a:r>
                    </a:p>
                  </a:txBody>
                  <a:tcPr anchor="ctr"/>
                </a:tc>
              </a:tr>
              <a:tr h="529333">
                <a:tc>
                  <a:txBody>
                    <a:bodyPr/>
                    <a:lstStyle/>
                    <a:p>
                      <a:pPr algn="ctr"/>
                      <a:r>
                        <a:rPr lang="fr-FR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24 / 08 / 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24 / 08 / 2015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107504" y="107340"/>
            <a:ext cx="261129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Planning du chantier SSRS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4355976" y="1916832"/>
            <a:ext cx="3744416" cy="1080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23528" y="5621759"/>
            <a:ext cx="8208912" cy="3077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b="1" dirty="0" smtClean="0"/>
              <a:t>Bernard</a:t>
            </a:r>
            <a:r>
              <a:rPr lang="fr-FR" sz="1400" dirty="0" smtClean="0"/>
              <a:t> : Va mettre sous </a:t>
            </a:r>
            <a:r>
              <a:rPr lang="fr-FR" sz="1400" dirty="0" err="1" smtClean="0"/>
              <a:t>GitHub</a:t>
            </a:r>
            <a:r>
              <a:rPr lang="fr-FR" sz="1400" dirty="0" smtClean="0"/>
              <a:t> les 5 </a:t>
            </a:r>
            <a:r>
              <a:rPr lang="fr-FR" sz="1400" dirty="0" err="1" smtClean="0"/>
              <a:t>requetes</a:t>
            </a:r>
            <a:r>
              <a:rPr lang="fr-FR" sz="1400" dirty="0" smtClean="0"/>
              <a:t> MDX, et 2 reports complets</a:t>
            </a:r>
            <a:endParaRPr lang="fr-F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5937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21981"/>
              </p:ext>
            </p:extLst>
          </p:nvPr>
        </p:nvGraphicFramePr>
        <p:xfrm>
          <a:off x="755576" y="1196752"/>
          <a:ext cx="7848872" cy="3010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7561"/>
                <a:gridCol w="3881311"/>
              </a:tblGrid>
              <a:tr h="488532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BERNARD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BRICE</a:t>
                      </a:r>
                    </a:p>
                  </a:txBody>
                  <a:tcPr anchor="ctr"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Fait 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baseline="0" dirty="0" smtClean="0"/>
                        <a:t>5 requêtes MDX et 2 reports</a:t>
                      </a:r>
                      <a:endParaRPr lang="fr-FR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Fait ?</a:t>
                      </a:r>
                    </a:p>
                    <a:p>
                      <a:pPr algn="l"/>
                      <a:r>
                        <a:rPr lang="fr-FR" sz="1400" b="0" baseline="0" dirty="0" smtClean="0"/>
                        <a:t>5 requêtes MDX </a:t>
                      </a:r>
                      <a:endParaRPr lang="fr-FR" sz="1400" b="0" dirty="0" smtClean="0"/>
                    </a:p>
                  </a:txBody>
                  <a:tcPr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A faire </a:t>
                      </a:r>
                      <a:r>
                        <a:rPr lang="fr-FR" sz="1400" b="1" u="sng" dirty="0" smtClean="0"/>
                        <a:t>?</a:t>
                      </a:r>
                    </a:p>
                    <a:p>
                      <a:pPr algn="l"/>
                      <a:r>
                        <a:rPr lang="fr-FR" sz="1400" b="0" u="none" dirty="0" smtClean="0"/>
                        <a:t>3 derniers reports, et (Idéalement) des graphs sur les reports</a:t>
                      </a:r>
                      <a:endParaRPr lang="fr-FR" sz="1400" b="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A faire ?</a:t>
                      </a:r>
                    </a:p>
                    <a:p>
                      <a:pPr algn="l"/>
                      <a:r>
                        <a:rPr lang="fr-FR" sz="1400" b="0" dirty="0" smtClean="0">
                          <a:solidFill>
                            <a:schemeClr val="tx1"/>
                          </a:solidFill>
                        </a:rPr>
                        <a:t>Modifier</a:t>
                      </a:r>
                      <a:r>
                        <a:rPr lang="fr-FR" sz="1400" b="0" baseline="0" dirty="0" smtClean="0">
                          <a:solidFill>
                            <a:schemeClr val="tx1"/>
                          </a:solidFill>
                        </a:rPr>
                        <a:t> les requêtes</a:t>
                      </a:r>
                    </a:p>
                    <a:p>
                      <a:pPr algn="l"/>
                      <a:r>
                        <a:rPr lang="fr-FR" sz="1400" b="0" baseline="0" dirty="0" smtClean="0">
                          <a:solidFill>
                            <a:schemeClr val="tx1"/>
                          </a:solidFill>
                        </a:rPr>
                        <a:t>Faire les 5 reports</a:t>
                      </a:r>
                      <a:endParaRPr lang="fr-FR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Problème</a:t>
                      </a:r>
                      <a:r>
                        <a:rPr lang="fr-FR" sz="1400" b="1" u="sng" baseline="0" dirty="0" smtClean="0"/>
                        <a:t> ?</a:t>
                      </a:r>
                    </a:p>
                    <a:p>
                      <a:pPr algn="l"/>
                      <a:r>
                        <a:rPr lang="fr-FR" sz="1400" b="0" u="none" baseline="0" dirty="0" smtClean="0"/>
                        <a:t>-</a:t>
                      </a:r>
                      <a:endParaRPr lang="fr-FR" sz="1400" b="0" u="none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Problème</a:t>
                      </a:r>
                      <a:r>
                        <a:rPr lang="fr-FR" sz="1400" b="1" u="sng" baseline="0" dirty="0" smtClean="0"/>
                        <a:t> ?</a:t>
                      </a:r>
                    </a:p>
                    <a:p>
                      <a:pPr algn="l"/>
                      <a:r>
                        <a:rPr lang="fr-FR" sz="1400" b="0" baseline="0" dirty="0" smtClean="0"/>
                        <a:t>A voir si la nouvelle structure du cube solutionne le </a:t>
                      </a:r>
                      <a:r>
                        <a:rPr lang="fr-FR" sz="1400" b="0" baseline="0" dirty="0" err="1" smtClean="0"/>
                        <a:t>pb</a:t>
                      </a:r>
                      <a:endParaRPr lang="fr-FR" sz="1400" b="0" baseline="0" dirty="0" smtClean="0"/>
                    </a:p>
                  </a:txBody>
                  <a:tcPr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baseline="0" dirty="0" smtClean="0"/>
                        <a:t>Remarques 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baseline="0" dirty="0" smtClean="0"/>
                        <a:t>Valeurs NULL</a:t>
                      </a:r>
                      <a:endParaRPr lang="fr-F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baseline="0" dirty="0" smtClean="0"/>
                        <a:t>Remarques 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baseline="0" dirty="0" smtClean="0"/>
                        <a:t>-</a:t>
                      </a:r>
                      <a:endParaRPr lang="fr-FR" sz="1400" b="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11560" y="620688"/>
            <a:ext cx="5149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Tâches jusqu’au prochain point du lundi 10/08/2015</a:t>
            </a:r>
            <a:endParaRPr lang="fr-FR" sz="1400" b="1" u="sng" dirty="0" smtClean="0"/>
          </a:p>
        </p:txBody>
      </p:sp>
      <p:sp>
        <p:nvSpPr>
          <p:cNvPr id="7" name="Rectangle 6"/>
          <p:cNvSpPr/>
          <p:nvPr/>
        </p:nvSpPr>
        <p:spPr>
          <a:xfrm>
            <a:off x="755576" y="5013176"/>
            <a:ext cx="1462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Autres points</a:t>
            </a:r>
            <a:endParaRPr lang="fr-FR" sz="1400" b="1" u="sng" dirty="0" smtClean="0"/>
          </a:p>
        </p:txBody>
      </p:sp>
      <p:sp>
        <p:nvSpPr>
          <p:cNvPr id="8" name="ZoneTexte 7"/>
          <p:cNvSpPr txBox="1"/>
          <p:nvPr/>
        </p:nvSpPr>
        <p:spPr>
          <a:xfrm>
            <a:off x="763501" y="5380845"/>
            <a:ext cx="7920880" cy="3077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-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07504" y="107340"/>
            <a:ext cx="261129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Planning du chantier SSRS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37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537258"/>
              </p:ext>
            </p:extLst>
          </p:nvPr>
        </p:nvGraphicFramePr>
        <p:xfrm>
          <a:off x="539552" y="1844824"/>
          <a:ext cx="7704857" cy="3062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  <a:gridCol w="1934664"/>
                <a:gridCol w="1808283"/>
                <a:gridCol w="1729662"/>
              </a:tblGrid>
              <a:tr h="936104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Chantier</a:t>
                      </a:r>
                    </a:p>
                    <a:p>
                      <a:pPr algn="ctr"/>
                      <a:endParaRPr lang="fr-FR" sz="16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 smtClean="0"/>
                        <a:t>Les dates indiquées sont les échéances de fin de chaque ligne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CEDRIC</a:t>
                      </a:r>
                      <a:r>
                        <a:rPr lang="fr-FR" sz="1600" baseline="0" dirty="0" smtClean="0"/>
                        <a:t> &amp; BRICE (UI)</a:t>
                      </a:r>
                      <a:endParaRPr lang="fr-FR" sz="1600" dirty="0" smtClean="0"/>
                    </a:p>
                    <a:p>
                      <a:pPr algn="ctr"/>
                      <a:endParaRPr lang="fr-FR" sz="1600" dirty="0" smtClean="0"/>
                    </a:p>
                    <a:p>
                      <a:pPr algn="ctr"/>
                      <a:r>
                        <a:rPr lang="fr-FR" sz="1600" dirty="0" smtClean="0"/>
                        <a:t>Tronc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THOMAS</a:t>
                      </a:r>
                    </a:p>
                    <a:p>
                      <a:pPr algn="ctr"/>
                      <a:endParaRPr lang="fr-FR" sz="1600" dirty="0" smtClean="0"/>
                    </a:p>
                    <a:p>
                      <a:pPr algn="ctr"/>
                      <a:r>
                        <a:rPr lang="fr-FR" sz="1600" dirty="0" err="1" smtClean="0"/>
                        <a:t>Algo</a:t>
                      </a:r>
                      <a:r>
                        <a:rPr lang="fr-FR" sz="1600" baseline="0" dirty="0" smtClean="0"/>
                        <a:t> </a:t>
                      </a:r>
                      <a:r>
                        <a:rPr lang="fr-FR" sz="1600" baseline="0" dirty="0" err="1" smtClean="0"/>
                        <a:t>Metropolis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OLIVIER</a:t>
                      </a:r>
                    </a:p>
                    <a:p>
                      <a:pPr algn="ctr"/>
                      <a:r>
                        <a:rPr lang="fr-FR" sz="1600" dirty="0" err="1" smtClean="0"/>
                        <a:t>Algo</a:t>
                      </a:r>
                      <a:r>
                        <a:rPr lang="fr-FR" sz="1600" dirty="0" smtClean="0"/>
                        <a:t> Mater.</a:t>
                      </a:r>
                      <a:r>
                        <a:rPr lang="fr-FR" sz="1600" baseline="0" dirty="0" smtClean="0"/>
                        <a:t> Partielle</a:t>
                      </a:r>
                      <a:endParaRPr lang="fr-FR" sz="1600" dirty="0"/>
                    </a:p>
                  </a:txBody>
                  <a:tcPr anchor="ctr"/>
                </a:tc>
              </a:tr>
              <a:tr h="5293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 smtClean="0"/>
                        <a:t>Réalisation technique de</a:t>
                      </a:r>
                      <a:r>
                        <a:rPr lang="fr-FR" sz="1400" b="1" baseline="0" dirty="0" smtClean="0"/>
                        <a:t> l’optimiseur</a:t>
                      </a:r>
                      <a:endParaRPr lang="fr-FR" sz="14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10 / 08 / 2015</a:t>
                      </a:r>
                      <a:endParaRPr lang="fr-FR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10 / 08 / 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10 / 08 / 2015</a:t>
                      </a:r>
                    </a:p>
                  </a:txBody>
                  <a:tcPr anchor="ctr"/>
                </a:tc>
              </a:tr>
              <a:tr h="529333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Relecture &amp; tests croisés du code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13 / 08 / 2015</a:t>
                      </a:r>
                      <a:endParaRPr lang="fr-FR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13 / 08 / 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13 / 08 / 2015</a:t>
                      </a:r>
                    </a:p>
                  </a:txBody>
                  <a:tcPr anchor="ctr"/>
                </a:tc>
              </a:tr>
              <a:tr h="529333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Corrections &amp; tests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20</a:t>
                      </a:r>
                      <a:r>
                        <a:rPr lang="fr-FR" sz="1400" b="0" baseline="0" dirty="0" smtClean="0"/>
                        <a:t> </a:t>
                      </a:r>
                      <a:r>
                        <a:rPr lang="fr-FR" sz="1400" b="0" dirty="0" smtClean="0"/>
                        <a:t>/ 08 / 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20 / 08 / 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21 / 08 / 2015</a:t>
                      </a:r>
                    </a:p>
                  </a:txBody>
                  <a:tcPr anchor="ctr"/>
                </a:tc>
              </a:tr>
              <a:tr h="529333">
                <a:tc>
                  <a:txBody>
                    <a:bodyPr/>
                    <a:lstStyle/>
                    <a:p>
                      <a:pPr algn="ctr"/>
                      <a:r>
                        <a:rPr lang="fr-FR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24 / 08 / 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24 / 08 / 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24 / 08 / 2015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107504" y="107340"/>
            <a:ext cx="2405787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Planning du chantier C#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2699792" y="2780928"/>
            <a:ext cx="5544616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37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07504" y="107340"/>
            <a:ext cx="2405787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Planning du chantier C#</a:t>
            </a:r>
            <a:endParaRPr lang="fr-FR" dirty="0"/>
          </a:p>
        </p:txBody>
      </p:sp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836342"/>
              </p:ext>
            </p:extLst>
          </p:nvPr>
        </p:nvGraphicFramePr>
        <p:xfrm>
          <a:off x="755576" y="1196752"/>
          <a:ext cx="7776865" cy="3852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259"/>
                <a:gridCol w="2569665"/>
                <a:gridCol w="2457941"/>
              </a:tblGrid>
              <a:tr h="488532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CEDRIC</a:t>
                      </a:r>
                      <a:r>
                        <a:rPr lang="fr-FR" sz="1600" baseline="0" dirty="0" smtClean="0"/>
                        <a:t> &amp; BRICE (UI)</a:t>
                      </a:r>
                      <a:endParaRPr lang="fr-FR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THOMAS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OLIVIER</a:t>
                      </a:r>
                    </a:p>
                  </a:txBody>
                  <a:tcPr anchor="ctr"/>
                </a:tc>
              </a:tr>
              <a:tr h="591588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Fait ?</a:t>
                      </a:r>
                    </a:p>
                    <a:p>
                      <a:pPr algn="l"/>
                      <a:r>
                        <a:rPr lang="fr-FR" sz="1400" b="0" dirty="0" smtClean="0"/>
                        <a:t>Interface UI</a:t>
                      </a:r>
                      <a:endParaRPr lang="fr-FR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Fait 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err="1" smtClean="0">
                          <a:solidFill>
                            <a:schemeClr val="dk1"/>
                          </a:solidFill>
                        </a:rPr>
                        <a:t>Algo</a:t>
                      </a:r>
                      <a:r>
                        <a:rPr lang="fr-FR" sz="1400" b="0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fr-FR" sz="1400" b="0" baseline="0" dirty="0" err="1" smtClean="0">
                          <a:solidFill>
                            <a:schemeClr val="dk1"/>
                          </a:solidFill>
                        </a:rPr>
                        <a:t>Métropolis</a:t>
                      </a:r>
                      <a:r>
                        <a:rPr lang="fr-FR" sz="1400" b="0" baseline="0" dirty="0" smtClean="0">
                          <a:solidFill>
                            <a:schemeClr val="dk1"/>
                          </a:solidFill>
                        </a:rPr>
                        <a:t> fini</a:t>
                      </a:r>
                      <a:endParaRPr lang="fr-FR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Fait ?</a:t>
                      </a:r>
                    </a:p>
                    <a:p>
                      <a:pPr algn="l"/>
                      <a:r>
                        <a:rPr lang="fr-FR" sz="1400" b="0" dirty="0" smtClean="0"/>
                        <a:t>Terminer</a:t>
                      </a:r>
                      <a:r>
                        <a:rPr lang="fr-FR" sz="1400" b="0" baseline="0" dirty="0" smtClean="0"/>
                        <a:t> le cube SSDT &gt; DIM_TEMPS</a:t>
                      </a:r>
                    </a:p>
                  </a:txBody>
                  <a:tcPr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A faire ?</a:t>
                      </a:r>
                    </a:p>
                    <a:p>
                      <a:pPr algn="l"/>
                      <a:r>
                        <a:rPr lang="fr-FR" sz="1400" b="0" baseline="0" dirty="0" smtClean="0">
                          <a:solidFill>
                            <a:schemeClr val="tx1"/>
                          </a:solidFill>
                        </a:rPr>
                        <a:t>Commit </a:t>
                      </a:r>
                      <a:r>
                        <a:rPr lang="fr-FR" sz="1400" b="0" baseline="0" dirty="0" err="1" smtClean="0">
                          <a:solidFill>
                            <a:schemeClr val="tx1"/>
                          </a:solidFill>
                        </a:rPr>
                        <a:t>GitHub</a:t>
                      </a:r>
                      <a:r>
                        <a:rPr lang="fr-FR" sz="1400" b="0" baseline="0" dirty="0" smtClean="0">
                          <a:solidFill>
                            <a:schemeClr val="tx1"/>
                          </a:solidFill>
                        </a:rPr>
                        <a:t> (VE ou SA)</a:t>
                      </a:r>
                    </a:p>
                    <a:p>
                      <a:pPr algn="l"/>
                      <a:r>
                        <a:rPr lang="fr-FR" sz="1400" b="0" baseline="0" dirty="0" smtClean="0">
                          <a:solidFill>
                            <a:schemeClr val="tx1"/>
                          </a:solidFill>
                        </a:rPr>
                        <a:t>Priorité sur l’envoi du schéma d’ agrégats à SSAS</a:t>
                      </a:r>
                      <a:endParaRPr lang="fr-FR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A faire ?</a:t>
                      </a:r>
                    </a:p>
                    <a:p>
                      <a:pPr algn="l"/>
                      <a:r>
                        <a:rPr lang="fr-FR" sz="1400" dirty="0" smtClean="0"/>
                        <a:t>Coder l'</a:t>
                      </a:r>
                      <a:r>
                        <a:rPr lang="fr-FR" sz="1400" dirty="0" err="1" smtClean="0"/>
                        <a:t>algo</a:t>
                      </a:r>
                      <a:r>
                        <a:rPr lang="fr-FR" sz="1400" dirty="0" smtClean="0"/>
                        <a:t> de combinaison</a:t>
                      </a:r>
                      <a:r>
                        <a:rPr lang="fr-FR" sz="1400" baseline="0" dirty="0" smtClean="0"/>
                        <a:t> + </a:t>
                      </a:r>
                      <a:r>
                        <a:rPr lang="fr-FR" sz="1400" dirty="0" smtClean="0"/>
                        <a:t>Requête SSAS de chiffrage des volumétries des cuboïdes</a:t>
                      </a:r>
                      <a:r>
                        <a:rPr lang="fr-FR" sz="1400" dirty="0" smtClean="0"/>
                        <a:t>.</a:t>
                      </a:r>
                      <a:endParaRPr lang="fr-F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A faire ?</a:t>
                      </a:r>
                    </a:p>
                    <a:p>
                      <a:pPr algn="l"/>
                      <a:r>
                        <a:rPr lang="fr-FR" sz="1400" b="0" baseline="0" dirty="0" smtClean="0"/>
                        <a:t>Coder l’</a:t>
                      </a:r>
                      <a:r>
                        <a:rPr lang="fr-FR" sz="1400" b="0" baseline="0" dirty="0" err="1" smtClean="0"/>
                        <a:t>algo</a:t>
                      </a:r>
                      <a:r>
                        <a:rPr lang="fr-FR" sz="1400" b="0" baseline="0" dirty="0" smtClean="0"/>
                        <a:t> de matérialisation partielle + Récupérer les infos des dimensions 1D</a:t>
                      </a:r>
                      <a:endParaRPr lang="fr-FR" sz="1400" b="0" dirty="0" smtClean="0"/>
                    </a:p>
                  </a:txBody>
                  <a:tcPr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Problème</a:t>
                      </a:r>
                      <a:r>
                        <a:rPr lang="fr-FR" sz="1400" b="1" u="sng" baseline="0" dirty="0" smtClean="0"/>
                        <a:t> ?</a:t>
                      </a:r>
                    </a:p>
                    <a:p>
                      <a:pPr algn="l"/>
                      <a:r>
                        <a:rPr lang="fr-FR" sz="1400" b="0" baseline="0" dirty="0" smtClean="0"/>
                        <a:t>-</a:t>
                      </a:r>
                      <a:endParaRPr lang="fr-F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Problème</a:t>
                      </a:r>
                      <a:r>
                        <a:rPr lang="fr-FR" sz="1400" b="1" u="sng" baseline="0" dirty="0" smtClean="0"/>
                        <a:t> ?</a:t>
                      </a:r>
                    </a:p>
                    <a:p>
                      <a:pPr algn="l"/>
                      <a:r>
                        <a:rPr lang="fr-FR" sz="1400" b="0" baseline="0" dirty="0" smtClean="0"/>
                        <a:t>-</a:t>
                      </a:r>
                      <a:endParaRPr lang="fr-F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Problème</a:t>
                      </a:r>
                      <a:r>
                        <a:rPr lang="fr-FR" sz="1400" b="1" u="sng" baseline="0" dirty="0" smtClean="0"/>
                        <a:t> ?</a:t>
                      </a:r>
                    </a:p>
                    <a:p>
                      <a:pPr algn="l"/>
                      <a:r>
                        <a:rPr lang="fr-FR" sz="1400" b="0" baseline="0" dirty="0" smtClean="0"/>
                        <a:t>-</a:t>
                      </a:r>
                    </a:p>
                  </a:txBody>
                  <a:tcPr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baseline="0" dirty="0" smtClean="0"/>
                        <a:t>Remarques ?</a:t>
                      </a:r>
                    </a:p>
                    <a:p>
                      <a:pPr algn="l"/>
                      <a:r>
                        <a:rPr lang="fr-FR" sz="1400" b="0" baseline="0" dirty="0" smtClean="0"/>
                        <a:t>-</a:t>
                      </a:r>
                      <a:endParaRPr lang="fr-F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baseline="0" dirty="0" smtClean="0"/>
                        <a:t>Remarques ?</a:t>
                      </a:r>
                    </a:p>
                    <a:p>
                      <a:pPr algn="l"/>
                      <a:r>
                        <a:rPr lang="fr-FR" sz="1400" b="0" u="none" baseline="0" dirty="0" smtClean="0"/>
                        <a:t>Regarder TOP COUNT, CROSS JOIN, jonction sur les tuples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fr-FR" sz="1400" b="0" u="none" baseline="0" dirty="0" smtClean="0"/>
                        <a:t>Brice va envoyer un mail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fr-FR" sz="1400" b="0" u="none" baseline="0" dirty="0" smtClean="0"/>
                        <a:t>Regarder le PPT de Bernard</a:t>
                      </a:r>
                      <a:endParaRPr lang="fr-FR" sz="1400" b="0" u="none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baseline="0" dirty="0" smtClean="0"/>
                        <a:t>Remarques 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baseline="0" dirty="0" smtClean="0"/>
                        <a:t>-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11560" y="620688"/>
            <a:ext cx="5149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Tâches jusqu’au prochain point du lundi 10/08/2015</a:t>
            </a:r>
            <a:endParaRPr lang="fr-FR" sz="1400" b="1" u="sng" dirty="0" smtClean="0"/>
          </a:p>
        </p:txBody>
      </p:sp>
      <p:sp>
        <p:nvSpPr>
          <p:cNvPr id="7" name="Rectangle 6"/>
          <p:cNvSpPr/>
          <p:nvPr/>
        </p:nvSpPr>
        <p:spPr>
          <a:xfrm>
            <a:off x="755576" y="5497487"/>
            <a:ext cx="1462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Autres points</a:t>
            </a:r>
            <a:endParaRPr lang="fr-FR" sz="1400" b="1" u="sng" dirty="0" smtClean="0"/>
          </a:p>
        </p:txBody>
      </p:sp>
      <p:sp>
        <p:nvSpPr>
          <p:cNvPr id="8" name="ZoneTexte 7"/>
          <p:cNvSpPr txBox="1"/>
          <p:nvPr/>
        </p:nvSpPr>
        <p:spPr>
          <a:xfrm>
            <a:off x="827584" y="5857527"/>
            <a:ext cx="7920880" cy="3077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5937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07504" y="107340"/>
            <a:ext cx="2176365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Points du </a:t>
            </a:r>
            <a:r>
              <a:rPr lang="fr-FR" dirty="0" smtClean="0"/>
              <a:t>chantier C#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755576" y="5497487"/>
            <a:ext cx="1462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Autres points</a:t>
            </a:r>
            <a:endParaRPr lang="fr-FR" sz="1400" b="1" u="sng" dirty="0" smtClean="0"/>
          </a:p>
        </p:txBody>
      </p:sp>
      <p:sp>
        <p:nvSpPr>
          <p:cNvPr id="8" name="ZoneTexte 7"/>
          <p:cNvSpPr txBox="1"/>
          <p:nvPr/>
        </p:nvSpPr>
        <p:spPr>
          <a:xfrm>
            <a:off x="827584" y="5857527"/>
            <a:ext cx="7920880" cy="3077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-</a:t>
            </a:r>
          </a:p>
        </p:txBody>
      </p:sp>
      <p:sp>
        <p:nvSpPr>
          <p:cNvPr id="2" name="Rectangle 1"/>
          <p:cNvSpPr/>
          <p:nvPr/>
        </p:nvSpPr>
        <p:spPr>
          <a:xfrm>
            <a:off x="323528" y="908721"/>
            <a:ext cx="8136904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fr-FR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Tronc </a:t>
            </a:r>
            <a:r>
              <a:rPr lang="fr-FR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: Va chercher les infos des dimensions 1D : Liste de {Nom, Taille, count}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fr-FR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Tronc </a:t>
            </a:r>
            <a:r>
              <a:rPr lang="fr-FR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: Appel </a:t>
            </a:r>
            <a:r>
              <a:rPr lang="fr-FR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l'algorithme </a:t>
            </a:r>
            <a:r>
              <a:rPr lang="fr-FR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de </a:t>
            </a:r>
            <a:r>
              <a:rPr lang="fr-FR" sz="1600" b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combinaison </a:t>
            </a:r>
            <a:r>
              <a:rPr lang="fr-FR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(Qui sera externalisé par WS plus tard) avec ces infos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fr-FR" sz="16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Algo</a:t>
            </a:r>
            <a:r>
              <a:rPr lang="fr-FR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de combinaison </a:t>
            </a:r>
            <a:r>
              <a:rPr lang="fr-FR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: Récupère les infos des dimensions 1D, les combine et renvoi au tronc une suite de combinaisons possibles (1D, 2D, 3D, etc...)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fr-FR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Tronc </a:t>
            </a:r>
            <a:r>
              <a:rPr lang="fr-FR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: Récupère la liste de combinaison puis contacte SSAS pour chiffrage de volumétrie des vues 2D, 3D, etc...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fr-FR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Tronc </a:t>
            </a:r>
            <a:r>
              <a:rPr lang="fr-FR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: Appel des </a:t>
            </a:r>
            <a:r>
              <a:rPr lang="fr-FR" sz="16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algos</a:t>
            </a:r>
            <a:r>
              <a:rPr lang="fr-FR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fr-FR" sz="1600" b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d'optimisation </a:t>
            </a:r>
            <a:r>
              <a:rPr lang="fr-FR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avec  les infos des dimensions : Liste de {Nom, Taille, count} où nom = {"DIM_VILLES", "DIM_CLIENTS" ... , "DIM_VILLES - DIM_CLIENTS", ...}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fr-FR" sz="16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Algo</a:t>
            </a:r>
            <a:r>
              <a:rPr lang="fr-FR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d'optimisation</a:t>
            </a:r>
            <a:r>
              <a:rPr lang="fr-FR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 : Fait son boulot et renvoi au tronc une liste des combinaisons à </a:t>
            </a:r>
            <a:r>
              <a:rPr lang="fr-FR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matérialiser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fr-FR" sz="1600" b="1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Tronc</a:t>
            </a:r>
            <a:r>
              <a:rPr lang="fr-FR" sz="16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: Construction et envoi de la requête</a:t>
            </a:r>
            <a:r>
              <a:rPr lang="fr-FR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pour matérialiser le cube</a:t>
            </a:r>
            <a:endParaRPr lang="fr-FR" sz="16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53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83568" y="2348880"/>
            <a:ext cx="7992888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Prochain Skype :</a:t>
            </a:r>
          </a:p>
          <a:p>
            <a:pPr algn="ctr"/>
            <a:r>
              <a:rPr lang="fr-FR" sz="4000" dirty="0" smtClean="0"/>
              <a:t>Lundi 10/08 21H00 </a:t>
            </a:r>
          </a:p>
        </p:txBody>
      </p:sp>
      <p:sp>
        <p:nvSpPr>
          <p:cNvPr id="2" name="AutoShape 4"/>
          <p:cNvSpPr>
            <a:spLocks noChangeAspect="1" noChangeArrowheads="1"/>
          </p:cNvSpPr>
          <p:nvPr/>
        </p:nvSpPr>
        <p:spPr bwMode="auto">
          <a:xfrm>
            <a:off x="63500" y="-13652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72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3787</TotalTime>
  <Words>526</Words>
  <Application>Microsoft Office PowerPoint</Application>
  <PresentationFormat>Affichage à l'écran (4:3)</PresentationFormat>
  <Paragraphs>156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Symbol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GCE 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S0075842</dc:creator>
  <cp:lastModifiedBy>oessner</cp:lastModifiedBy>
  <cp:revision>308</cp:revision>
  <cp:lastPrinted>2015-06-29T11:48:16Z</cp:lastPrinted>
  <dcterms:created xsi:type="dcterms:W3CDTF">2015-04-28T11:53:17Z</dcterms:created>
  <dcterms:modified xsi:type="dcterms:W3CDTF">2015-08-06T19:35:57Z</dcterms:modified>
</cp:coreProperties>
</file>