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1" r:id="rId2"/>
    <p:sldId id="333" r:id="rId3"/>
    <p:sldId id="357" r:id="rId4"/>
    <p:sldId id="362" r:id="rId5"/>
    <p:sldId id="363" r:id="rId6"/>
    <p:sldId id="364" r:id="rId7"/>
    <p:sldId id="365" r:id="rId8"/>
    <p:sldId id="366" r:id="rId9"/>
    <p:sldId id="360" r:id="rId10"/>
    <p:sldId id="3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22/06/2015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25/06 21H00 </a:t>
            </a:r>
          </a:p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[?]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11960" y="4509120"/>
            <a:ext cx="42484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 faire confirmer par mail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22/06/2015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Première réunion du projet ODE (« Kick-off »)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Vue d’ensemble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Macro-planning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Installation des postes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Prochains points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Le mot de la fin…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1824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336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Vue d’ensemble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2852936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8610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1700808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94116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67744" y="335699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779912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652120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596336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3" y="4794840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+ Web-services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0" idx="3"/>
            <a:endCxn id="11" idx="1"/>
          </p:cNvCxnSpPr>
          <p:nvPr/>
        </p:nvCxnSpPr>
        <p:spPr>
          <a:xfrm>
            <a:off x="3347864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5220072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8" idx="3"/>
            <a:endCxn id="10" idx="1"/>
          </p:cNvCxnSpPr>
          <p:nvPr/>
        </p:nvCxnSpPr>
        <p:spPr>
          <a:xfrm>
            <a:off x="1475656" y="2132856"/>
            <a:ext cx="792088" cy="165618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3"/>
            <a:endCxn id="10" idx="1"/>
          </p:cNvCxnSpPr>
          <p:nvPr/>
        </p:nvCxnSpPr>
        <p:spPr>
          <a:xfrm>
            <a:off x="1475656" y="3212976"/>
            <a:ext cx="792088" cy="57606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3"/>
            <a:endCxn id="10" idx="1"/>
          </p:cNvCxnSpPr>
          <p:nvPr/>
        </p:nvCxnSpPr>
        <p:spPr>
          <a:xfrm flipV="1">
            <a:off x="1475656" y="3789040"/>
            <a:ext cx="792088" cy="43204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9" idx="3"/>
            <a:endCxn id="10" idx="1"/>
          </p:cNvCxnSpPr>
          <p:nvPr/>
        </p:nvCxnSpPr>
        <p:spPr>
          <a:xfrm flipV="1">
            <a:off x="1469986" y="3789040"/>
            <a:ext cx="797758" cy="15121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9512" y="1412776"/>
            <a:ext cx="331236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563888" y="1412776"/>
            <a:ext cx="362479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283906" y="1412776"/>
            <a:ext cx="181239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441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7452320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644008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27" name="Connecteur droit avec flèche 26"/>
          <p:cNvCxnSpPr>
            <a:stCxn id="12" idx="3"/>
            <a:endCxn id="13" idx="1"/>
          </p:cNvCxnSpPr>
          <p:nvPr/>
        </p:nvCxnSpPr>
        <p:spPr>
          <a:xfrm>
            <a:off x="7092280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4" idx="0"/>
            <a:endCxn id="12" idx="2"/>
          </p:cNvCxnSpPr>
          <p:nvPr/>
        </p:nvCxnSpPr>
        <p:spPr>
          <a:xfrm rot="5400000" flipH="1" flipV="1">
            <a:off x="5977312" y="4399953"/>
            <a:ext cx="573752" cy="216023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504" y="675823"/>
            <a:ext cx="455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Cf. « </a:t>
            </a:r>
            <a:r>
              <a:rPr lang="fr-FR" b="1" dirty="0" smtClean="0"/>
              <a:t>Architecture_ODE_2015-06-09_v1.pptx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5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717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Macro-planning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156176" y="2060848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2924944"/>
            <a:ext cx="16345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3928" y="206030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23928" y="4509120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2387" y="1836113"/>
            <a:ext cx="1233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Membres de l’équipe 1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0952" y="1196752"/>
            <a:ext cx="8429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36512" y="563345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22/06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7723538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22/09</a:t>
            </a:r>
            <a:endParaRPr lang="fr-FR" sz="24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95534" y="980728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24440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8" idx="0"/>
            <a:endCxn id="9" idx="1"/>
          </p:cNvCxnSpPr>
          <p:nvPr/>
        </p:nvCxnSpPr>
        <p:spPr>
          <a:xfrm rot="5400000" flipH="1" flipV="1">
            <a:off x="3203006" y="2204022"/>
            <a:ext cx="432587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90379" y="4982978"/>
            <a:ext cx="1233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Membres de l’équipe 2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5" name="Connecteur en angle 24"/>
          <p:cNvCxnSpPr>
            <a:stCxn id="8" idx="2"/>
            <a:endCxn id="10" idx="1"/>
          </p:cNvCxnSpPr>
          <p:nvPr/>
        </p:nvCxnSpPr>
        <p:spPr>
          <a:xfrm rot="16200000" flipH="1">
            <a:off x="3239279" y="4256519"/>
            <a:ext cx="360040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643" y="2539374"/>
            <a:ext cx="143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Commun 1 &amp; 2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5951" y="4622942"/>
            <a:ext cx="143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Commun 1 &amp; 2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1519" y="5805264"/>
            <a:ext cx="849694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 mois par lot  //  Chaque lot inclut sa documentation, ses développements et ses tests</a:t>
            </a:r>
            <a:endParaRPr lang="fr-FR" sz="16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64583" y="450911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Optimisation du moteur + Web-services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635514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1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841774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3</a:t>
            </a:r>
            <a:endParaRPr lang="fr-FR" sz="1600" dirty="0"/>
          </a:p>
        </p:txBody>
      </p:sp>
      <p:sp>
        <p:nvSpPr>
          <p:cNvPr id="33" name="Rectangle 32"/>
          <p:cNvSpPr/>
          <p:nvPr/>
        </p:nvSpPr>
        <p:spPr>
          <a:xfrm>
            <a:off x="2457805" y="107340"/>
            <a:ext cx="455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Cf. « </a:t>
            </a:r>
            <a:r>
              <a:rPr lang="fr-FR" b="1" dirty="0" smtClean="0"/>
              <a:t>Architecture_ODE_2015-06-09_v1.pptx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415880" y="4047454"/>
            <a:ext cx="169364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Possibilité module D351 - Web services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15496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23528" y="5621759"/>
            <a:ext cx="4968552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C’est une </a:t>
            </a:r>
            <a:r>
              <a:rPr lang="fr-FR" b="1" u="sng" dirty="0" smtClean="0"/>
              <a:t>proposition</a:t>
            </a:r>
            <a:r>
              <a:rPr lang="fr-FR" dirty="0" smtClean="0"/>
              <a:t> de planning de lot 1…</a:t>
            </a:r>
          </a:p>
          <a:p>
            <a:r>
              <a:rPr lang="fr-FR" sz="1600" b="1" dirty="0" smtClean="0"/>
              <a:t>Pour ceux qui ont déjà menés un projet BI : Bon ordre ?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67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Installation des postes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3808" y="107340"/>
            <a:ext cx="515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Cf. « </a:t>
            </a:r>
            <a:r>
              <a:rPr lang="fr-FR" b="1" dirty="0" smtClean="0"/>
              <a:t>Installation_PostesDevs_2015-06_19_v1.pptx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27784" y="620688"/>
            <a:ext cx="62646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chaque poste, il faudra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Gestionnaire de code-sources Git</a:t>
            </a:r>
            <a:r>
              <a:rPr lang="fr-FR" dirty="0" smtClean="0"/>
              <a:t>, pour archiver les codes sources des développements (Documentation, code Java, scripts SQL…) sur la plateforme </a:t>
            </a:r>
            <a:r>
              <a:rPr lang="fr-FR" dirty="0" err="1" smtClean="0"/>
              <a:t>GitHub</a:t>
            </a:r>
            <a:r>
              <a:rPr lang="fr-FR" dirty="0" smtClean="0"/>
              <a:t>, gratuite pour les projets en Open-source.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Utile aux 2 équipes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 fonction de l’équipe, certains composantes seront installés ou non.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Oracle JDK / </a:t>
            </a:r>
            <a:r>
              <a:rPr lang="fr-FR" b="1" dirty="0" err="1"/>
              <a:t>NetBeans</a:t>
            </a:r>
            <a:r>
              <a:rPr lang="fr-FR" b="1" dirty="0" smtClean="0"/>
              <a:t> / </a:t>
            </a:r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dirty="0" smtClean="0"/>
              <a:t>pour les développements Java. Cette combinaison est notamment utilisée dans le cours </a:t>
            </a:r>
            <a:r>
              <a:rPr lang="fr-FR" dirty="0"/>
              <a:t>D314 - Ingénierie des systèmes à base de </a:t>
            </a:r>
            <a:r>
              <a:rPr lang="fr-FR" dirty="0" smtClean="0"/>
              <a:t>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Seulement </a:t>
            </a:r>
            <a:r>
              <a:rPr lang="fr-FR" dirty="0">
                <a:solidFill>
                  <a:srgbClr val="00B050"/>
                </a:solidFill>
              </a:rPr>
              <a:t>utiles pour l’équipe 2.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766" y="3573016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0338" y="252832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43766" y="2528322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0338" y="112474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43766" y="1124744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31761"/>
              </p:ext>
            </p:extLst>
          </p:nvPr>
        </p:nvGraphicFramePr>
        <p:xfrm>
          <a:off x="971600" y="4917082"/>
          <a:ext cx="62077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94"/>
                <a:gridCol w="1008112"/>
                <a:gridCol w="794157"/>
                <a:gridCol w="934035"/>
                <a:gridCol w="1008112"/>
                <a:gridCol w="11617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Outil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Git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</a:t>
                      </a:r>
                      <a:r>
                        <a:rPr lang="fr-FR" b="1" baseline="0" dirty="0" smtClean="0"/>
                        <a:t> Server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PB .NET</a:t>
                      </a:r>
                      <a:r>
                        <a:rPr lang="fr-FR" baseline="0" dirty="0" smtClean="0"/>
                        <a:t>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Java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308304" y="4868005"/>
            <a:ext cx="172819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Bernard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.NET 3.5 </a:t>
            </a:r>
            <a:r>
              <a:rPr lang="fr-FR" dirty="0" err="1" smtClean="0"/>
              <a:t>download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308304" y="5949280"/>
            <a:ext cx="172819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Thomas</a:t>
            </a:r>
            <a:r>
              <a:rPr lang="fr-FR" dirty="0" smtClean="0"/>
              <a:t> : Erreur à </a:t>
            </a:r>
            <a:r>
              <a:rPr lang="fr-FR" dirty="0" err="1" smtClean="0"/>
              <a:t>l’install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3214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Prochains points</a:t>
            </a:r>
            <a:endParaRPr lang="fr-FR" dirty="0"/>
          </a:p>
        </p:txBody>
      </p:sp>
      <p:pic>
        <p:nvPicPr>
          <p:cNvPr id="4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2006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2970" y="629687"/>
            <a:ext cx="693332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Proposition de planification des points hebdo SKYPE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Rapide : En 30 / 45 minutes. Point « à part » si problème / détail.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Heures FR été // GMT + 2H </a:t>
            </a:r>
            <a:r>
              <a:rPr lang="fr-FR" dirty="0" smtClean="0"/>
              <a:t>: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84041"/>
              </p:ext>
            </p:extLst>
          </p:nvPr>
        </p:nvGraphicFramePr>
        <p:xfrm>
          <a:off x="687520" y="2140064"/>
          <a:ext cx="82769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21"/>
                <a:gridCol w="1034621"/>
                <a:gridCol w="1034621"/>
                <a:gridCol w="1034621"/>
                <a:gridCol w="1034621"/>
                <a:gridCol w="1034621"/>
                <a:gridCol w="1034621"/>
                <a:gridCol w="103462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Membre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Lundi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Mercredi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Jeudi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Vendredi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Samedi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Dimanche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Thomas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Brice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Olivier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&gt; 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&gt; 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&gt; 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11H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&gt; 11H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Bernard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Cédric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2392" y="4668232"/>
            <a:ext cx="84500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 regard de la </a:t>
            </a:r>
            <a:r>
              <a:rPr lang="fr-FR" b="1" dirty="0" err="1" smtClean="0"/>
              <a:t>lotification</a:t>
            </a:r>
            <a:r>
              <a:rPr lang="fr-FR" b="1" dirty="0" smtClean="0"/>
              <a:t> :</a:t>
            </a:r>
            <a:endParaRPr lang="fr-FR" b="1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 lot 1 : Tous ensemble</a:t>
            </a:r>
            <a:endParaRPr lang="fr-FR" b="1" dirty="0" smtClean="0"/>
          </a:p>
          <a:p>
            <a:pPr lvl="8"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Préférence pour  les lots 2 &amp; 3 ?</a:t>
            </a:r>
          </a:p>
          <a:p>
            <a:pPr marL="3943350" lvl="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Faire 1 point hebdo par équipe ?</a:t>
            </a:r>
          </a:p>
          <a:p>
            <a:pPr marL="3943350" lvl="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Garder 2 points hebdo tous ensemble ?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11960" y="4509120"/>
            <a:ext cx="42484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 envoyer par mail pour sondage !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17972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Le mot de la fin…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 chaque point Skype,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Pensez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</a:t>
            </a:r>
            <a:r>
              <a:rPr lang="fr-FR" dirty="0" smtClean="0"/>
              <a:t>un </a:t>
            </a:r>
            <a:r>
              <a:rPr lang="fr-FR" dirty="0"/>
              <a:t>projet </a:t>
            </a:r>
            <a:r>
              <a:rPr lang="fr-FR" dirty="0" smtClean="0"/>
              <a:t>« qui </a:t>
            </a:r>
            <a:r>
              <a:rPr lang="fr-FR" dirty="0"/>
              <a:t>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687</Words>
  <Application>Microsoft Office PowerPoint</Application>
  <PresentationFormat>Affichage à l'écran (4:3)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149</cp:revision>
  <dcterms:created xsi:type="dcterms:W3CDTF">2015-04-28T11:53:17Z</dcterms:created>
  <dcterms:modified xsi:type="dcterms:W3CDTF">2015-06-22T20:00:43Z</dcterms:modified>
</cp:coreProperties>
</file>