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64" r:id="rId5"/>
    <p:sldId id="372" r:id="rId6"/>
    <p:sldId id="374" r:id="rId7"/>
    <p:sldId id="375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09/07/2015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09/07/2015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ftdbprodsamples.codeplex.com/releases/view/12555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2SIID-ODE/Projet_ODE/blob/master/Documentation/3%20-%20Documentation%20technique/Document_Conception_ODE.docx" TargetMode="External"/><Relationship Id="rId4" Type="http://schemas.openxmlformats.org/officeDocument/2006/relationships/hyperlink" Target="https://github.com/M2SIID-ODE/Projet_ODE/tree/master/Documentation/3%20-%20Documentation%20techniq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09/07/2015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Documentation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Construction de la base OLAP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5" y="2996952"/>
            <a:ext cx="2952327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868144" y="4077072"/>
            <a:ext cx="2952327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85803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Bug</a:t>
                      </a:r>
                      <a:r>
                        <a:rPr lang="fr-FR" baseline="0" dirty="0" smtClean="0"/>
                        <a:t>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23528" y="5085184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complets de procédures T-SQL et de chargement à partir de CSV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Ressources/Microsoft Exemples</a:t>
            </a:r>
          </a:p>
          <a:p>
            <a:endParaRPr lang="fr-FR" sz="1400" b="1" dirty="0" smtClean="0"/>
          </a:p>
          <a:p>
            <a:r>
              <a:rPr lang="fr-FR" sz="1400" dirty="0" smtClean="0"/>
              <a:t>Vous pouvez </a:t>
            </a:r>
            <a:r>
              <a:rPr lang="fr-FR" sz="1400" dirty="0"/>
              <a:t>télécharger l’exemple complet </a:t>
            </a:r>
            <a:r>
              <a:rPr lang="fr-FR" sz="1400" dirty="0" smtClean="0"/>
              <a:t>« AdventureWorks2014 » sur </a:t>
            </a:r>
            <a:r>
              <a:rPr lang="fr-FR" sz="1400" dirty="0"/>
              <a:t>le site de </a:t>
            </a:r>
            <a:r>
              <a:rPr lang="fr-FR" sz="1400" dirty="0" smtClean="0"/>
              <a:t>Microsoft :</a:t>
            </a:r>
          </a:p>
          <a:p>
            <a:r>
              <a:rPr lang="fr-FR" sz="1400" dirty="0" smtClean="0">
                <a:hlinkClick r:id="rId4"/>
              </a:rPr>
              <a:t>https</a:t>
            </a:r>
            <a:r>
              <a:rPr lang="fr-FR" sz="1400" dirty="0">
                <a:hlinkClick r:id="rId4"/>
              </a:rPr>
              <a:t>://</a:t>
            </a:r>
            <a:r>
              <a:rPr lang="fr-FR" sz="1400" dirty="0" smtClean="0">
                <a:hlinkClick r:id="rId4"/>
              </a:rPr>
              <a:t>msftdbprodsamples.codeplex.com/releases/view/125550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52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12500"/>
              </p:ext>
            </p:extLst>
          </p:nvPr>
        </p:nvGraphicFramePr>
        <p:xfrm>
          <a:off x="899592" y="1124744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323528" y="4365104"/>
            <a:ext cx="8208912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 document de conception est sous Git Hub : </a:t>
            </a:r>
            <a:r>
              <a:rPr lang="fr-FR" sz="1400" dirty="0" smtClean="0">
                <a:hlinkClick r:id="rId4"/>
              </a:rPr>
              <a:t>https://github.com/M2SIID-ODE/Projet_ODE/tree/master/Documentation/3%20-%20Documentation%20technique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Document « vide » avec les zones à remplir à vos noms : </a:t>
            </a:r>
            <a:r>
              <a:rPr lang="fr-FR" sz="1400" dirty="0" smtClean="0">
                <a:hlinkClick r:id="rId5" tooltip="Document_Conception_ODE.docx"/>
              </a:rPr>
              <a:t>Document_Conception_ODE.docx</a:t>
            </a:r>
            <a:r>
              <a:rPr lang="fr-FR" sz="1400" dirty="0" smtClean="0"/>
              <a:t>  </a:t>
            </a:r>
          </a:p>
          <a:p>
            <a:endParaRPr lang="fr-FR" sz="1400" dirty="0" smtClean="0"/>
          </a:p>
          <a:p>
            <a:r>
              <a:rPr lang="fr-FR" sz="1400" dirty="0" smtClean="0"/>
              <a:t>Comme Thomas : Replissez-le et </a:t>
            </a:r>
            <a:r>
              <a:rPr lang="fr-FR" sz="1400" dirty="0" err="1" smtClean="0"/>
              <a:t>commitez</a:t>
            </a:r>
            <a:r>
              <a:rPr lang="fr-FR" sz="1400" dirty="0" smtClean="0"/>
              <a:t> une copie à votre nom (ça évitera les écrasement &amp; </a:t>
            </a:r>
            <a:r>
              <a:rPr lang="fr-FR" sz="1400" dirty="0" err="1" smtClean="0"/>
              <a:t>lock</a:t>
            </a:r>
            <a:r>
              <a:rPr lang="fr-FR" sz="1400" dirty="0" smtClean="0"/>
              <a:t> sous Git !)</a:t>
            </a:r>
          </a:p>
          <a:p>
            <a:r>
              <a:rPr lang="fr-FR" sz="1400" dirty="0" smtClean="0"/>
              <a:t>Je ferai la fusion à la fin.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23528" y="6021288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</a:t>
            </a:r>
            <a:r>
              <a:rPr lang="fr-FR" sz="1400" dirty="0" smtClean="0"/>
              <a:t> : Peux-tu y déplacer ton « Document_Conception_ODE_Modi_Thomas.docx » stp ?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1801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Base OLAP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544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de base OLAP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Ressources/Livres Exemples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5576" y="1340768"/>
            <a:ext cx="6264696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Construction de la base OLAP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b="1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Se familiariser avec les concepts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Ecrire une courte procédure pour la création de la base OLAP </a:t>
            </a:r>
            <a:r>
              <a:rPr lang="fr-FR" b="1" u="sng" dirty="0" smtClean="0"/>
              <a:t>via script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Etudes techniques 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1600" dirty="0" smtClean="0"/>
              <a:t>Création &amp; modification de cubes </a:t>
            </a:r>
            <a:r>
              <a:rPr lang="fr-FR" sz="1600" dirty="0" smtClean="0"/>
              <a:t>OLAP </a:t>
            </a:r>
            <a:r>
              <a:rPr lang="fr-FR" sz="1600" b="1" u="sng" dirty="0" smtClean="0"/>
              <a:t>par script</a:t>
            </a:r>
            <a:endParaRPr lang="fr-FR" sz="1600" b="1" u="sng" dirty="0" smtClean="0"/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1600" dirty="0" smtClean="0"/>
              <a:t>EXPLAIN PLAN en </a:t>
            </a:r>
            <a:r>
              <a:rPr lang="fr-FR" sz="1600" dirty="0" smtClean="0"/>
              <a:t>OLAP (Optionnel)</a:t>
            </a:r>
            <a:endParaRPr lang="fr-FR" sz="1600" dirty="0" smtClean="0"/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1600" b="1" dirty="0" smtClean="0"/>
              <a:t>Connecteur / SDK pour interagir avec la base OLAP depuis un programme Java</a:t>
            </a:r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16/07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 rot="20998263">
            <a:off x="2626833" y="598072"/>
            <a:ext cx="3240360" cy="1166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PROPOSITION</a:t>
            </a:r>
          </a:p>
          <a:p>
            <a:pPr algn="ctr"/>
            <a:r>
              <a:rPr lang="fr-FR" dirty="0" smtClean="0"/>
              <a:t>Weekend prolongé : Pas de </a:t>
            </a:r>
            <a:r>
              <a:rPr lang="fr-FR" dirty="0" err="1" smtClean="0"/>
              <a:t>Skype</a:t>
            </a:r>
            <a:r>
              <a:rPr lang="fr-FR" dirty="0" smtClean="0"/>
              <a:t> le lundi 13/07 !</a:t>
            </a:r>
          </a:p>
          <a:p>
            <a:pPr algn="ctr"/>
            <a:r>
              <a:rPr lang="fr-FR" dirty="0" smtClean="0"/>
              <a:t>Mais échanges par mails…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425</Words>
  <Application>Microsoft Office PowerPoint</Application>
  <PresentationFormat>Affichage à l'écran (4:3)</PresentationFormat>
  <Paragraphs>161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185</cp:revision>
  <cp:lastPrinted>2015-06-29T11:48:16Z</cp:lastPrinted>
  <dcterms:created xsi:type="dcterms:W3CDTF">2015-04-28T11:53:17Z</dcterms:created>
  <dcterms:modified xsi:type="dcterms:W3CDTF">2015-07-09T19:21:54Z</dcterms:modified>
</cp:coreProperties>
</file>