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1" r:id="rId2"/>
    <p:sldId id="333" r:id="rId3"/>
    <p:sldId id="357" r:id="rId4"/>
    <p:sldId id="364" r:id="rId5"/>
    <p:sldId id="375" r:id="rId6"/>
    <p:sldId id="376" r:id="rId7"/>
    <p:sldId id="374" r:id="rId8"/>
    <p:sldId id="377" r:id="rId9"/>
    <p:sldId id="378" r:id="rId10"/>
    <p:sldId id="361" r:id="rId11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2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16/07/2015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16/07/2015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ssqltips.com/sqlservertip/2982/sql-server-2012-analysis-services-xml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20/07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16/07/2015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Peuplement du DWH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Documentation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Base OLAP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4763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47298"/>
              </p:ext>
            </p:extLst>
          </p:nvPr>
        </p:nvGraphicFramePr>
        <p:xfrm>
          <a:off x="5868144" y="3727888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868144" y="3861048"/>
            <a:ext cx="2952327" cy="9361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868144" y="3284984"/>
            <a:ext cx="2952327" cy="288032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641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43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 : Ecriture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05810"/>
              </p:ext>
            </p:extLst>
          </p:nvPr>
        </p:nvGraphicFramePr>
        <p:xfrm>
          <a:off x="899592" y="1340768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23528" y="5085184"/>
            <a:ext cx="8208912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Les derniers scripts en date de création et de remplissage du DWH ont été </a:t>
            </a:r>
            <a:r>
              <a:rPr lang="fr-FR" sz="1400" dirty="0" err="1" smtClean="0"/>
              <a:t>commités</a:t>
            </a:r>
            <a:r>
              <a:rPr lang="fr-FR" sz="1400" dirty="0" smtClean="0"/>
              <a:t> hier dans Git Hub : /SOURCES/BASE_DWH/CONSOLIDATION</a:t>
            </a:r>
          </a:p>
          <a:p>
            <a:endParaRPr lang="fr-FR" sz="1400" dirty="0" smtClean="0"/>
          </a:p>
          <a:p>
            <a:r>
              <a:rPr lang="fr-FR" sz="1400" dirty="0" smtClean="0"/>
              <a:t>	 </a:t>
            </a:r>
            <a:r>
              <a:rPr lang="fr-FR" sz="1400" b="1" dirty="0" smtClean="0"/>
              <a:t>=&gt; Pensez à les appliquer sur vos bases !</a:t>
            </a:r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641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433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 : Relecture croisée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12500"/>
              </p:ext>
            </p:extLst>
          </p:nvPr>
        </p:nvGraphicFramePr>
        <p:xfrm>
          <a:off x="899592" y="1340768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1644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37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Construction du cube de données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628800"/>
            <a:ext cx="770485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Plan A : Cube avec SSAS (M-OLAP, cf. </a:t>
            </a:r>
            <a:r>
              <a:rPr lang="fr-FR" b="1" dirty="0" err="1" smtClean="0"/>
              <a:t>Wikipedia</a:t>
            </a:r>
            <a:r>
              <a:rPr lang="fr-FR" b="1" dirty="0" smtClean="0"/>
              <a:t>)</a:t>
            </a:r>
          </a:p>
          <a:p>
            <a:endParaRPr lang="fr-FR" sz="1600" dirty="0" smtClean="0"/>
          </a:p>
          <a:p>
            <a:r>
              <a:rPr lang="fr-FR" sz="1600" dirty="0" smtClean="0"/>
              <a:t>Comme prévu, on crée un cube sous </a:t>
            </a:r>
            <a:r>
              <a:rPr lang="fr-FR" sz="1600" dirty="0" smtClean="0"/>
              <a:t>SSAS (Avec </a:t>
            </a:r>
            <a:r>
              <a:rPr lang="fr-FR" sz="1600" dirty="0" err="1" smtClean="0"/>
              <a:t>Wizard</a:t>
            </a:r>
            <a:r>
              <a:rPr lang="fr-FR" sz="1600" dirty="0" smtClean="0"/>
              <a:t>), </a:t>
            </a:r>
            <a:r>
              <a:rPr lang="fr-FR" sz="1600" dirty="0" smtClean="0"/>
              <a:t>puis on détaille les calculs d’agrégats par </a:t>
            </a:r>
            <a:r>
              <a:rPr lang="fr-FR" sz="1600" dirty="0" smtClean="0"/>
              <a:t>script (XMLA)</a:t>
            </a:r>
            <a:endParaRPr lang="fr-FR" sz="1600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+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Connexion avec SSRS « facile »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Performances optimales en cas de larges DWH et fort </a:t>
            </a:r>
            <a:r>
              <a:rPr lang="fr-FR" dirty="0" smtClean="0"/>
              <a:t>agrégats</a:t>
            </a:r>
            <a:endParaRPr lang="fr-FR" dirty="0" smtClean="0"/>
          </a:p>
          <a:p>
            <a:pPr lvl="2">
              <a:buFont typeface="Arial" pitchFamily="34" charset="0"/>
              <a:buChar char="•"/>
            </a:pPr>
            <a:endParaRPr lang="fr-FR" dirty="0" smtClean="0"/>
          </a:p>
          <a:p>
            <a:pPr lvl="1"/>
            <a:r>
              <a:rPr lang="fr-FR" dirty="0" smtClean="0"/>
              <a:t>Les -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</a:t>
            </a:r>
            <a:r>
              <a:rPr lang="fr-FR" dirty="0" err="1" smtClean="0"/>
              <a:t>Requetage</a:t>
            </a:r>
            <a:r>
              <a:rPr lang="fr-FR" dirty="0" smtClean="0"/>
              <a:t> en MDX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Scripting en XMLA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Les IN/OUT avec Java sont nébuleux (Probablement par socket TCP)</a:t>
            </a:r>
          </a:p>
          <a:p>
            <a:pPr lvl="2"/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95536" y="5661248"/>
            <a:ext cx="82089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Bon lien sur le XMLA (Merci Thomas !)</a:t>
            </a:r>
          </a:p>
          <a:p>
            <a:r>
              <a:rPr lang="fr-FR" sz="1400" dirty="0" smtClean="0">
                <a:hlinkClick r:id="rId4"/>
              </a:rPr>
              <a:t>https://www.mssqltips.com/sqlservertip/2982/sql-server-2012-analysis-services-xmla/</a:t>
            </a:r>
            <a:endParaRPr lang="fr-FR" sz="14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508104" y="3284984"/>
            <a:ext cx="2952328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Création du cube </a:t>
            </a:r>
            <a:r>
              <a:rPr lang="fr-FR" sz="1400" dirty="0" smtClean="0"/>
              <a:t>: Via le </a:t>
            </a:r>
            <a:r>
              <a:rPr lang="fr-FR" sz="1400" dirty="0" err="1" smtClean="0"/>
              <a:t>Wizard</a:t>
            </a:r>
            <a:endParaRPr lang="fr-FR" sz="1400" dirty="0" smtClean="0"/>
          </a:p>
          <a:p>
            <a:r>
              <a:rPr lang="fr-FR" sz="1400" b="1" dirty="0" smtClean="0"/>
              <a:t>ALTER TABLE </a:t>
            </a:r>
            <a:r>
              <a:rPr lang="fr-FR" sz="1400" dirty="0" smtClean="0"/>
              <a:t>: En XMLA</a:t>
            </a:r>
          </a:p>
          <a:p>
            <a:r>
              <a:rPr lang="fr-FR" sz="1400" b="1" dirty="0" smtClean="0"/>
              <a:t>Point bloquant potentiel </a:t>
            </a:r>
            <a:r>
              <a:rPr lang="fr-FR" sz="1400" dirty="0" smtClean="0"/>
              <a:t>: Java</a:t>
            </a:r>
          </a:p>
          <a:p>
            <a:endParaRPr lang="fr-FR" sz="1400" dirty="0"/>
          </a:p>
          <a:p>
            <a:r>
              <a:rPr lang="fr-FR" sz="1400" b="1" i="1" dirty="0" smtClean="0"/>
              <a:t>Décision au point du 20/07/215 !</a:t>
            </a:r>
            <a:endParaRPr lang="fr-FR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1644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37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Construction du cube de données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340768"/>
            <a:ext cx="7704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Plan B </a:t>
            </a:r>
            <a:r>
              <a:rPr lang="fr-FR" b="1" dirty="0"/>
              <a:t>: </a:t>
            </a:r>
            <a:r>
              <a:rPr lang="fr-FR" b="1" dirty="0" smtClean="0"/>
              <a:t>Vues matérialisées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On crée une nouvelle structure de base OLTP, puis on fait une partie en vue matérialisées, comme décrit dans le D111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Les +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C’est exactement le cours du D111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On reste en SQL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Les IN/OUT avec Java sont connus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On maitrise toute la structure</a:t>
            </a:r>
          </a:p>
          <a:p>
            <a:pPr lvl="1"/>
            <a:r>
              <a:rPr lang="fr-FR" b="1" dirty="0" smtClean="0"/>
              <a:t>Les -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Connexion de SQL SERVER avec SSRS : Possible, mais facile ?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Performances sur notre DWH ?</a:t>
            </a:r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48087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Présentation en Octobre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04853"/>
              </p:ext>
            </p:extLst>
          </p:nvPr>
        </p:nvGraphicFramePr>
        <p:xfrm>
          <a:off x="1547664" y="2348880"/>
          <a:ext cx="63268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Intéressé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/ 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95736" y="3861048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Olivier : </a:t>
            </a:r>
            <a:r>
              <a:rPr lang="fr-FR" dirty="0" smtClean="0"/>
              <a:t>Voir avec Henry NICOLAS pour planifier, avec VISION-CONF pour Bernard (Vérifier</a:t>
            </a:r>
            <a:r>
              <a:rPr lang="fr-FR" dirty="0" smtClean="0"/>
              <a:t> Internet OK, sinon 3 / 4G)</a:t>
            </a:r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Thomas</a:t>
            </a:r>
            <a:r>
              <a:rPr lang="fr-FR" dirty="0" smtClean="0"/>
              <a:t> : Relancer M. MAABOUT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534</Words>
  <Application>Microsoft Office PowerPoint</Application>
  <PresentationFormat>Affichage à l'écran (4:3)</PresentationFormat>
  <Paragraphs>207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187</cp:revision>
  <cp:lastPrinted>2015-06-29T11:48:16Z</cp:lastPrinted>
  <dcterms:created xsi:type="dcterms:W3CDTF">2015-04-28T11:53:17Z</dcterms:created>
  <dcterms:modified xsi:type="dcterms:W3CDTF">2015-07-16T19:29:36Z</dcterms:modified>
</cp:coreProperties>
</file>