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98" r:id="rId5"/>
    <p:sldId id="399" r:id="rId6"/>
    <p:sldId id="396" r:id="rId7"/>
    <p:sldId id="400" r:id="rId8"/>
    <p:sldId id="397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30/07/2015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30/07/2015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30/07/2015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Sources/BASE_DWH/Popu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Hh230807(v=SQL.120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30/07/2015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chantier C#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8323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476672"/>
            <a:ext cx="828092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de la Direction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 (du CA ; de la marge) </a:t>
            </a:r>
            <a:r>
              <a:rPr lang="fr-FR" sz="1600" dirty="0" smtClean="0">
                <a:sym typeface="Symbol"/>
              </a:rPr>
              <a:t> (par mois ; par année ; par département)</a:t>
            </a:r>
            <a:endParaRPr lang="fr-FR" sz="1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R2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R3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</a:t>
            </a:r>
            <a:r>
              <a:rPr lang="fr-FR" sz="1400" b="1" dirty="0" smtClean="0"/>
              <a:t> Report R4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du Marketing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volume des ventes) </a:t>
            </a:r>
            <a:r>
              <a:rPr lang="fr-FR" sz="1600" dirty="0" smtClean="0">
                <a:sym typeface="Symbol"/>
              </a:rPr>
              <a:t> (par mois ; par département ; par type de produit)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R5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R6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famille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R7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R8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famille de produit</a:t>
            </a:r>
            <a:endParaRPr lang="fr-FR" sz="14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taux de percée) </a:t>
            </a:r>
            <a:r>
              <a:rPr lang="fr-FR" sz="1600" dirty="0" smtClean="0">
                <a:sym typeface="Symbol"/>
              </a:rPr>
              <a:t></a:t>
            </a:r>
            <a:r>
              <a:rPr lang="fr-FR" sz="1600" dirty="0" smtClean="0"/>
              <a:t> </a:t>
            </a:r>
            <a:r>
              <a:rPr lang="fr-FR" sz="1600" dirty="0" smtClean="0">
                <a:sym typeface="Symbol"/>
              </a:rPr>
              <a:t>(par mois ; par département ; par magasin)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R9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magasin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R10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39552" y="5733256"/>
            <a:ext cx="792088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Script de remplissage  de la colonne « </a:t>
            </a:r>
            <a:r>
              <a:rPr lang="fr-FR" sz="1400" b="1" dirty="0" smtClean="0"/>
              <a:t>Population</a:t>
            </a:r>
            <a:r>
              <a:rPr lang="fr-FR" sz="1400" dirty="0" smtClean="0"/>
              <a:t> » sous </a:t>
            </a:r>
            <a:r>
              <a:rPr lang="fr-FR" sz="1400" dirty="0" err="1" smtClean="0"/>
              <a:t>GitHub</a:t>
            </a:r>
            <a:r>
              <a:rPr lang="fr-FR" sz="1400" dirty="0" smtClean="0"/>
              <a:t> dans </a:t>
            </a:r>
            <a:r>
              <a:rPr lang="fr-FR" sz="1400" b="1" dirty="0" smtClean="0"/>
              <a:t>SOURCES / BASE_DWH / </a:t>
            </a:r>
            <a:r>
              <a:rPr lang="fr-FR" sz="1400" b="1" dirty="0" smtClean="0"/>
              <a:t>Population</a:t>
            </a:r>
          </a:p>
          <a:p>
            <a:endParaRPr lang="fr-FR" sz="1400" b="1" dirty="0"/>
          </a:p>
          <a:p>
            <a:r>
              <a:rPr lang="fr-FR" sz="1400" b="1" dirty="0">
                <a:hlinkClick r:id="rId3"/>
              </a:rPr>
              <a:t>https://</a:t>
            </a:r>
            <a:r>
              <a:rPr lang="fr-FR" sz="1400" b="1" dirty="0" smtClean="0">
                <a:hlinkClick r:id="rId3"/>
              </a:rPr>
              <a:t>github.com/M2SIID-ODE/Projet_ODE/tree/master/Sources/BASE_DWH/Population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620688"/>
            <a:ext cx="82809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Points de discussion sur les reports SSRS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600" dirty="0" smtClean="0"/>
              <a:t>  </a:t>
            </a:r>
            <a:r>
              <a:rPr lang="fr-FR" sz="1600" b="1" dirty="0" smtClean="0"/>
              <a:t>Brice</a:t>
            </a:r>
            <a:r>
              <a:rPr lang="fr-FR" sz="1600" dirty="0" smtClean="0"/>
              <a:t> : Pour le fonctionnel, doc à faire en fin de lot 2. Complexité : 5 – 6 / 10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600" dirty="0"/>
              <a:t> </a:t>
            </a:r>
            <a:r>
              <a:rPr lang="fr-FR" sz="1600" dirty="0" smtClean="0"/>
              <a:t> </a:t>
            </a:r>
            <a:r>
              <a:rPr lang="fr-FR" sz="1600" b="1" dirty="0" smtClean="0"/>
              <a:t>Bernard</a:t>
            </a:r>
            <a:r>
              <a:rPr lang="fr-FR" sz="1600" dirty="0" smtClean="0"/>
              <a:t> : Langage MDX en cours. Prototype déjà fait.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600" dirty="0"/>
              <a:t> </a:t>
            </a:r>
            <a:r>
              <a:rPr lang="fr-FR" sz="1600" dirty="0" smtClean="0"/>
              <a:t> </a:t>
            </a:r>
            <a:r>
              <a:rPr lang="fr-FR" sz="1600" b="1" dirty="0" smtClean="0"/>
              <a:t>Bernard &amp; Brice </a:t>
            </a:r>
            <a:r>
              <a:rPr lang="fr-FR" sz="1600" dirty="0" smtClean="0"/>
              <a:t>: Courte doc sur le MDX, plus particulièrement sur les requetés sous-jacentes aux reports, en fin de lot 2</a:t>
            </a:r>
            <a:endParaRPr lang="fr-FR" sz="16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835842" y="5877272"/>
            <a:ext cx="762459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Sur le lot 3 </a:t>
            </a:r>
            <a:r>
              <a:rPr lang="fr-FR" sz="1400" dirty="0" smtClean="0"/>
              <a:t>: Pourquoi pas du </a:t>
            </a:r>
            <a:r>
              <a:rPr lang="fr-FR" sz="1400" dirty="0" err="1" smtClean="0"/>
              <a:t>PowerPivot</a:t>
            </a:r>
            <a:r>
              <a:rPr lang="fr-FR" sz="1400" dirty="0"/>
              <a:t> </a:t>
            </a:r>
            <a:r>
              <a:rPr lang="fr-FR" sz="1400" dirty="0" smtClean="0"/>
              <a:t>? Du In-memory, comme QLIKVIEW ? Un +++ pour le projet !  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626" y="4969154"/>
            <a:ext cx="1590675" cy="118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6785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  <a:endParaRPr lang="fr-FR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</a:t>
                      </a:r>
                      <a:r>
                        <a:rPr lang="fr-FR" sz="1400" b="1" dirty="0" smtClean="0"/>
                        <a:t>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491880" y="5517232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9952" y="5661248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9952" y="5805264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91880" y="5949280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491880" y="5661248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52375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476672"/>
            <a:ext cx="8280920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2000" b="1" dirty="0" smtClean="0"/>
              <a:t>Points de discussion sur </a:t>
            </a:r>
            <a:r>
              <a:rPr lang="fr-FR" sz="2000" b="1" dirty="0" smtClean="0"/>
              <a:t>l’optimiseur C#</a:t>
            </a:r>
            <a:endParaRPr lang="fr-FR" sz="1600" b="1" u="sn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err="1" smtClean="0"/>
              <a:t>Algo</a:t>
            </a:r>
            <a:r>
              <a:rPr lang="fr-FR" sz="1600" b="1" u="sng" dirty="0" smtClean="0"/>
              <a:t> « </a:t>
            </a:r>
            <a:r>
              <a:rPr lang="fr-FR" sz="1600" b="1" u="sng" dirty="0" err="1" smtClean="0"/>
              <a:t>Metropolis-like</a:t>
            </a:r>
            <a:r>
              <a:rPr lang="fr-FR" sz="1600" b="1" u="sng" dirty="0" smtClean="0"/>
              <a:t> »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Dans un 1</a:t>
            </a:r>
            <a:r>
              <a:rPr lang="fr-FR" sz="1600" baseline="30000" dirty="0" smtClean="0"/>
              <a:t>er</a:t>
            </a:r>
            <a:r>
              <a:rPr lang="fr-FR" sz="1600" dirty="0" smtClean="0"/>
              <a:t> temps, se limiter à la contrainte d’espace disque occupé &gt; Pas de </a:t>
            </a:r>
            <a:r>
              <a:rPr lang="fr-FR" sz="1600" dirty="0" err="1" smtClean="0"/>
              <a:t>pb</a:t>
            </a:r>
            <a:r>
              <a:rPr lang="fr-FR" sz="1600" dirty="0" smtClean="0"/>
              <a:t> d’EXECUTION PLAN pour l’instant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	</a:t>
            </a:r>
            <a:r>
              <a:rPr lang="fr-FR" sz="1600" dirty="0" smtClean="0">
                <a:hlinkClick r:id="rId3"/>
              </a:rPr>
              <a:t>https</a:t>
            </a:r>
            <a:r>
              <a:rPr lang="fr-FR" sz="1600" dirty="0">
                <a:hlinkClick r:id="rId3"/>
              </a:rPr>
              <a:t>://msdn.microsoft.com/fr-fr/library/Hh230807(v=SQL.120).</a:t>
            </a:r>
            <a:r>
              <a:rPr lang="fr-FR" sz="1600" dirty="0" smtClean="0">
                <a:hlinkClick r:id="rId3"/>
              </a:rPr>
              <a:t>aspx</a:t>
            </a:r>
            <a:endParaRPr lang="fr-FR" sz="1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600" dirty="0" smtClean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De toute façon, très probable relation directe entre espace disque et performances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600" b="1" i="1" dirty="0" smtClean="0"/>
              <a:t>Plus d’agrégats </a:t>
            </a:r>
            <a:r>
              <a:rPr lang="fr-FR" sz="1600" b="1" i="1" dirty="0" smtClean="0">
                <a:sym typeface="Wingdings" panose="05000000000000000000" pitchFamily="2" charset="2"/>
              </a:rPr>
              <a:t> Plus d’espace disque  Plus de perfs </a:t>
            </a:r>
            <a:endParaRPr lang="fr-FR" sz="1600" b="1" i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err="1" smtClean="0"/>
              <a:t>Algo</a:t>
            </a:r>
            <a:r>
              <a:rPr lang="fr-FR" sz="1600" b="1" u="sng" dirty="0" smtClean="0"/>
              <a:t> « Matérialisation partielle »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Optimisation sur l’espace disque occupé  &gt; </a:t>
            </a:r>
            <a:r>
              <a:rPr lang="fr-FR" sz="1600" dirty="0" err="1" smtClean="0"/>
              <a:t>cf</a:t>
            </a:r>
            <a:r>
              <a:rPr lang="fr-FR" sz="1600" dirty="0" smtClean="0"/>
              <a:t> cours D111 : « </a:t>
            </a:r>
            <a:r>
              <a:rPr lang="fr-FR" sz="1600" b="1" i="1" dirty="0" smtClean="0"/>
              <a:t>Noter </a:t>
            </a:r>
            <a:r>
              <a:rPr lang="fr-FR" sz="1600" b="1" i="1" dirty="0"/>
              <a:t>que cette contrainte peut être modifiée. Par exemple, au lieu de fixer le nombre de vues, on fixe la taille de l’espace de stockage </a:t>
            </a:r>
            <a:r>
              <a:rPr lang="fr-FR" sz="1600" b="1" i="1" dirty="0" smtClean="0"/>
              <a:t>disponible</a:t>
            </a:r>
            <a:r>
              <a:rPr lang="fr-FR" sz="1600" dirty="0" smtClean="0"/>
              <a:t> »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fr-FR" sz="16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Dimensions et cuboïdes</a:t>
            </a:r>
            <a:endParaRPr lang="fr-FR" sz="1600" b="1" u="sng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1600" dirty="0" smtClean="0"/>
              <a:t>Quid des hiérarchies de dimensions ?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600" b="1" i="1" dirty="0" smtClean="0"/>
              <a:t>Année &gt; Semestre &gt; Mois &gt; Semaine &gt; Jour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600" b="1" i="1" dirty="0" smtClean="0"/>
              <a:t>Région &gt; Département &gt; Ville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600" b="1" i="1" dirty="0" smtClean="0"/>
              <a:t>Univers &gt; Catégorie &gt; Famille &gt; Sous-famille &gt; Produit</a:t>
            </a:r>
            <a:endParaRPr lang="fr-FR" sz="1600" b="1" i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580112" y="2996952"/>
            <a:ext cx="324036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Thomas</a:t>
            </a:r>
            <a:r>
              <a:rPr lang="fr-FR" sz="1400" dirty="0" smtClean="0"/>
              <a:t> : Mettre le doc sur </a:t>
            </a:r>
            <a:r>
              <a:rPr lang="fr-FR" sz="1400" dirty="0" err="1" smtClean="0"/>
              <a:t>GitHub</a:t>
            </a:r>
            <a:endParaRPr lang="fr-FR" sz="14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80112" y="4365104"/>
            <a:ext cx="324036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Olivier </a:t>
            </a:r>
            <a:r>
              <a:rPr lang="fr-FR" sz="1400" dirty="0" smtClean="0"/>
              <a:t>: Faire le même doc sur cet </a:t>
            </a:r>
            <a:r>
              <a:rPr lang="fr-FR" sz="1400" dirty="0" err="1" smtClean="0"/>
              <a:t>algo</a:t>
            </a:r>
            <a:endParaRPr lang="fr-FR" sz="1400" b="1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580112" y="5229200"/>
            <a:ext cx="3456384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Piste pour le lot 3 : </a:t>
            </a:r>
          </a:p>
          <a:p>
            <a:r>
              <a:rPr lang="fr-FR" sz="1400" dirty="0" smtClean="0"/>
              <a:t>Exclusion fonctionnelles + </a:t>
            </a:r>
            <a:r>
              <a:rPr lang="fr-FR" sz="1400" dirty="0" smtClean="0"/>
              <a:t>Comparaisons avec l’optimiseur SSDT</a:t>
            </a:r>
            <a:endParaRPr lang="fr-FR" sz="14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004048" y="6433308"/>
            <a:ext cx="3672408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Bernard </a:t>
            </a:r>
            <a:r>
              <a:rPr lang="fr-FR" sz="1400" dirty="0" smtClean="0"/>
              <a:t>: Mettre sur </a:t>
            </a:r>
            <a:r>
              <a:rPr lang="fr-FR" sz="1400" dirty="0" err="1" smtClean="0"/>
              <a:t>GitHub</a:t>
            </a:r>
            <a:r>
              <a:rPr lang="fr-FR" sz="1400" dirty="0" smtClean="0"/>
              <a:t> le devoir de D111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7258"/>
              </p:ext>
            </p:extLst>
          </p:nvPr>
        </p:nvGraphicFramePr>
        <p:xfrm>
          <a:off x="539552" y="1412776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</a:t>
                      </a:r>
                      <a:r>
                        <a:rPr lang="fr-FR" sz="1400" b="1" dirty="0" smtClean="0"/>
                        <a:t>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</a:t>
                      </a:r>
                      <a:r>
                        <a:rPr lang="fr-FR" sz="1400" b="0" baseline="0" dirty="0" smtClean="0"/>
                        <a:t> </a:t>
                      </a:r>
                      <a:r>
                        <a:rPr lang="fr-FR" sz="1400" b="0" dirty="0" smtClean="0"/>
                        <a:t>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941168"/>
            <a:ext cx="1590675" cy="118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3491880" y="5661248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39952" y="5661248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39952" y="5805264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91880" y="5949280"/>
            <a:ext cx="216024" cy="14401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03/07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</TotalTime>
  <Words>667</Words>
  <Application>Microsoft Office PowerPoint</Application>
  <PresentationFormat>Affichage à l'écran (4:3)</PresentationFormat>
  <Paragraphs>138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288</cp:revision>
  <cp:lastPrinted>2015-06-29T11:48:16Z</cp:lastPrinted>
  <dcterms:created xsi:type="dcterms:W3CDTF">2015-04-28T11:53:17Z</dcterms:created>
  <dcterms:modified xsi:type="dcterms:W3CDTF">2015-07-30T19:44:00Z</dcterms:modified>
</cp:coreProperties>
</file>