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13/08/2015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13/08/2015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13/08/2015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48103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16 / 08 / 2015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16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492896"/>
            <a:ext cx="374441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32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92726"/>
              </p:ext>
            </p:extLst>
          </p:nvPr>
        </p:nvGraphicFramePr>
        <p:xfrm>
          <a:off x="755576" y="1196752"/>
          <a:ext cx="7848872" cy="3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Les 5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Nouvel états : Meilleurs mois de ventes d’un produit, par famille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?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des 2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devs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, ce weekend.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des 2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devs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, ce weekend.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</a:t>
                      </a:r>
                      <a:r>
                        <a:rPr lang="fr-FR" sz="1400" b="1" u="sng" baseline="0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Ajout des paramétrage dans l’UI du report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Pb de connexion SSMS : Configurer le user de service de SSRS, onglet SERVER via SSMS.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</a:t>
            </a:r>
            <a:r>
              <a:rPr lang="fr-FR" b="1" dirty="0" smtClean="0"/>
              <a:t>lundi 17/08/2015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01317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63501" y="5380845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Brice</a:t>
            </a:r>
            <a:r>
              <a:rPr lang="fr-FR" sz="1400" dirty="0" smtClean="0">
                <a:solidFill>
                  <a:schemeClr val="tx1"/>
                </a:solidFill>
              </a:rPr>
              <a:t> : </a:t>
            </a:r>
            <a:r>
              <a:rPr lang="fr-FR" sz="1400" dirty="0" err="1" smtClean="0">
                <a:solidFill>
                  <a:schemeClr val="tx1"/>
                </a:solidFill>
              </a:rPr>
              <a:t>Screenshot</a:t>
            </a:r>
            <a:r>
              <a:rPr lang="fr-FR" sz="1400" dirty="0" smtClean="0">
                <a:solidFill>
                  <a:schemeClr val="tx1"/>
                </a:solidFill>
              </a:rPr>
              <a:t> de la config SSMS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</a:t>
            </a:r>
            <a:r>
              <a:rPr lang="fr-FR" sz="1400" dirty="0" smtClean="0">
                <a:solidFill>
                  <a:schemeClr val="tx1"/>
                </a:solidFill>
              </a:rPr>
              <a:t> : DIM_CLIENT et DIM_VILLES : Redondances ?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</a:t>
            </a:r>
            <a:r>
              <a:rPr lang="fr-FR" sz="1400" dirty="0" smtClean="0">
                <a:solidFill>
                  <a:schemeClr val="tx1"/>
                </a:solidFill>
              </a:rPr>
              <a:t> : Manque les LIBELS départements et régions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73138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/ 08 / 2015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17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 / 08 / 2015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20</a:t>
                      </a:r>
                      <a:r>
                        <a:rPr lang="fr-FR" sz="1400" b="1" baseline="0" dirty="0" smtClean="0"/>
                        <a:t> </a:t>
                      </a:r>
                      <a:r>
                        <a:rPr lang="fr-FR" sz="1400" b="1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2780928"/>
            <a:ext cx="55446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21895"/>
              </p:ext>
            </p:extLst>
          </p:nvPr>
        </p:nvGraphicFramePr>
        <p:xfrm>
          <a:off x="755576" y="1196752"/>
          <a:ext cx="7776865" cy="370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Agrégats</a:t>
                      </a:r>
                      <a:r>
                        <a:rPr lang="fr-FR" sz="1400" b="0" baseline="0" dirty="0" smtClean="0"/>
                        <a:t> crées via AMO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-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Flags « 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Restricted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/ None / … »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Début du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Début du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Coder l’</a:t>
                      </a:r>
                      <a:r>
                        <a:rPr lang="fr-FR" sz="1400" b="0" baseline="0" dirty="0" err="1" smtClean="0"/>
                        <a:t>algo</a:t>
                      </a:r>
                      <a:r>
                        <a:rPr lang="fr-FR" sz="1400" b="0" baseline="0" dirty="0" smtClean="0"/>
                        <a:t> de matérialisation partielle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Début du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Même valeurs pour tous les champs – Raffinement pour le lot 3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Transformer le return des </a:t>
                      </a:r>
                      <a:r>
                        <a:rPr lang="fr-FR" sz="1400" b="0" u="none" baseline="0" dirty="0" err="1" smtClean="0"/>
                        <a:t>algos</a:t>
                      </a:r>
                      <a:r>
                        <a:rPr lang="fr-FR" sz="1400" b="0" u="none" baseline="0" dirty="0" smtClean="0"/>
                        <a:t> (Liste de flags) en libellés de dimensions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</a:t>
            </a:r>
            <a:r>
              <a:rPr lang="fr-FR" b="1" dirty="0" smtClean="0"/>
              <a:t>lundi 17/08/2015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57527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</a:t>
            </a:r>
            <a:r>
              <a:rPr lang="fr-FR" sz="1400" dirty="0" smtClean="0"/>
              <a:t> : A contacté G. MELANCON (</a:t>
            </a:r>
            <a:r>
              <a:rPr lang="fr-FR" sz="1400" dirty="0" err="1" smtClean="0"/>
              <a:t>Process</a:t>
            </a:r>
            <a:r>
              <a:rPr lang="fr-FR" sz="1400" dirty="0" smtClean="0"/>
              <a:t> </a:t>
            </a:r>
            <a:r>
              <a:rPr lang="fr-FR" sz="1400" dirty="0" err="1" smtClean="0"/>
              <a:t>stoch</a:t>
            </a:r>
            <a:r>
              <a:rPr lang="fr-FR" sz="1400" dirty="0" smtClean="0"/>
              <a:t>) =&gt; Est intéressé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17/08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516</Words>
  <Application>Microsoft Office PowerPoint</Application>
  <PresentationFormat>Affichage à l'écran (4:3)</PresentationFormat>
  <Paragraphs>146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318</cp:revision>
  <cp:lastPrinted>2015-06-29T11:48:16Z</cp:lastPrinted>
  <dcterms:created xsi:type="dcterms:W3CDTF">2015-04-28T11:53:17Z</dcterms:created>
  <dcterms:modified xsi:type="dcterms:W3CDTF">2015-08-13T19:27:52Z</dcterms:modified>
</cp:coreProperties>
</file>