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6" r:id="rId5"/>
    <p:sldId id="402" r:id="rId6"/>
    <p:sldId id="397" r:id="rId7"/>
    <p:sldId id="401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20/08/2015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20/08/2015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20/08/2015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20</a:t>
            </a:r>
            <a:r>
              <a:rPr lang="fr-FR" sz="4000" dirty="0" smtClean="0"/>
              <a:t>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Suivi du chantier C#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2277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60657"/>
              </p:ext>
            </p:extLst>
          </p:nvPr>
        </p:nvGraphicFramePr>
        <p:xfrm>
          <a:off x="755576" y="989583"/>
          <a:ext cx="7344816" cy="35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1947280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200" b="0" dirty="0" smtClean="0"/>
                        <a:t>Les dates indiquées sont les échéances de fin de chaque ligne</a:t>
                      </a:r>
                      <a:endParaRPr lang="fr-F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Ecriture des requêtes MDX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03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03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des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10 / 08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/ 08 / 2015</a:t>
                      </a:r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3501008"/>
            <a:ext cx="37444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032" y="5589240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01410"/>
              </p:ext>
            </p:extLst>
          </p:nvPr>
        </p:nvGraphicFramePr>
        <p:xfrm>
          <a:off x="755576" y="1196752"/>
          <a:ext cx="7848872" cy="301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61"/>
                <a:gridCol w="388131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En cours : 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Merge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des 2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devs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En cours : 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Merge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des 2 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devs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En cours</a:t>
                      </a:r>
                      <a:r>
                        <a:rPr lang="fr-FR" sz="1400" b="0" u="none" baseline="0" dirty="0" smtClean="0"/>
                        <a:t> de doc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En attente des 2 </a:t>
                      </a:r>
                      <a:r>
                        <a:rPr lang="fr-FR" sz="1400" b="0" u="none" baseline="0" dirty="0" err="1" smtClean="0"/>
                        <a:t>modifs</a:t>
                      </a:r>
                      <a:r>
                        <a:rPr lang="fr-FR" sz="1400" b="0" u="none" baseline="0" dirty="0" smtClean="0"/>
                        <a:t> du DWH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</a:t>
                      </a:r>
                      <a:r>
                        <a:rPr lang="fr-FR" sz="1400" b="1" u="sng" dirty="0" smtClean="0"/>
                        <a:t>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En cours</a:t>
                      </a:r>
                      <a:r>
                        <a:rPr lang="fr-FR" sz="1400" b="0" u="none" baseline="0" dirty="0" smtClean="0"/>
                        <a:t> de 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En attente des 2 </a:t>
                      </a:r>
                      <a:r>
                        <a:rPr lang="fr-FR" sz="1400" b="0" u="none" baseline="0" dirty="0" err="1" smtClean="0"/>
                        <a:t>modifs</a:t>
                      </a:r>
                      <a:r>
                        <a:rPr lang="fr-FR" sz="1400" b="0" u="none" baseline="0" dirty="0" smtClean="0"/>
                        <a:t> du DWH 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lundi 17/08/2015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013176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63501" y="5380845"/>
            <a:ext cx="792088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Olivier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smtClean="0">
                <a:solidFill>
                  <a:srgbClr val="FF0000"/>
                </a:solidFill>
              </a:rPr>
              <a:t>: DIM_CLIENT et DIM_VILLES : </a:t>
            </a:r>
            <a:r>
              <a:rPr lang="fr-FR" sz="1400" dirty="0" smtClean="0">
                <a:solidFill>
                  <a:srgbClr val="FF0000"/>
                </a:solidFill>
              </a:rPr>
              <a:t>Redondances</a:t>
            </a:r>
            <a:endParaRPr lang="fr-FR" sz="1400" dirty="0" smtClean="0">
              <a:solidFill>
                <a:srgbClr val="FF0000"/>
              </a:solidFill>
            </a:endParaRPr>
          </a:p>
          <a:p>
            <a:r>
              <a:rPr lang="fr-FR" sz="1400" b="1" dirty="0" smtClean="0">
                <a:solidFill>
                  <a:srgbClr val="FF0000"/>
                </a:solidFill>
              </a:rPr>
              <a:t>Olivier</a:t>
            </a:r>
            <a:r>
              <a:rPr lang="fr-FR" sz="1400" dirty="0" smtClean="0">
                <a:solidFill>
                  <a:srgbClr val="FF0000"/>
                </a:solidFill>
              </a:rPr>
              <a:t> : Manque les LIBELS départements et </a:t>
            </a:r>
            <a:r>
              <a:rPr lang="fr-FR" sz="1400" dirty="0" smtClean="0">
                <a:solidFill>
                  <a:srgbClr val="FF0000"/>
                </a:solidFill>
              </a:rPr>
              <a:t>régions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&gt; Demain vendredi !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26112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SSRS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539552" y="1844824"/>
          <a:ext cx="7704857" cy="30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  <a:r>
                        <a:rPr lang="fr-FR" sz="1600" baseline="0" dirty="0" smtClean="0"/>
                        <a:t> &amp; BRICE (UI)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 de</a:t>
                      </a:r>
                      <a:r>
                        <a:rPr lang="fr-FR" sz="1400" b="1" baseline="0" dirty="0" smtClean="0"/>
                        <a:t> l’optimiseur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13 / 08 / 2015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13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Corrections &amp; tests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 / 08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24 / 08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9792" y="3284984"/>
            <a:ext cx="55446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24057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du chantier C#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7883"/>
              </p:ext>
            </p:extLst>
          </p:nvPr>
        </p:nvGraphicFramePr>
        <p:xfrm>
          <a:off x="755576" y="1196752"/>
          <a:ext cx="7776865" cy="329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59"/>
                <a:gridCol w="2569665"/>
                <a:gridCol w="2457941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CEDRIC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</a:tr>
              <a:tr h="591588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dirty="0" err="1" smtClean="0"/>
                        <a:t>Merge</a:t>
                      </a:r>
                      <a:r>
                        <a:rPr lang="fr-FR" sz="1400" b="0" baseline="0" dirty="0" smtClean="0"/>
                        <a:t> des </a:t>
                      </a:r>
                      <a:r>
                        <a:rPr lang="fr-FR" sz="1400" b="0" baseline="0" dirty="0" err="1" smtClean="0"/>
                        <a:t>devs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err="1" smtClean="0"/>
                        <a:t>Merge</a:t>
                      </a:r>
                      <a:r>
                        <a:rPr lang="fr-FR" sz="1400" b="0" baseline="0" dirty="0" smtClean="0"/>
                        <a:t> des </a:t>
                      </a:r>
                      <a:r>
                        <a:rPr lang="fr-FR" sz="1400" b="0" baseline="0" dirty="0" err="1" smtClean="0"/>
                        <a:t>devs</a:t>
                      </a:r>
                      <a:endParaRPr lang="fr-F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Fait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Flags « </a:t>
                      </a:r>
                      <a:r>
                        <a:rPr lang="fr-FR" sz="1400" b="0" baseline="0" dirty="0" err="1" smtClean="0">
                          <a:solidFill>
                            <a:schemeClr val="tx1"/>
                          </a:solidFill>
                        </a:rPr>
                        <a:t>Restricted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/ None / … 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» : Vérification ?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Finalisation de l’agrégat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Saisie de la taille souhaite Mo</a:t>
                      </a:r>
                      <a:endParaRPr lang="fr-FR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</a:t>
                      </a:r>
                      <a:r>
                        <a:rPr lang="fr-FR" sz="1400" b="1" u="sng" dirty="0" smtClean="0"/>
                        <a:t>?</a:t>
                      </a:r>
                    </a:p>
                    <a:p>
                      <a:pPr algn="l"/>
                      <a:r>
                        <a:rPr lang="fr-FR" sz="1400" b="0" u="none" dirty="0" smtClean="0"/>
                        <a:t>Paramétrage de l’</a:t>
                      </a:r>
                      <a:r>
                        <a:rPr lang="fr-FR" sz="1400" b="0" u="none" dirty="0" err="1" smtClean="0"/>
                        <a:t>algo</a:t>
                      </a:r>
                      <a:r>
                        <a:rPr lang="fr-FR" sz="1400" b="0" u="none" baseline="0" dirty="0" smtClean="0"/>
                        <a:t> via l’UI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Tester le tout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Doc à faire</a:t>
                      </a:r>
                      <a:endParaRPr lang="fr-FR" sz="1400" b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A faire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Coder l’</a:t>
                      </a:r>
                      <a:r>
                        <a:rPr lang="fr-FR" sz="1400" b="0" baseline="0" dirty="0" err="1" smtClean="0"/>
                        <a:t>algo</a:t>
                      </a:r>
                      <a:r>
                        <a:rPr lang="fr-FR" sz="1400" b="0" baseline="0" dirty="0" smtClean="0"/>
                        <a:t> de matérialisation </a:t>
                      </a:r>
                      <a:r>
                        <a:rPr lang="fr-FR" sz="1400" b="0" baseline="0" dirty="0" smtClean="0"/>
                        <a:t>partielle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Tester le tout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baseline="0" dirty="0" smtClean="0"/>
                        <a:t>Doc à faire</a:t>
                      </a:r>
                      <a:endParaRPr lang="fr-FR" sz="1400" b="0" u="none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dirty="0" smtClean="0"/>
                        <a:t>Problème</a:t>
                      </a:r>
                      <a:r>
                        <a:rPr lang="fr-FR" sz="1400" b="1" u="sng" baseline="0" dirty="0" smtClean="0"/>
                        <a:t> ?</a:t>
                      </a:r>
                    </a:p>
                    <a:p>
                      <a:pPr algn="l"/>
                      <a:r>
                        <a:rPr lang="fr-FR" sz="1400" b="0" baseline="0" dirty="0" smtClean="0"/>
                        <a:t>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algn="l"/>
                      <a:r>
                        <a:rPr lang="fr-FR" sz="1400" b="0" u="none" baseline="0" dirty="0" smtClean="0"/>
                        <a:t>-</a:t>
                      </a:r>
                      <a:endParaRPr lang="fr-FR" sz="14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u="sng" baseline="0" dirty="0" smtClean="0"/>
                        <a:t>Remarques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smtClean="0"/>
                        <a:t>?-</a:t>
                      </a:r>
                      <a:endParaRPr lang="fr-FR" sz="14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1560" y="620688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Tâches jusqu’au prochain point du lundi 17/08/2015</a:t>
            </a:r>
            <a:endParaRPr lang="fr-FR" sz="1400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5576" y="5497487"/>
            <a:ext cx="146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Autres points</a:t>
            </a:r>
            <a:endParaRPr lang="fr-FR" sz="1400" b="1" u="sng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27584" y="5857527"/>
            <a:ext cx="792088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-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</a:t>
            </a:r>
            <a:r>
              <a:rPr lang="fr-FR" sz="4000" dirty="0" smtClean="0"/>
              <a:t>24</a:t>
            </a:r>
            <a:r>
              <a:rPr lang="fr-FR" sz="4000" dirty="0" smtClean="0"/>
              <a:t>/08 </a:t>
            </a:r>
            <a:r>
              <a:rPr lang="fr-FR" sz="4000" dirty="0" smtClean="0"/>
              <a:t>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470</Words>
  <Application>Microsoft Office PowerPoint</Application>
  <PresentationFormat>Affichage à l'écran (4:3)</PresentationFormat>
  <Paragraphs>153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322</cp:revision>
  <cp:lastPrinted>2015-06-29T11:48:16Z</cp:lastPrinted>
  <dcterms:created xsi:type="dcterms:W3CDTF">2015-04-28T11:53:17Z</dcterms:created>
  <dcterms:modified xsi:type="dcterms:W3CDTF">2015-08-20T19:23:52Z</dcterms:modified>
</cp:coreProperties>
</file>