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396" r:id="rId5"/>
    <p:sldId id="402" r:id="rId6"/>
    <p:sldId id="397" r:id="rId7"/>
    <p:sldId id="401" r:id="rId8"/>
    <p:sldId id="403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24/08/2015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24/08/2015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24/08/2015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C#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Contenu du lot 3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2277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60657"/>
              </p:ext>
            </p:extLst>
          </p:nvPr>
        </p:nvGraphicFramePr>
        <p:xfrm>
          <a:off x="755576" y="989583"/>
          <a:ext cx="7344816" cy="35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7280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200" b="0" dirty="0" smtClean="0"/>
                        <a:t>Les dates indiquées sont les échéances de fin de chaque ligne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Ecriture des requêtes MDX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03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03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/ 08 / 2015</a:t>
                      </a:r>
                      <a:endParaRPr lang="fr-F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3501008"/>
            <a:ext cx="374441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032" y="558924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96755"/>
              </p:ext>
            </p:extLst>
          </p:nvPr>
        </p:nvGraphicFramePr>
        <p:xfrm>
          <a:off x="775210" y="889527"/>
          <a:ext cx="7848872" cy="343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61"/>
                <a:gridCol w="388131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?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?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En cours</a:t>
                      </a:r>
                      <a:r>
                        <a:rPr lang="fr-FR" sz="1400" b="0" u="none" baseline="0" dirty="0" smtClean="0"/>
                        <a:t> de doc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En attente des 2 </a:t>
                      </a:r>
                      <a:r>
                        <a:rPr lang="fr-FR" sz="1400" b="0" u="none" baseline="0" dirty="0" err="1" smtClean="0"/>
                        <a:t>modifs</a:t>
                      </a:r>
                      <a:r>
                        <a:rPr lang="fr-FR" sz="1400" b="0" u="none" baseline="0" dirty="0" smtClean="0"/>
                        <a:t> du DWH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En cours</a:t>
                      </a:r>
                      <a:r>
                        <a:rPr lang="fr-FR" sz="1400" b="0" u="none" baseline="0" dirty="0" smtClean="0"/>
                        <a:t> de 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En attente des 2 </a:t>
                      </a:r>
                      <a:r>
                        <a:rPr lang="fr-FR" sz="1400" b="0" u="none" baseline="0" dirty="0" err="1" smtClean="0"/>
                        <a:t>modifs</a:t>
                      </a:r>
                      <a:r>
                        <a:rPr lang="fr-FR" sz="1400" b="0" u="none" baseline="0" dirty="0" smtClean="0"/>
                        <a:t> du DWH 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1" u="none" baseline="0" dirty="0" smtClean="0">
                          <a:solidFill>
                            <a:srgbClr val="FF0000"/>
                          </a:solidFill>
                        </a:rPr>
                        <a:t>Incohérences des valeurs de sommes entre DWH et SSAS =&gt; Bloquant</a:t>
                      </a:r>
                    </a:p>
                    <a:p>
                      <a:pPr algn="l"/>
                      <a:r>
                        <a:rPr lang="fr-FR" sz="1400" b="0" u="none" baseline="0" dirty="0" smtClean="0">
                          <a:solidFill>
                            <a:schemeClr val="tx1"/>
                          </a:solidFill>
                        </a:rPr>
                        <a:t>Pb de déploiement du cube si on ajoute le champ CLIENT.DATE DE NAISSANCE =&gt; Non bloquant</a:t>
                      </a:r>
                      <a:endParaRPr lang="fr-FR" sz="1400" b="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Idem à Bernard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err="1" smtClean="0"/>
                        <a:t>Commiter</a:t>
                      </a:r>
                      <a:r>
                        <a:rPr lang="fr-FR" sz="1400" b="0" baseline="0" dirty="0" smtClean="0"/>
                        <a:t> les reports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err="1" smtClean="0"/>
                        <a:t>Commiter</a:t>
                      </a:r>
                      <a:r>
                        <a:rPr lang="fr-FR" sz="1400" b="0" baseline="0" dirty="0" smtClean="0"/>
                        <a:t> les reports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1956" y="476672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jeudi 27/08/2015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1956" y="4225991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75210" y="4725144"/>
            <a:ext cx="792088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Penser </a:t>
            </a:r>
            <a:r>
              <a:rPr lang="fr-FR" sz="1400" b="1" dirty="0" smtClean="0">
                <a:solidFill>
                  <a:srgbClr val="FF0000"/>
                </a:solidFill>
              </a:rPr>
              <a:t>à mettre </a:t>
            </a:r>
            <a:r>
              <a:rPr lang="fr-FR" sz="1400" b="1" dirty="0" smtClean="0">
                <a:solidFill>
                  <a:srgbClr val="FF0000"/>
                </a:solidFill>
              </a:rPr>
              <a:t>Git </a:t>
            </a:r>
            <a:r>
              <a:rPr lang="fr-FR" sz="1400" b="1" dirty="0" smtClean="0">
                <a:solidFill>
                  <a:srgbClr val="FF0000"/>
                </a:solidFill>
              </a:rPr>
              <a:t>Hub </a:t>
            </a:r>
            <a:r>
              <a:rPr lang="fr-FR" sz="1400" b="1" dirty="0" smtClean="0">
                <a:solidFill>
                  <a:srgbClr val="FF0000"/>
                </a:solidFill>
              </a:rPr>
              <a:t>: (Reports + projets de cube)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Points bloquants pour les reports – Pb de données affichés, Requêtes SQL sur le DWH : Somme des ventes par mois, mais très différents sur le SSAS. Même </a:t>
            </a:r>
            <a:r>
              <a:rPr lang="fr-FR" sz="1400" dirty="0" err="1" smtClean="0">
                <a:solidFill>
                  <a:srgbClr val="FF0000"/>
                </a:solidFill>
              </a:rPr>
              <a:t>pb</a:t>
            </a:r>
            <a:r>
              <a:rPr lang="fr-FR" sz="1400" dirty="0" smtClean="0">
                <a:solidFill>
                  <a:srgbClr val="FF0000"/>
                </a:solidFill>
              </a:rPr>
              <a:t> avec le générateur de requêtes de SSDT, Pb de création du cube ???</a:t>
            </a: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Au niveau du cube : </a:t>
            </a: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PK de la table TEMPS dans le cube =&gt; </a:t>
            </a:r>
            <a:r>
              <a:rPr lang="fr-FR" sz="1400" dirty="0" err="1" smtClean="0">
                <a:solidFill>
                  <a:srgbClr val="FF0000"/>
                </a:solidFill>
              </a:rPr>
              <a:t>Commiter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539552" y="1844824"/>
          <a:ext cx="7704857" cy="30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</a:t>
                      </a:r>
                      <a:r>
                        <a:rPr lang="fr-FR" sz="1400" b="1" baseline="0" dirty="0" smtClean="0"/>
                        <a:t> l’optimiseur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13 / 08 / 2015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9792" y="3861048"/>
            <a:ext cx="554461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24175"/>
              </p:ext>
            </p:extLst>
          </p:nvPr>
        </p:nvGraphicFramePr>
        <p:xfrm>
          <a:off x="755576" y="1196752"/>
          <a:ext cx="7776865" cy="342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  <a:gridCol w="245794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2</a:t>
                      </a:r>
                      <a:r>
                        <a:rPr lang="fr-FR" sz="1400" b="0" baseline="0" dirty="0" smtClean="0"/>
                        <a:t> listes déroulantes sur l’UI – Taille en double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Tests</a:t>
                      </a:r>
                      <a:r>
                        <a:rPr lang="fr-FR" sz="1400" b="0" baseline="0" dirty="0" smtClean="0"/>
                        <a:t>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Doc commencée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err="1" smtClean="0"/>
                        <a:t>Algo</a:t>
                      </a:r>
                      <a:r>
                        <a:rPr lang="fr-FR" sz="1400" b="0" baseline="0" dirty="0" smtClean="0"/>
                        <a:t> mat partielle : 1ere version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CAST à vérifier sur les 2 </a:t>
                      </a:r>
                      <a:r>
                        <a:rPr lang="fr-FR" sz="1400" b="0" baseline="0" dirty="0" err="1" smtClean="0"/>
                        <a:t>algos</a:t>
                      </a:r>
                      <a:r>
                        <a:rPr lang="fr-FR" sz="1400" b="0" baseline="0" dirty="0" smtClean="0"/>
                        <a:t> !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Bouton CANCEL</a:t>
                      </a:r>
                      <a:endParaRPr lang="fr-FR" sz="14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Doc à faire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Paramétrage de l’</a:t>
                      </a:r>
                      <a:r>
                        <a:rPr lang="fr-FR" sz="1400" b="0" u="none" dirty="0" err="1" smtClean="0"/>
                        <a:t>algo</a:t>
                      </a:r>
                      <a:r>
                        <a:rPr lang="fr-FR" sz="1400" b="0" u="none" baseline="0" dirty="0" smtClean="0"/>
                        <a:t> via l’UI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Doc </a:t>
                      </a:r>
                      <a:r>
                        <a:rPr lang="fr-FR" sz="1400" b="0" u="none" baseline="0" dirty="0" smtClean="0"/>
                        <a:t>à </a:t>
                      </a:r>
                      <a:r>
                        <a:rPr lang="fr-FR" sz="1400" b="0" u="none" baseline="0" dirty="0" smtClean="0"/>
                        <a:t>finir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Tests &amp; améliorations </a:t>
                      </a:r>
                      <a:r>
                        <a:rPr lang="fr-FR" sz="1400" b="0" u="none" baseline="0" dirty="0" err="1" smtClean="0"/>
                        <a:t>algo</a:t>
                      </a:r>
                      <a:endParaRPr lang="fr-FR" sz="1400" b="0" u="non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Doc à faire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Vérifier l’application des schémas crées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jeudi 27/08/2015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497487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27584" y="5877272"/>
            <a:ext cx="7920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Commencer la doc </a:t>
            </a:r>
            <a:r>
              <a:rPr lang="fr-FR" sz="1400" b="1" dirty="0" smtClean="0">
                <a:solidFill>
                  <a:srgbClr val="FF0000"/>
                </a:solidFill>
              </a:rPr>
              <a:t>!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Fin le lundi 31/08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541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Contenu du lot 3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19677"/>
              </p:ext>
            </p:extLst>
          </p:nvPr>
        </p:nvGraphicFramePr>
        <p:xfrm>
          <a:off x="179512" y="1556792"/>
          <a:ext cx="8784979" cy="372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4"/>
                <a:gridCol w="864096"/>
                <a:gridCol w="936104"/>
                <a:gridCol w="936104"/>
                <a:gridCol w="864096"/>
                <a:gridCol w="864095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/>
                        <a:t>Business</a:t>
                      </a:r>
                      <a:r>
                        <a:rPr lang="fr-FR" sz="1400" b="1" baseline="0" dirty="0" smtClean="0"/>
                        <a:t>-</a:t>
                      </a:r>
                      <a:r>
                        <a:rPr lang="fr-FR" sz="1400" b="1" baseline="0" dirty="0" err="1" smtClean="0"/>
                        <a:t>discovery</a:t>
                      </a:r>
                      <a:r>
                        <a:rPr lang="fr-FR" sz="1400" b="1" baseline="0" dirty="0" smtClean="0"/>
                        <a:t> sous </a:t>
                      </a:r>
                      <a:r>
                        <a:rPr lang="fr-FR" sz="1400" b="1" baseline="0" dirty="0" err="1" smtClean="0"/>
                        <a:t>PowerPivot</a:t>
                      </a:r>
                      <a:endParaRPr lang="fr-FR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+++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 smtClean="0"/>
                        <a:t>+++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baseline="0" dirty="0" smtClean="0">
                          <a:solidFill>
                            <a:schemeClr val="tx1"/>
                          </a:solidFill>
                        </a:rPr>
                        <a:t>Intégration SSIS du fichier Excel de population des villes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 dirty="0" smtClean="0"/>
                        <a:t>+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 dirty="0" smtClean="0"/>
                        <a:t>?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 dirty="0" smtClean="0"/>
                        <a:t>+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 dirty="0" smtClean="0"/>
                        <a:t>+++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baseline="0" dirty="0" smtClean="0"/>
                        <a:t>Intégration SSIS d’une base </a:t>
                      </a:r>
                      <a:r>
                        <a:rPr lang="fr-FR" sz="1400" b="1" baseline="0" dirty="0" smtClean="0"/>
                        <a:t>de données des </a:t>
                      </a:r>
                      <a:r>
                        <a:rPr lang="fr-FR" sz="1400" b="1" baseline="0" dirty="0" smtClean="0"/>
                        <a:t>ventes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 smtClean="0"/>
                        <a:t>+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 smtClean="0"/>
                        <a:t>?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 smtClean="0"/>
                        <a:t>+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baseline="0" dirty="0" smtClean="0"/>
                        <a:t>+++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Passage</a:t>
                      </a:r>
                      <a:r>
                        <a:rPr lang="fr-FR" sz="1400" b="1" baseline="0" dirty="0" smtClean="0">
                          <a:solidFill>
                            <a:schemeClr val="tx1"/>
                          </a:solidFill>
                        </a:rPr>
                        <a:t> en Web-service du moteur de calcul</a:t>
                      </a:r>
                      <a:endParaRPr lang="fr-F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 baseline="0" dirty="0" smtClean="0"/>
                        <a:t>+++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 baseline="0" dirty="0" smtClean="0"/>
                        <a:t>+++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err="1" smtClean="0">
                          <a:solidFill>
                            <a:schemeClr val="tx1"/>
                          </a:solidFill>
                        </a:rPr>
                        <a:t>Benchmarking</a:t>
                      </a:r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 des différents </a:t>
                      </a:r>
                      <a:r>
                        <a:rPr lang="fr-FR" sz="1400" b="1" dirty="0" err="1" smtClean="0">
                          <a:solidFill>
                            <a:schemeClr val="tx1"/>
                          </a:solidFill>
                        </a:rPr>
                        <a:t>algos</a:t>
                      </a:r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 d’agrégation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 baseline="0" dirty="0" smtClean="0"/>
                        <a:t>?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Continuité des reports + cube SSAS</a:t>
                      </a:r>
                    </a:p>
                    <a:p>
                      <a:pPr algn="l"/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MDX : intégrés au reports. 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 baseline="0" dirty="0" smtClean="0">
                          <a:solidFill>
                            <a:srgbClr val="FF0000"/>
                          </a:solidFill>
                        </a:rPr>
                        <a:t>Priorité +++</a:t>
                      </a:r>
                      <a:endParaRPr lang="fr-FR" sz="1400" b="0" u="none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>
                          <a:solidFill>
                            <a:srgbClr val="FF0000"/>
                          </a:solidFill>
                        </a:rPr>
                        <a:t>Priorité 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>
                          <a:solidFill>
                            <a:srgbClr val="FF0000"/>
                          </a:solidFill>
                        </a:rPr>
                        <a:t>Priorité 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3495252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Propositions de sujets pour le lot 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/>
              <a:t>1 à 2 personnes par sujet devrait suffire…</a:t>
            </a:r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27/08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664</Words>
  <Application>Microsoft Office PowerPoint</Application>
  <PresentationFormat>Affichage à l'écran (4:3)</PresentationFormat>
  <Paragraphs>190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331</cp:revision>
  <cp:lastPrinted>2015-06-29T11:48:16Z</cp:lastPrinted>
  <dcterms:created xsi:type="dcterms:W3CDTF">2015-04-28T11:53:17Z</dcterms:created>
  <dcterms:modified xsi:type="dcterms:W3CDTF">2015-08-24T20:01:18Z</dcterms:modified>
</cp:coreProperties>
</file>