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403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27/08/2015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27/08/2015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27/08/2015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27/08/2015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3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0657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3501008"/>
            <a:ext cx="37444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32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43825"/>
              </p:ext>
            </p:extLst>
          </p:nvPr>
        </p:nvGraphicFramePr>
        <p:xfrm>
          <a:off x="775210" y="889527"/>
          <a:ext cx="7848872" cy="280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?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?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</a:t>
                      </a:r>
                      <a:r>
                        <a:rPr lang="fr-FR" sz="1400" b="0" u="none" baseline="0" dirty="0" smtClean="0"/>
                        <a:t>doc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Va brancher ses reports sur le cube de Bernard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?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1956" y="476672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31/08/2015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1956" y="385521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75210" y="4407690"/>
            <a:ext cx="792088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Projet SSDT commun </a:t>
            </a:r>
            <a:r>
              <a:rPr lang="fr-FR" sz="1400" b="1" dirty="0" smtClean="0">
                <a:solidFill>
                  <a:schemeClr val="tx1"/>
                </a:solidFill>
              </a:rPr>
              <a:t>: </a:t>
            </a:r>
            <a:r>
              <a:rPr lang="fr-FR" sz="1400" dirty="0" smtClean="0">
                <a:solidFill>
                  <a:schemeClr val="tx1"/>
                </a:solidFill>
              </a:rPr>
              <a:t>Pb résolu par Bernard, lien avec les attributs d’une autre table via FK =&gt; Idem report et requêtes SQL sur le DWH. </a:t>
            </a:r>
            <a:r>
              <a:rPr lang="fr-FR" sz="1400" b="1" i="1" dirty="0" smtClean="0">
                <a:solidFill>
                  <a:schemeClr val="tx1"/>
                </a:solidFill>
              </a:rPr>
              <a:t>Attention</a:t>
            </a:r>
            <a:r>
              <a:rPr lang="fr-FR" sz="1400" i="1" dirty="0" smtClean="0">
                <a:solidFill>
                  <a:schemeClr val="tx1"/>
                </a:solidFill>
              </a:rPr>
              <a:t> : Pas de changements du projet SSDT. </a:t>
            </a:r>
            <a:endParaRPr lang="fr-FR" sz="1400" i="1" dirty="0" smtClean="0">
              <a:solidFill>
                <a:schemeClr val="tx1"/>
              </a:solidFill>
            </a:endParaRP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Doc : Repartir du document </a:t>
            </a:r>
            <a:r>
              <a:rPr lang="fr-FR" sz="1400" b="1" dirty="0">
                <a:solidFill>
                  <a:schemeClr val="tx1"/>
                </a:solidFill>
              </a:rPr>
              <a:t>de conception « </a:t>
            </a:r>
            <a:r>
              <a:rPr lang="fr-FR" sz="1400" b="1" dirty="0" smtClean="0">
                <a:solidFill>
                  <a:schemeClr val="tx1"/>
                </a:solidFill>
              </a:rPr>
              <a:t>Document_Conception_ODE_v03.docx »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1/ Créer sa propre version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2/ Rajouter sa ou ses sections de travaux du lot 2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3/ </a:t>
            </a:r>
            <a:r>
              <a:rPr lang="fr-FR" sz="1400" dirty="0" err="1" smtClean="0">
                <a:solidFill>
                  <a:schemeClr val="tx1"/>
                </a:solidFill>
              </a:rPr>
              <a:t>Commiter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sur Documentation\3 - Documentation </a:t>
            </a:r>
            <a:r>
              <a:rPr lang="fr-FR" sz="1400" dirty="0" smtClean="0">
                <a:solidFill>
                  <a:schemeClr val="tx1"/>
                </a:solidFill>
              </a:rPr>
              <a:t>technique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4/ En fin de cycle, Olivier fusionnera en un ,DOCX unique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 / 08 / 2015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861048"/>
            <a:ext cx="554461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1537"/>
              </p:ext>
            </p:extLst>
          </p:nvPr>
        </p:nvGraphicFramePr>
        <p:xfrm>
          <a:off x="775210" y="906398"/>
          <a:ext cx="7776865" cy="329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En</a:t>
                      </a:r>
                      <a:r>
                        <a:rPr lang="fr-FR" sz="1400" b="0" baseline="0" dirty="0" smtClean="0"/>
                        <a:t> cours doc + UI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Doc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 </a:t>
                      </a:r>
                      <a:r>
                        <a:rPr lang="fr-FR" sz="1400" b="0" u="none" baseline="0" dirty="0" smtClean="0"/>
                        <a:t>à </a:t>
                      </a:r>
                      <a:r>
                        <a:rPr lang="fr-FR" sz="1400" b="0" u="none" baseline="0" dirty="0" smtClean="0"/>
                        <a:t>terminer</a:t>
                      </a:r>
                      <a:endParaRPr lang="fr-FR" sz="14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érifier l’application des schémas crées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Passage au lot 3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err="1" smtClean="0"/>
                        <a:t>Algo</a:t>
                      </a:r>
                      <a:r>
                        <a:rPr lang="fr-FR" sz="1400" b="0" u="none" baseline="0" dirty="0" smtClean="0"/>
                        <a:t> à finir</a:t>
                      </a:r>
                      <a:endParaRPr lang="fr-FR" sz="1400" b="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 à </a:t>
                      </a:r>
                      <a:r>
                        <a:rPr lang="fr-FR" sz="1400" b="0" u="none" baseline="0" dirty="0" smtClean="0"/>
                        <a:t>faire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érifier l’application des schémas crées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1956" y="476672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31/08/2015</a:t>
            </a:r>
            <a:endParaRPr lang="fr-FR" sz="1400" b="1" u="sng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75210" y="5067761"/>
            <a:ext cx="7920880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Doc : Repartir du document </a:t>
            </a:r>
            <a:r>
              <a:rPr lang="fr-FR" sz="1400" b="1" dirty="0">
                <a:solidFill>
                  <a:schemeClr val="tx1"/>
                </a:solidFill>
              </a:rPr>
              <a:t>de conception « </a:t>
            </a:r>
            <a:r>
              <a:rPr lang="fr-FR" sz="1400" b="1" dirty="0" smtClean="0">
                <a:solidFill>
                  <a:schemeClr val="tx1"/>
                </a:solidFill>
              </a:rPr>
              <a:t>Document_Conception_ODE_v03.docx »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1/ Créer sa propre version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2/ Rajouter sa ou ses sections de travaux du lot 2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3/ </a:t>
            </a:r>
            <a:r>
              <a:rPr lang="fr-FR" sz="1400" dirty="0" err="1" smtClean="0">
                <a:solidFill>
                  <a:schemeClr val="tx1"/>
                </a:solidFill>
              </a:rPr>
              <a:t>Commiter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sur Documentation\3 - Documentation </a:t>
            </a:r>
            <a:r>
              <a:rPr lang="fr-FR" sz="1400" dirty="0" smtClean="0">
                <a:solidFill>
                  <a:schemeClr val="tx1"/>
                </a:solidFill>
              </a:rPr>
              <a:t>technique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4/ En fin de cycle, Olivier fusionnera en un ,DOCX unique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1956" y="469842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541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Contenu du lot 3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99582"/>
              </p:ext>
            </p:extLst>
          </p:nvPr>
        </p:nvGraphicFramePr>
        <p:xfrm>
          <a:off x="179512" y="2348880"/>
          <a:ext cx="8784979" cy="2813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792088"/>
                <a:gridCol w="1008116"/>
                <a:gridCol w="936104"/>
                <a:gridCol w="936104"/>
                <a:gridCol w="864096"/>
                <a:gridCol w="86409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264667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Intégration 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SSIS sur le DWH : Clients, Ventes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400" b="1" u="none" baseline="0" dirty="0" smtClean="0">
                          <a:solidFill>
                            <a:srgbClr val="FF0000"/>
                          </a:solidFill>
                        </a:rPr>
                        <a:t> ? -</a:t>
                      </a:r>
                      <a:endParaRPr lang="fr-FR" sz="14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400" b="1" u="none" baseline="0" dirty="0" smtClean="0">
                          <a:solidFill>
                            <a:srgbClr val="FF0000"/>
                          </a:solidFill>
                        </a:rPr>
                        <a:t> ? -</a:t>
                      </a:r>
                      <a:endParaRPr lang="fr-FR" sz="14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/>
                        <a:t>Données Clients</a:t>
                      </a:r>
                    </a:p>
                  </a:txBody>
                  <a:tcPr anchor="ctr"/>
                </a:tc>
              </a:tr>
              <a:tr h="264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/>
                        <a:t>PowerPivot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dirty="0" smtClean="0"/>
                        <a:t>X</a:t>
                      </a:r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400" b="1" u="none" baseline="0" dirty="0" smtClean="0">
                          <a:solidFill>
                            <a:srgbClr val="FF0000"/>
                          </a:solidFill>
                        </a:rPr>
                        <a:t> ? -</a:t>
                      </a:r>
                      <a:endParaRPr lang="fr-FR" sz="14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400" b="1" u="none" baseline="0" dirty="0" smtClean="0">
                          <a:solidFill>
                            <a:srgbClr val="FF0000"/>
                          </a:solidFill>
                        </a:rPr>
                        <a:t> ? -</a:t>
                      </a:r>
                      <a:endParaRPr lang="fr-FR" sz="14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u="none" dirty="0" smtClean="0"/>
                    </a:p>
                  </a:txBody>
                  <a:tcPr anchor="ctr"/>
                </a:tc>
              </a:tr>
              <a:tr h="494303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</a:rPr>
                        <a:t>Benchmarking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agrégations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Web-service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err="1" smtClean="0"/>
                        <a:t>Rework</a:t>
                      </a:r>
                      <a:r>
                        <a:rPr lang="fr-FR" sz="1400" b="0" baseline="0" dirty="0" smtClean="0"/>
                        <a:t> sur l’ensemble du projet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3.2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endParaRPr lang="fr-F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- ? -</a:t>
                      </a:r>
                      <a:endParaRPr lang="fr-FR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1956" y="767606"/>
            <a:ext cx="6495240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S</a:t>
            </a:r>
            <a:r>
              <a:rPr lang="fr-FR" dirty="0" smtClean="0"/>
              <a:t>ujets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Lot 2 : </a:t>
            </a:r>
            <a:r>
              <a:rPr lang="fr-FR" dirty="0" smtClean="0"/>
              <a:t>Reports à finir impérativement, prioritaire / autres sujets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Lot </a:t>
            </a:r>
            <a:r>
              <a:rPr lang="fr-FR" b="1" dirty="0" smtClean="0"/>
              <a:t>3.1 [15 jours] </a:t>
            </a:r>
            <a:r>
              <a:rPr lang="fr-FR" dirty="0" smtClean="0"/>
              <a:t>: Sûr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Lot </a:t>
            </a:r>
            <a:r>
              <a:rPr lang="fr-FR" b="1" dirty="0"/>
              <a:t>3.2 [15 jours] </a:t>
            </a:r>
            <a:r>
              <a:rPr lang="fr-FR" dirty="0" smtClean="0"/>
              <a:t>: Si le lot 3.1 n’a pas décalé, sinon saute</a:t>
            </a:r>
            <a:endParaRPr lang="fr-FR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31/08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586</Words>
  <Application>Microsoft Office PowerPoint</Application>
  <PresentationFormat>Affichage à l'écran (4:3)</PresentationFormat>
  <Paragraphs>192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OLS</cp:lastModifiedBy>
  <cp:revision>341</cp:revision>
  <cp:lastPrinted>2015-06-29T11:48:16Z</cp:lastPrinted>
  <dcterms:created xsi:type="dcterms:W3CDTF">2015-04-28T11:53:17Z</dcterms:created>
  <dcterms:modified xsi:type="dcterms:W3CDTF">2015-08-27T19:30:42Z</dcterms:modified>
</cp:coreProperties>
</file>