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1" r:id="rId2"/>
    <p:sldId id="333" r:id="rId3"/>
    <p:sldId id="357" r:id="rId4"/>
    <p:sldId id="396" r:id="rId5"/>
    <p:sldId id="403" r:id="rId6"/>
    <p:sldId id="404" r:id="rId7"/>
    <p:sldId id="397" r:id="rId8"/>
    <p:sldId id="361" r:id="rId9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31/08/2015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58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31/08/2015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31/08/2015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31/08/2015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31/08/2015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31/08/2015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31/08/2015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31/08/2015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31/08/2015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31/08/2015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31/08/2015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31/08/2015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31/08/2015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31/08/2015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Ordre du jour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2 : Clôture du chantier SSRS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2 : Clôture du chantier C#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3 : </a:t>
            </a:r>
            <a:r>
              <a:rPr lang="fr-FR" dirty="0" smtClean="0"/>
              <a:t>Sujets </a:t>
            </a:r>
            <a:endParaRPr lang="fr-FR" dirty="0" smtClean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32277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Absence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73795"/>
              </p:ext>
            </p:extLst>
          </p:nvPr>
        </p:nvGraphicFramePr>
        <p:xfrm>
          <a:off x="755576" y="989583"/>
          <a:ext cx="6696744" cy="3582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96855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Chantiers</a:t>
                      </a:r>
                      <a:r>
                        <a:rPr lang="fr-FR" sz="1600" baseline="0" dirty="0" smtClean="0"/>
                        <a:t> lot 2</a:t>
                      </a:r>
                      <a:endParaRPr lang="fr-F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Reste à faire ?</a:t>
                      </a:r>
                      <a:endParaRPr lang="fr-FR" sz="160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Bernard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-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Brice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-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Cédric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Doc</a:t>
                      </a:r>
                      <a:r>
                        <a:rPr lang="en-US" sz="1400" b="0" baseline="0" dirty="0" smtClean="0"/>
                        <a:t> à </a:t>
                      </a:r>
                      <a:r>
                        <a:rPr lang="en-US" sz="1400" b="0" baseline="0" dirty="0" err="1" smtClean="0"/>
                        <a:t>finaliser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Olivier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Doc</a:t>
                      </a:r>
                      <a:r>
                        <a:rPr lang="en-US" sz="1400" b="0" baseline="0" dirty="0" smtClean="0"/>
                        <a:t> à </a:t>
                      </a:r>
                      <a:r>
                        <a:rPr lang="en-US" sz="1400" b="0" baseline="0" dirty="0" err="1" smtClean="0"/>
                        <a:t>finaliser</a:t>
                      </a:r>
                      <a:endParaRPr lang="en-US" sz="1400" b="0" dirty="0" smtClean="0"/>
                    </a:p>
                    <a:p>
                      <a:r>
                        <a:rPr lang="en-US" sz="1400" b="0" dirty="0" err="1" smtClean="0"/>
                        <a:t>Fusionner</a:t>
                      </a:r>
                      <a:r>
                        <a:rPr lang="en-US" sz="1400" b="0" baseline="0" dirty="0" smtClean="0"/>
                        <a:t> les docs SSRS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Thomas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Doc</a:t>
                      </a:r>
                      <a:r>
                        <a:rPr lang="en-US" sz="1400" b="0" baseline="0" dirty="0" smtClean="0"/>
                        <a:t> à </a:t>
                      </a:r>
                      <a:r>
                        <a:rPr lang="en-US" sz="1400" b="0" baseline="0" dirty="0" err="1" smtClean="0"/>
                        <a:t>commiter</a:t>
                      </a:r>
                      <a:endParaRPr lang="en-US" sz="14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07504" y="107340"/>
            <a:ext cx="281750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Etat des lieux chantiers lot 2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95536" y="5517232"/>
            <a:ext cx="820891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-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7504" y="107340"/>
            <a:ext cx="175419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Contenu du lot 3</a:t>
            </a:r>
            <a:endParaRPr lang="fr-FR" dirty="0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19849"/>
              </p:ext>
            </p:extLst>
          </p:nvPr>
        </p:nvGraphicFramePr>
        <p:xfrm>
          <a:off x="179512" y="2348880"/>
          <a:ext cx="8784979" cy="340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/>
                <a:gridCol w="792088"/>
                <a:gridCol w="1008116"/>
                <a:gridCol w="936104"/>
                <a:gridCol w="936104"/>
                <a:gridCol w="864096"/>
                <a:gridCol w="864095"/>
              </a:tblGrid>
              <a:tr h="48853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Sujet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</a:p>
                  </a:txBody>
                  <a:tcPr anchor="ctr"/>
                </a:tc>
              </a:tr>
              <a:tr h="519580">
                <a:tc>
                  <a:txBody>
                    <a:bodyPr/>
                    <a:lstStyle/>
                    <a:p>
                      <a:pPr algn="l"/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Intégration SSIS sur le DWH : Clients, Ventes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u="non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non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u="non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none" dirty="0" smtClean="0"/>
                        <a:t>X</a:t>
                      </a: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baseline="0" dirty="0" err="1" smtClean="0"/>
                        <a:t>PowerPivot</a:t>
                      </a:r>
                      <a:endParaRPr lang="fr-FR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u="none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u="non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u="non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u="none" dirty="0" smtClean="0"/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algn="l"/>
                      <a:r>
                        <a:rPr lang="fr-FR" sz="1400" b="0" dirty="0" err="1" smtClean="0">
                          <a:solidFill>
                            <a:schemeClr val="tx1"/>
                          </a:solidFill>
                        </a:rPr>
                        <a:t>Benchmarking</a:t>
                      </a:r>
                      <a:r>
                        <a:rPr lang="fr-FR" sz="1400" b="0" baseline="0" dirty="0" smtClean="0">
                          <a:solidFill>
                            <a:schemeClr val="tx1"/>
                          </a:solidFill>
                        </a:rPr>
                        <a:t> agrégations</a:t>
                      </a:r>
                      <a:endParaRPr lang="fr-F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0" u="none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u="none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u="none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u="none" baseline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0" baseline="0" dirty="0" smtClean="0"/>
                    </a:p>
                  </a:txBody>
                  <a:tcPr anchor="ctr"/>
                </a:tc>
              </a:tr>
              <a:tr h="144016">
                <a:tc>
                  <a:txBody>
                    <a:bodyPr/>
                    <a:lstStyle/>
                    <a:p>
                      <a:pPr algn="l"/>
                      <a:endParaRPr lang="fr-F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0" dirty="0" smtClean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0" u="none" baseline="0" dirty="0" smtClean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u="none" baseline="0" dirty="0" smtClean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u="none" baseline="0" dirty="0" smtClean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u="none" baseline="0" dirty="0" smtClean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0" baseline="0" dirty="0" smtClean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fr-FR" sz="1400" b="1" baseline="0" dirty="0" smtClean="0">
                          <a:solidFill>
                            <a:schemeClr val="tx1"/>
                          </a:solidFill>
                        </a:rPr>
                        <a:t>Web-service (Attention : Qualité !)</a:t>
                      </a:r>
                      <a:endParaRPr lang="fr-F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0" u="none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1" u="none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u="none" baseline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u="none" baseline="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b="0" baseline="0" dirty="0" smtClean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fr-FR" sz="1400" b="0" baseline="0" dirty="0" err="1" smtClean="0"/>
                        <a:t>Rework</a:t>
                      </a:r>
                      <a:r>
                        <a:rPr lang="fr-FR" sz="1400" b="0" baseline="0" dirty="0" smtClean="0"/>
                        <a:t> sur l’ensemble du projet</a:t>
                      </a:r>
                      <a:endParaRPr lang="fr-FR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>
                          <a:solidFill>
                            <a:schemeClr val="tx1"/>
                          </a:solidFill>
                        </a:rPr>
                        <a:t>X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baseline="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fr-FR" sz="14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1956" y="767606"/>
            <a:ext cx="402905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dirty="0" smtClean="0"/>
              <a:t>Planning 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Lot 3.1 [15 jours] </a:t>
            </a:r>
            <a:r>
              <a:rPr lang="fr-FR" dirty="0" smtClean="0"/>
              <a:t>: Du 31/08 au 14/09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b="1" dirty="0" smtClean="0"/>
              <a:t>Lot </a:t>
            </a:r>
            <a:r>
              <a:rPr lang="fr-FR" b="1" dirty="0"/>
              <a:t>3.2 [15 jours] </a:t>
            </a:r>
            <a:r>
              <a:rPr lang="fr-FR" dirty="0" smtClean="0"/>
              <a:t>: Du 15/09 au 28/09</a:t>
            </a:r>
            <a:endParaRPr lang="fr-FR" sz="1400" u="sng" dirty="0" smtClean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9203"/>
              </p:ext>
            </p:extLst>
          </p:nvPr>
        </p:nvGraphicFramePr>
        <p:xfrm>
          <a:off x="251520" y="989583"/>
          <a:ext cx="8640960" cy="5873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114"/>
                <a:gridCol w="4207526"/>
                <a:gridCol w="2880320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Chantiers</a:t>
                      </a:r>
                      <a:r>
                        <a:rPr lang="fr-FR" sz="1600" baseline="0" dirty="0" smtClean="0"/>
                        <a:t> lot 3</a:t>
                      </a:r>
                      <a:endParaRPr lang="fr-F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Contenu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Livrable</a:t>
                      </a:r>
                      <a:endParaRPr lang="fr-FR" sz="160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baseline="0" dirty="0" smtClean="0">
                          <a:solidFill>
                            <a:schemeClr val="tx1"/>
                          </a:solidFill>
                        </a:rPr>
                        <a:t>Intégration SSIS sur le DWH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Intégration</a:t>
                      </a:r>
                      <a:r>
                        <a:rPr lang="en-US" sz="1400" b="0" baseline="0" dirty="0" smtClean="0"/>
                        <a:t> de </a:t>
                      </a:r>
                      <a:r>
                        <a:rPr lang="en-US" sz="1400" b="0" baseline="0" dirty="0" err="1" smtClean="0"/>
                        <a:t>fichier</a:t>
                      </a:r>
                      <a:r>
                        <a:rPr lang="en-US" sz="1400" b="0" baseline="0" dirty="0" smtClean="0"/>
                        <a:t> clients </a:t>
                      </a:r>
                      <a:r>
                        <a:rPr lang="en-US" sz="1400" b="0" baseline="0" dirty="0" smtClean="0"/>
                        <a:t>: Tutorial MSDN pour faire </a:t>
                      </a:r>
                      <a:r>
                        <a:rPr lang="en-US" sz="1400" b="0" baseline="0" dirty="0" err="1" smtClean="0"/>
                        <a:t>l’ETL</a:t>
                      </a:r>
                      <a:r>
                        <a:rPr lang="en-US" sz="1400" b="0" baseline="0" dirty="0" smtClean="0"/>
                        <a:t>. </a:t>
                      </a:r>
                      <a:r>
                        <a:rPr lang="en-US" sz="1400" b="0" baseline="0" dirty="0" err="1" smtClean="0"/>
                        <a:t>Fichiers</a:t>
                      </a:r>
                      <a:r>
                        <a:rPr lang="en-US" sz="1400" b="0" baseline="0" dirty="0" smtClean="0"/>
                        <a:t> CSV et XLSX. </a:t>
                      </a:r>
                      <a:r>
                        <a:rPr lang="en-US" sz="1400" b="0" i="1" baseline="0" dirty="0" err="1" smtClean="0"/>
                        <a:t>Valeur</a:t>
                      </a:r>
                      <a:r>
                        <a:rPr lang="en-US" sz="1400" b="0" i="1" baseline="0" dirty="0" smtClean="0"/>
                        <a:t> </a:t>
                      </a:r>
                      <a:r>
                        <a:rPr lang="en-US" sz="1400" b="0" i="1" baseline="0" dirty="0" err="1" smtClean="0"/>
                        <a:t>ajoutée</a:t>
                      </a:r>
                      <a:r>
                        <a:rPr lang="en-US" sz="1400" b="0" i="1" baseline="0" dirty="0" smtClean="0"/>
                        <a:t> par rapport au BULK INSERT ? </a:t>
                      </a:r>
                      <a:r>
                        <a:rPr lang="en-US" sz="1400" b="0" i="1" baseline="0" dirty="0" err="1" smtClean="0"/>
                        <a:t>Autre</a:t>
                      </a:r>
                      <a:r>
                        <a:rPr lang="en-US" sz="1400" b="0" i="1" baseline="0" dirty="0" smtClean="0"/>
                        <a:t> table ? </a:t>
                      </a:r>
                      <a:r>
                        <a:rPr lang="en-US" sz="1400" b="1" i="1" baseline="0" dirty="0" err="1" smtClean="0"/>
                        <a:t>Doublons</a:t>
                      </a:r>
                      <a:r>
                        <a:rPr lang="en-US" sz="1400" b="1" i="1" baseline="0" dirty="0" smtClean="0"/>
                        <a:t>, </a:t>
                      </a:r>
                      <a:r>
                        <a:rPr lang="en-US" sz="1400" b="1" i="1" baseline="0" dirty="0" err="1" smtClean="0"/>
                        <a:t>nettoyage</a:t>
                      </a:r>
                      <a:r>
                        <a:rPr lang="en-US" sz="1400" b="1" i="1" baseline="0" dirty="0" smtClean="0"/>
                        <a:t> vs </a:t>
                      </a:r>
                      <a:r>
                        <a:rPr lang="en-US" sz="1400" b="1" i="1" baseline="0" dirty="0" err="1" smtClean="0"/>
                        <a:t>referentiels</a:t>
                      </a:r>
                      <a:r>
                        <a:rPr lang="en-US" sz="1400" b="0" i="1" baseline="0" dirty="0" smtClean="0"/>
                        <a:t>, dimensions à variations </a:t>
                      </a:r>
                      <a:r>
                        <a:rPr lang="en-US" sz="1400" b="0" i="1" baseline="0" dirty="0" err="1" smtClean="0"/>
                        <a:t>lentes</a:t>
                      </a:r>
                      <a:r>
                        <a:rPr lang="en-US" sz="1400" b="0" i="1" baseline="0" dirty="0" smtClean="0"/>
                        <a:t> (Types 1-2-3 =&gt; INSERT </a:t>
                      </a:r>
                      <a:r>
                        <a:rPr lang="en-US" sz="1400" b="0" i="1" baseline="0" dirty="0" err="1" smtClean="0"/>
                        <a:t>ou</a:t>
                      </a:r>
                      <a:r>
                        <a:rPr lang="en-US" sz="1400" b="0" i="1" baseline="0" dirty="0" smtClean="0"/>
                        <a:t> UPDATE) ? </a:t>
                      </a:r>
                      <a:endParaRPr lang="en-US" sz="1400" b="0" i="1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Projet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dirty="0" smtClean="0"/>
                        <a:t>SSIS (Package) </a:t>
                      </a:r>
                      <a:r>
                        <a:rPr lang="en-US" sz="1400" b="0" dirty="0" err="1" smtClean="0"/>
                        <a:t>ou</a:t>
                      </a:r>
                      <a:r>
                        <a:rPr lang="en-US" sz="1400" b="0" dirty="0" smtClean="0"/>
                        <a:t> version installable (?)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 err="1" smtClean="0"/>
                        <a:t>PowerPivot</a:t>
                      </a:r>
                      <a:endParaRPr lang="fr-FR" sz="14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 err="1" smtClean="0"/>
                        <a:t>PowerView</a:t>
                      </a:r>
                      <a:r>
                        <a:rPr lang="fr-FR" sz="1400" b="1" baseline="0" dirty="0" smtClean="0"/>
                        <a:t> (Reports)</a:t>
                      </a:r>
                      <a:endParaRPr lang="fr-FR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Mise</a:t>
                      </a:r>
                      <a:r>
                        <a:rPr lang="en-US" sz="1400" b="0" baseline="0" dirty="0" smtClean="0"/>
                        <a:t> à disposition </a:t>
                      </a:r>
                      <a:r>
                        <a:rPr lang="en-US" sz="1400" b="0" baseline="0" dirty="0" err="1" smtClean="0"/>
                        <a:t>d’une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plateforme</a:t>
                      </a:r>
                      <a:r>
                        <a:rPr lang="en-US" sz="1400" b="0" baseline="0" dirty="0" smtClean="0"/>
                        <a:t> de business-discovery. </a:t>
                      </a:r>
                      <a:r>
                        <a:rPr lang="en-US" sz="1400" b="0" baseline="0" dirty="0" err="1" smtClean="0"/>
                        <a:t>Consommation</a:t>
                      </a:r>
                      <a:r>
                        <a:rPr lang="en-US" sz="1400" b="0" baseline="0" dirty="0" smtClean="0"/>
                        <a:t> du DWH, du cube SSAS…</a:t>
                      </a:r>
                      <a:endParaRPr lang="en-US" sz="1400" b="0" baseline="0" dirty="0" smtClean="0"/>
                    </a:p>
                    <a:p>
                      <a:r>
                        <a:rPr lang="en-US" sz="1400" b="0" baseline="0" dirty="0" smtClean="0"/>
                        <a:t>Cf. doc de Bernard </a:t>
                      </a:r>
                      <a:r>
                        <a:rPr lang="en-US" sz="1400" b="0" baseline="0" dirty="0" err="1" smtClean="0"/>
                        <a:t>sur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GitHub</a:t>
                      </a:r>
                      <a:r>
                        <a:rPr lang="en-US" sz="1400" b="0" baseline="0" dirty="0" smtClean="0"/>
                        <a:t> : </a:t>
                      </a:r>
                      <a:r>
                        <a:rPr lang="fr-FR" sz="1400" b="1" i="1" baseline="0" dirty="0" err="1" smtClean="0"/>
                        <a:t>Projet_ODE</a:t>
                      </a:r>
                      <a:r>
                        <a:rPr lang="fr-FR" sz="1400" b="1" i="1" baseline="0" dirty="0" smtClean="0"/>
                        <a:t>- Excel et la Business Intelligence.doc</a:t>
                      </a:r>
                      <a:endParaRPr lang="en-US" sz="1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 smtClean="0"/>
                        <a:t>Classeur</a:t>
                      </a:r>
                      <a:r>
                        <a:rPr lang="en-US" sz="1400" b="0" i="0" dirty="0" smtClean="0"/>
                        <a:t> Excel </a:t>
                      </a:r>
                      <a:r>
                        <a:rPr lang="en-US" sz="1400" b="0" i="0" dirty="0" smtClean="0"/>
                        <a:t>avec</a:t>
                      </a:r>
                      <a:r>
                        <a:rPr lang="en-US" sz="1400" b="0" i="0" baseline="0" dirty="0" smtClean="0"/>
                        <a:t> extension PowerPivot. </a:t>
                      </a:r>
                    </a:p>
                    <a:p>
                      <a:r>
                        <a:rPr lang="en-US" sz="1400" b="0" i="1" baseline="0" dirty="0" smtClean="0"/>
                        <a:t>Version </a:t>
                      </a:r>
                      <a:r>
                        <a:rPr lang="en-US" sz="1400" b="0" i="1" baseline="0" dirty="0" err="1" smtClean="0"/>
                        <a:t>eval</a:t>
                      </a:r>
                      <a:r>
                        <a:rPr lang="en-US" sz="1400" b="0" i="1" baseline="0" dirty="0" smtClean="0"/>
                        <a:t> Excel 2013 “Pro Plus” 32 bits OBLIGATOIRE !</a:t>
                      </a:r>
                      <a:endParaRPr lang="en-US" sz="1400" b="0" i="1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 err="1" smtClean="0">
                          <a:solidFill>
                            <a:schemeClr val="tx1"/>
                          </a:solidFill>
                        </a:rPr>
                        <a:t>Benchmarking</a:t>
                      </a:r>
                      <a:r>
                        <a:rPr lang="fr-FR" sz="1400" b="1" baseline="0" dirty="0" smtClean="0">
                          <a:solidFill>
                            <a:schemeClr val="tx1"/>
                          </a:solidFill>
                        </a:rPr>
                        <a:t> agrégations</a:t>
                      </a:r>
                      <a:endParaRPr lang="fr-F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Comparaisons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sur</a:t>
                      </a:r>
                      <a:r>
                        <a:rPr lang="en-US" sz="1400" b="0" baseline="0" dirty="0" smtClean="0"/>
                        <a:t> les reports des </a:t>
                      </a:r>
                      <a:r>
                        <a:rPr lang="en-US" sz="1400" b="0" baseline="0" dirty="0" err="1" smtClean="0"/>
                        <a:t>differentes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materialisation</a:t>
                      </a:r>
                      <a:r>
                        <a:rPr lang="en-US" sz="1400" b="0" baseline="0" dirty="0" smtClean="0"/>
                        <a:t> 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="0" baseline="0" dirty="0" smtClean="0"/>
                        <a:t>  Metropolis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="0" baseline="0" dirty="0" smtClean="0"/>
                        <a:t>  </a:t>
                      </a:r>
                      <a:r>
                        <a:rPr lang="en-US" sz="1400" b="0" baseline="0" dirty="0" err="1" smtClean="0"/>
                        <a:t>Partielle</a:t>
                      </a:r>
                      <a:endParaRPr lang="en-US" sz="1400" b="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="0" baseline="0" dirty="0" smtClean="0"/>
                        <a:t>  Microsoft SSDT 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Doc de plan </a:t>
                      </a:r>
                      <a:r>
                        <a:rPr lang="en-US" sz="1400" b="0" dirty="0" err="1" smtClean="0"/>
                        <a:t>d’experience</a:t>
                      </a:r>
                      <a:r>
                        <a:rPr lang="en-US" sz="1400" b="0" baseline="0" dirty="0" smtClean="0"/>
                        <a:t> + </a:t>
                      </a:r>
                      <a:r>
                        <a:rPr lang="en-US" sz="1400" b="0" dirty="0" smtClean="0"/>
                        <a:t>Excel de </a:t>
                      </a:r>
                      <a:r>
                        <a:rPr lang="en-US" sz="1400" b="0" dirty="0" err="1" smtClean="0"/>
                        <a:t>resultats</a:t>
                      </a:r>
                      <a:r>
                        <a:rPr lang="en-US" sz="1400" b="0" dirty="0" smtClean="0"/>
                        <a:t> + </a:t>
                      </a:r>
                      <a:r>
                        <a:rPr lang="en-US" sz="1400" b="0" dirty="0" err="1" smtClean="0"/>
                        <a:t>projet</a:t>
                      </a:r>
                      <a:r>
                        <a:rPr lang="en-US" sz="1400" b="0" dirty="0" smtClean="0"/>
                        <a:t> SSDT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baseline="0" dirty="0" smtClean="0">
                          <a:solidFill>
                            <a:schemeClr val="tx1"/>
                          </a:solidFill>
                        </a:rPr>
                        <a:t>Web-service</a:t>
                      </a:r>
                      <a:endParaRPr lang="fr-F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Passage</a:t>
                      </a:r>
                      <a:r>
                        <a:rPr lang="en-US" sz="1400" b="0" baseline="0" dirty="0" smtClean="0"/>
                        <a:t> en Web-service Java des </a:t>
                      </a:r>
                      <a:r>
                        <a:rPr lang="en-US" sz="1400" b="0" baseline="0" dirty="0" err="1" smtClean="0"/>
                        <a:t>méthodes</a:t>
                      </a:r>
                      <a:r>
                        <a:rPr lang="en-US" sz="1400" b="0" baseline="0" dirty="0" smtClean="0"/>
                        <a:t> C# :</a:t>
                      </a:r>
                    </a:p>
                    <a:p>
                      <a:r>
                        <a:rPr lang="en-US" sz="1400" b="0" dirty="0" smtClean="0"/>
                        <a:t>3 </a:t>
                      </a:r>
                      <a:r>
                        <a:rPr lang="en-US" sz="1400" b="0" baseline="0" dirty="0" smtClean="0"/>
                        <a:t>WS :  de </a:t>
                      </a:r>
                      <a:r>
                        <a:rPr lang="en-US" sz="1400" b="0" baseline="0" dirty="0" err="1" smtClean="0"/>
                        <a:t>combinaisons</a:t>
                      </a:r>
                      <a:r>
                        <a:rPr lang="en-US" sz="1400" b="0" baseline="0" dirty="0" smtClean="0"/>
                        <a:t>, de </a:t>
                      </a:r>
                      <a:r>
                        <a:rPr lang="en-US" sz="1400" b="0" baseline="0" dirty="0" err="1" smtClean="0"/>
                        <a:t>Metrolpis</a:t>
                      </a:r>
                      <a:r>
                        <a:rPr lang="en-US" sz="1400" b="0" baseline="0" dirty="0" smtClean="0"/>
                        <a:t>, de </a:t>
                      </a:r>
                      <a:r>
                        <a:rPr lang="en-US" sz="1400" b="0" baseline="0" dirty="0" err="1" smtClean="0"/>
                        <a:t>materialisation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partielle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Projet</a:t>
                      </a:r>
                      <a:r>
                        <a:rPr lang="en-US" sz="1400" b="0" baseline="0" dirty="0" smtClean="0"/>
                        <a:t> Java 8 </a:t>
                      </a:r>
                      <a:r>
                        <a:rPr lang="en-US" sz="1400" b="0" baseline="0" dirty="0" smtClean="0"/>
                        <a:t>(Cf. PTF)</a:t>
                      </a:r>
                      <a:endParaRPr lang="en-US" sz="1400" b="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l"/>
                      <a:r>
                        <a:rPr lang="fr-FR" sz="1400" b="1" baseline="0" dirty="0" err="1" smtClean="0"/>
                        <a:t>Rework</a:t>
                      </a:r>
                      <a:r>
                        <a:rPr lang="fr-FR" sz="1400" b="1" baseline="0" dirty="0" smtClean="0"/>
                        <a:t> sur l’ensemble du projet</a:t>
                      </a:r>
                      <a:endParaRPr lang="fr-FR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Finitions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sur</a:t>
                      </a:r>
                      <a:r>
                        <a:rPr lang="en-US" sz="1400" b="0" baseline="0" dirty="0" smtClean="0"/>
                        <a:t> le </a:t>
                      </a:r>
                      <a:r>
                        <a:rPr lang="en-US" sz="1400" b="0" baseline="0" dirty="0" err="1" smtClean="0"/>
                        <a:t>projet</a:t>
                      </a:r>
                      <a:r>
                        <a:rPr lang="en-US" sz="1400" b="0" baseline="0" dirty="0" smtClean="0"/>
                        <a:t> :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="0" baseline="0" dirty="0" smtClean="0"/>
                        <a:t>  </a:t>
                      </a:r>
                      <a:r>
                        <a:rPr lang="en-US" sz="1400" b="0" baseline="0" dirty="0" err="1" smtClean="0"/>
                        <a:t>Charte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graphique</a:t>
                      </a:r>
                      <a:r>
                        <a:rPr lang="en-US" sz="1400" b="0" baseline="0" dirty="0" smtClean="0"/>
                        <a:t> des reports à </a:t>
                      </a:r>
                      <a:r>
                        <a:rPr lang="en-US" sz="1400" b="0" baseline="0" dirty="0" err="1" smtClean="0"/>
                        <a:t>uniformiser</a:t>
                      </a:r>
                      <a:endParaRPr lang="en-US" sz="1400" b="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="0" baseline="0" dirty="0" smtClean="0"/>
                        <a:t>  </a:t>
                      </a:r>
                      <a:r>
                        <a:rPr lang="en-US" sz="1400" b="0" baseline="0" dirty="0" smtClean="0"/>
                        <a:t>Commencer le PPTX de la presentation de </a:t>
                      </a:r>
                      <a:r>
                        <a:rPr lang="en-US" sz="1400" b="0" baseline="0" dirty="0" err="1" smtClean="0"/>
                        <a:t>regroupement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Sera </a:t>
                      </a:r>
                      <a:r>
                        <a:rPr lang="en-US" sz="1400" b="0" dirty="0" err="1" smtClean="0"/>
                        <a:t>fonction</a:t>
                      </a:r>
                      <a:r>
                        <a:rPr lang="en-US" sz="1400" b="0" dirty="0" smtClean="0"/>
                        <a:t> des reworks</a:t>
                      </a:r>
                      <a:endParaRPr lang="en-US" sz="14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07504" y="107340"/>
            <a:ext cx="275158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Contenu des chantiers lot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56687"/>
              </p:ext>
            </p:extLst>
          </p:nvPr>
        </p:nvGraphicFramePr>
        <p:xfrm>
          <a:off x="467544" y="764704"/>
          <a:ext cx="7704857" cy="2532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934664"/>
                <a:gridCol w="1808283"/>
                <a:gridCol w="172966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Intégration SSIS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À partir de</a:t>
                      </a:r>
                      <a:r>
                        <a:rPr lang="fr-FR" sz="1200" b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ce jour</a:t>
                      </a:r>
                      <a:endParaRPr lang="fr-F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PowerPivot</a:t>
                      </a:r>
                      <a:endParaRPr lang="fr-FR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À partir de ce jour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Benchmarking</a:t>
                      </a:r>
                      <a:endParaRPr lang="fr-FR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À partir de ce jour 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 / 09 / 2015</a:t>
                      </a:r>
                      <a:endParaRPr lang="fr-FR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 / 09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07 / 09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Tests &amp; Corrections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14 / 09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14 / 09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7504" y="107340"/>
            <a:ext cx="305917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Planning des chantiers du lot 3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56687"/>
              </p:ext>
            </p:extLst>
          </p:nvPr>
        </p:nvGraphicFramePr>
        <p:xfrm>
          <a:off x="467544" y="3645024"/>
          <a:ext cx="5975195" cy="2532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934664"/>
                <a:gridCol w="1808283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</a:t>
                      </a:r>
                    </a:p>
                    <a:p>
                      <a:pPr algn="ctr"/>
                      <a:endParaRPr lang="fr-FR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Les dates indiquées sont les échéances de fin de chaque ligne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Web-service</a:t>
                      </a:r>
                    </a:p>
                    <a:p>
                      <a:pPr algn="ctr"/>
                      <a:r>
                        <a:rPr lang="fr-FR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À partir du 15/09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Rework</a:t>
                      </a:r>
                      <a:endParaRPr lang="fr-FR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À partir du 15/09 </a:t>
                      </a:r>
                      <a:endParaRPr lang="fr-FR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Réalisation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 / 09 / 2015</a:t>
                      </a:r>
                      <a:endParaRPr lang="fr-FR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 / 09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Tests &amp; Corrections croisés du code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24 / 09 / 2015</a:t>
                      </a:r>
                      <a:endParaRPr lang="fr-FR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24 / 09 / 2015</a:t>
                      </a:r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28 / 09 /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/>
                        <a:t>28 / 09 / 2015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Jeudi 03/09 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4425</TotalTime>
  <Words>573</Words>
  <Application>Microsoft Office PowerPoint</Application>
  <PresentationFormat>Affichage à l'écran (4:3)</PresentationFormat>
  <Paragraphs>147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365</cp:revision>
  <cp:lastPrinted>2015-06-29T11:48:16Z</cp:lastPrinted>
  <dcterms:created xsi:type="dcterms:W3CDTF">2015-04-28T11:53:17Z</dcterms:created>
  <dcterms:modified xsi:type="dcterms:W3CDTF">2015-08-31T19:26:26Z</dcterms:modified>
</cp:coreProperties>
</file>