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408" r:id="rId5"/>
    <p:sldId id="409" r:id="rId6"/>
    <p:sldId id="406" r:id="rId7"/>
    <p:sldId id="410" r:id="rId8"/>
    <p:sldId id="407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17/09/2015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8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17/09/2015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17/09/2015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PowerPivot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SSIS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Benchmarking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 smtClean="0"/>
              <a:t>lors du regroupement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97201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49788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17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104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PowerPivot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22827"/>
              </p:ext>
            </p:extLst>
          </p:nvPr>
        </p:nvGraphicFramePr>
        <p:xfrm>
          <a:off x="2483768" y="1772816"/>
          <a:ext cx="3651162" cy="329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162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&amp; CEDRIC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Finalisation</a:t>
                      </a:r>
                      <a:r>
                        <a:rPr lang="fr-FR" sz="1400" b="0" baseline="0" dirty="0" smtClean="0"/>
                        <a:t> des états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baseline="0" dirty="0" smtClean="0"/>
                        <a:t>Olivier</a:t>
                      </a:r>
                      <a:r>
                        <a:rPr lang="fr-FR" sz="1400" b="0" u="none" baseline="0" dirty="0" smtClean="0"/>
                        <a:t> : </a:t>
                      </a:r>
                      <a:r>
                        <a:rPr lang="fr-FR" sz="1400" b="0" u="none" baseline="0" dirty="0" err="1" smtClean="0"/>
                        <a:t>Execution</a:t>
                      </a:r>
                      <a:r>
                        <a:rPr lang="fr-FR" sz="1400" b="0" u="none" baseline="0" dirty="0" smtClean="0"/>
                        <a:t> des scripts + backup + </a:t>
                      </a:r>
                      <a:r>
                        <a:rPr lang="fr-FR" sz="1400" b="0" u="none" baseline="0" dirty="0" err="1" smtClean="0"/>
                        <a:t>GitHub</a:t>
                      </a:r>
                      <a:r>
                        <a:rPr lang="fr-FR" sz="1400" b="0" u="none" baseline="0" dirty="0" smtClean="0"/>
                        <a:t> [VENTES : 4 M // CLIENTS : 100k]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baseline="0" dirty="0" smtClean="0"/>
                        <a:t>Bernard</a:t>
                      </a:r>
                      <a:r>
                        <a:rPr lang="fr-FR" sz="1400" b="0" u="none" baseline="0" dirty="0" smtClean="0"/>
                        <a:t> : Relancer les SSRS + </a:t>
                      </a:r>
                      <a:r>
                        <a:rPr lang="fr-FR" sz="1400" b="0" u="none" baseline="0" dirty="0" err="1" smtClean="0"/>
                        <a:t>screenshoots</a:t>
                      </a:r>
                      <a:r>
                        <a:rPr lang="fr-FR" sz="1400" b="0" u="none" baseline="0" dirty="0" smtClean="0"/>
                        <a:t> SSRS et du </a:t>
                      </a:r>
                      <a:r>
                        <a:rPr lang="fr-FR" sz="1400" b="0" u="none" baseline="0" dirty="0" err="1" smtClean="0"/>
                        <a:t>PowerBI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-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-</a:t>
                      </a:r>
                      <a:endParaRPr lang="fr-FR" sz="14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63888" y="1340768"/>
            <a:ext cx="5408683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4136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SSIS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05363"/>
              </p:ext>
            </p:extLst>
          </p:nvPr>
        </p:nvGraphicFramePr>
        <p:xfrm>
          <a:off x="2483766" y="1772816"/>
          <a:ext cx="3888435" cy="34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 &amp; THOMAS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712469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baseline="0" dirty="0" smtClean="0"/>
                        <a:t>Docs livrées + version finale de Thomas de l’ETL 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En cours </a:t>
                      </a:r>
                      <a:r>
                        <a:rPr lang="fr-FR" sz="1400" b="0" u="none" dirty="0" smtClean="0"/>
                        <a:t>: </a:t>
                      </a:r>
                      <a:r>
                        <a:rPr lang="fr-FR" sz="1400" b="0" u="none" dirty="0" err="1" smtClean="0"/>
                        <a:t>Merge</a:t>
                      </a:r>
                      <a:r>
                        <a:rPr lang="fr-FR" sz="1400" b="0" u="none" dirty="0" smtClean="0"/>
                        <a:t> pour version finale</a:t>
                      </a:r>
                      <a:r>
                        <a:rPr lang="fr-FR" sz="1400" b="0" u="none" baseline="0" dirty="0" smtClean="0"/>
                        <a:t> </a:t>
                      </a:r>
                      <a:r>
                        <a:rPr lang="fr-FR" sz="1400" b="0" u="none" dirty="0" smtClean="0"/>
                        <a:t>de l’ETL VENTES + CLIENT</a:t>
                      </a:r>
                    </a:p>
                    <a:p>
                      <a:pPr algn="l"/>
                      <a:r>
                        <a:rPr lang="fr-FR" sz="1400" b="1" u="sng" dirty="0" smtClean="0"/>
                        <a:t>Point d’attention </a:t>
                      </a:r>
                      <a:r>
                        <a:rPr lang="fr-FR" sz="1400" b="0" u="none" dirty="0" smtClean="0"/>
                        <a:t>: Tester sur le backup</a:t>
                      </a:r>
                      <a:r>
                        <a:rPr lang="fr-FR" sz="1400" b="0" u="none" baseline="0" dirty="0" smtClean="0"/>
                        <a:t> récent !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Pb de la variation lente sur le </a:t>
                      </a:r>
                      <a:r>
                        <a:rPr lang="fr-FR" sz="1400" b="0" baseline="0" dirty="0" err="1" smtClean="0"/>
                        <a:t>dim</a:t>
                      </a:r>
                      <a:r>
                        <a:rPr lang="fr-FR" sz="1400" b="0" baseline="0" dirty="0" smtClean="0"/>
                        <a:t> PRODUIT =&gt; l’ETL doit être exécuté 2x pour marcher… sera présenté ou pas ? Sinon, juste à l’oral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63888" y="1340768"/>
            <a:ext cx="5408683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3834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Benchmarking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78111"/>
              </p:ext>
            </p:extLst>
          </p:nvPr>
        </p:nvGraphicFramePr>
        <p:xfrm>
          <a:off x="395536" y="1772816"/>
          <a:ext cx="5544616" cy="329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Remplissage complet du DWH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Corriger le DWH :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400" b="0" u="none" dirty="0" smtClean="0"/>
                        <a:t>  Dates dans FACT_VENTES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400" b="0" u="none" dirty="0" smtClean="0"/>
                        <a:t>  Nombres </a:t>
                      </a:r>
                      <a:r>
                        <a:rPr lang="fr-FR" sz="1400" b="0" u="none" dirty="0" smtClean="0"/>
                        <a:t>d’articles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fr-FR" sz="1400" b="1" u="sng" dirty="0" smtClean="0"/>
                        <a:t>Point d’attention </a:t>
                      </a:r>
                      <a:r>
                        <a:rPr lang="fr-FR" sz="1400" b="0" u="none" dirty="0" smtClean="0"/>
                        <a:t>: </a:t>
                      </a:r>
                      <a:r>
                        <a:rPr lang="fr-FR" sz="1400" b="0" u="none" dirty="0" err="1" smtClean="0"/>
                        <a:t>Resultats</a:t>
                      </a:r>
                      <a:r>
                        <a:rPr lang="fr-FR" sz="1400" b="0" u="none" dirty="0" smtClean="0"/>
                        <a:t> benchmarks !!!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63888" y="1340768"/>
            <a:ext cx="5408683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06808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Reste à terminer 24/09/2015 ?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48604"/>
              </p:ext>
            </p:extLst>
          </p:nvPr>
        </p:nvGraphicFramePr>
        <p:xfrm>
          <a:off x="323528" y="960106"/>
          <a:ext cx="2952328" cy="200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63471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76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Récupérer le nouveau cube sur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+ Reprendre les reports 7 à 11 + titrage &amp;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libels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du report de taux de percé, orienté par Cédric &amp; Bernard. Attention sur la hiérarchie et la fonction PARALEL PERIOD ???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40929"/>
              </p:ext>
            </p:extLst>
          </p:nvPr>
        </p:nvGraphicFramePr>
        <p:xfrm>
          <a:off x="5719461" y="960106"/>
          <a:ext cx="2952328" cy="140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63471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768612">
                <a:tc>
                  <a:txBody>
                    <a:bodyPr/>
                    <a:lstStyle/>
                    <a:p>
                      <a:pPr algn="l"/>
                      <a:r>
                        <a:rPr lang="fr-FR" sz="1400" b="0" u="none" dirty="0" smtClean="0"/>
                        <a:t>Web-service</a:t>
                      </a:r>
                      <a:r>
                        <a:rPr lang="fr-FR" sz="1400" b="0" u="none" baseline="0" dirty="0" smtClean="0"/>
                        <a:t> : Attente de la réponse de l’enseignant</a:t>
                      </a:r>
                      <a:endParaRPr lang="fr-FR" sz="1400" b="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9618"/>
              </p:ext>
            </p:extLst>
          </p:nvPr>
        </p:nvGraphicFramePr>
        <p:xfrm>
          <a:off x="2987824" y="2742815"/>
          <a:ext cx="2952328" cy="140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63471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768612">
                <a:tc>
                  <a:txBody>
                    <a:bodyPr/>
                    <a:lstStyle/>
                    <a:p>
                      <a:pPr algn="l"/>
                      <a:r>
                        <a:rPr lang="fr-FR" sz="1400" b="1" u="none" dirty="0" smtClean="0"/>
                        <a:t>Cerise</a:t>
                      </a:r>
                      <a:r>
                        <a:rPr lang="fr-FR" sz="1400" b="1" u="none" baseline="0" dirty="0" smtClean="0"/>
                        <a:t> sur le gâteau </a:t>
                      </a:r>
                      <a:r>
                        <a:rPr lang="fr-FR" sz="1400" b="0" u="none" baseline="0" dirty="0" smtClean="0"/>
                        <a:t>: Pré-étude du Datamining </a:t>
                      </a:r>
                      <a:endParaRPr lang="fr-FR" sz="1400" b="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00596"/>
              </p:ext>
            </p:extLst>
          </p:nvPr>
        </p:nvGraphicFramePr>
        <p:xfrm>
          <a:off x="323528" y="4362444"/>
          <a:ext cx="2952328" cy="140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63471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768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dirty="0" smtClean="0"/>
                        <a:t>Web-service</a:t>
                      </a:r>
                      <a:r>
                        <a:rPr lang="fr-FR" sz="1400" b="0" u="none" baseline="0" dirty="0" smtClean="0"/>
                        <a:t> : Attente de la réponse de l’enseignant</a:t>
                      </a:r>
                      <a:endParaRPr lang="fr-FR" sz="1400" b="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45705"/>
              </p:ext>
            </p:extLst>
          </p:nvPr>
        </p:nvGraphicFramePr>
        <p:xfrm>
          <a:off x="5743762" y="4362444"/>
          <a:ext cx="2952328" cy="140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63471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768612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?</a:t>
                      </a:r>
                      <a:endParaRPr lang="fr-FR" sz="1400" b="1" u="sn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528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Présentation lors du regroupement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620688"/>
            <a:ext cx="792088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Présentation le JEUDI 15/10/2015 après déjeuner</a:t>
            </a:r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30 minutes maxi : </a:t>
            </a:r>
            <a:r>
              <a:rPr lang="fr-FR" sz="1400" dirty="0" smtClean="0">
                <a:solidFill>
                  <a:schemeClr val="tx1"/>
                </a:solidFill>
              </a:rPr>
              <a:t>4 modules * 8 minutes</a:t>
            </a:r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Plutôt axé sur la démo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 : </a:t>
            </a:r>
            <a:r>
              <a:rPr lang="fr-FR" sz="1400" dirty="0" smtClean="0">
                <a:solidFill>
                  <a:schemeClr val="tx1"/>
                </a:solidFill>
              </a:rPr>
              <a:t>Demander à réserver vidéoprojecteur + salle avec accès Internet pour Skype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Livrables</a:t>
            </a:r>
            <a:r>
              <a:rPr lang="fr-FR" sz="1400" dirty="0" smtClean="0">
                <a:solidFill>
                  <a:schemeClr val="tx1"/>
                </a:solidFill>
              </a:rPr>
              <a:t> : Documents de conception + </a:t>
            </a:r>
            <a:r>
              <a:rPr lang="fr-FR" sz="1400" u="sng" dirty="0" smtClean="0">
                <a:solidFill>
                  <a:schemeClr val="tx1"/>
                </a:solidFill>
              </a:rPr>
              <a:t>Install guide</a:t>
            </a:r>
            <a:r>
              <a:rPr lang="fr-FR" sz="1400" dirty="0" smtClean="0">
                <a:solidFill>
                  <a:schemeClr val="tx1"/>
                </a:solidFill>
              </a:rPr>
              <a:t> + Sources (ZIP) +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u="sng" dirty="0" smtClean="0">
                <a:solidFill>
                  <a:schemeClr val="tx1"/>
                </a:solidFill>
              </a:rPr>
              <a:t>PPT de la présentation </a:t>
            </a:r>
            <a:r>
              <a:rPr lang="fr-FR" sz="1400" dirty="0" smtClean="0">
                <a:solidFill>
                  <a:schemeClr val="tx1"/>
                </a:solidFill>
              </a:rPr>
              <a:t>+ </a:t>
            </a:r>
            <a:r>
              <a:rPr lang="fr-FR" sz="1400" u="sng" dirty="0" smtClean="0">
                <a:solidFill>
                  <a:schemeClr val="tx1"/>
                </a:solidFill>
              </a:rPr>
              <a:t>Doc sur la méthodologie projet utilisée (</a:t>
            </a:r>
            <a:r>
              <a:rPr lang="fr-FR" sz="1400" u="sng" dirty="0" err="1" smtClean="0">
                <a:solidFill>
                  <a:schemeClr val="tx1"/>
                </a:solidFill>
              </a:rPr>
              <a:t>Skypes</a:t>
            </a:r>
            <a:r>
              <a:rPr lang="fr-FR" sz="1400" u="sng" dirty="0" smtClean="0">
                <a:solidFill>
                  <a:schemeClr val="tx1"/>
                </a:solidFill>
              </a:rPr>
              <a:t>, </a:t>
            </a:r>
            <a:r>
              <a:rPr lang="fr-FR" sz="1400" u="sng" dirty="0" err="1" smtClean="0">
                <a:solidFill>
                  <a:schemeClr val="tx1"/>
                </a:solidFill>
              </a:rPr>
              <a:t>GitHub</a:t>
            </a:r>
            <a:r>
              <a:rPr lang="fr-FR" sz="1400" u="sng" dirty="0" smtClean="0">
                <a:solidFill>
                  <a:schemeClr val="tx1"/>
                </a:solidFill>
              </a:rPr>
              <a:t>…)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1560" y="2564905"/>
            <a:ext cx="792088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Idées @ 14/09/2015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SSIS : 1 seul package, à voir en fonction du temps si on montre aussi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4 modules : 1 – DWH &amp; SSAS &amp; optimiseur, 2 – SSRS, 3 - ETL, 4 – POWERPIVOT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slide avec la </a:t>
            </a:r>
            <a:r>
              <a:rPr lang="fr-FR" sz="1400" dirty="0" err="1" smtClean="0">
                <a:solidFill>
                  <a:schemeClr val="tx1"/>
                </a:solidFill>
              </a:rPr>
              <a:t>lotification</a:t>
            </a:r>
            <a:r>
              <a:rPr lang="fr-FR" sz="1400" dirty="0" smtClean="0">
                <a:solidFill>
                  <a:schemeClr val="tx1"/>
                </a:solidFill>
              </a:rPr>
              <a:t> et l’organisation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Attention à la licence </a:t>
            </a:r>
            <a:r>
              <a:rPr lang="fr-FR" sz="1400" u="sng" dirty="0" smtClean="0">
                <a:solidFill>
                  <a:schemeClr val="tx1"/>
                </a:solidFill>
              </a:rPr>
              <a:t>OFFICE 2013 : 30 jours </a:t>
            </a:r>
            <a:r>
              <a:rPr lang="fr-FR" sz="1400" dirty="0" smtClean="0">
                <a:solidFill>
                  <a:schemeClr val="tx1"/>
                </a:solidFill>
              </a:rPr>
              <a:t>/ SQL Server 2014 : 90 jours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Slide des livrables et leur organisation + lien et organisation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PC portable : 2 machines ? (4 Go RAM mini)  Sinon : Mettre en vidéo sur le 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Vidéoprojecteur + connexion pour Skype (Bernard) -&gt; Instructions à l’oral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1560" y="4826675"/>
            <a:ext cx="792088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PLANNING : 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2 </a:t>
            </a:r>
            <a:r>
              <a:rPr lang="fr-FR" sz="1400" b="1" dirty="0" err="1" smtClean="0">
                <a:solidFill>
                  <a:schemeClr val="tx1"/>
                </a:solidFill>
              </a:rPr>
              <a:t>skypes</a:t>
            </a:r>
            <a:r>
              <a:rPr lang="fr-FR" sz="1400" b="1" dirty="0" smtClean="0">
                <a:solidFill>
                  <a:schemeClr val="tx1"/>
                </a:solidFill>
              </a:rPr>
              <a:t> : 21/09 + 24/09 : Finir </a:t>
            </a:r>
            <a:r>
              <a:rPr lang="fr-FR" sz="1400" b="1" dirty="0" err="1" smtClean="0">
                <a:solidFill>
                  <a:schemeClr val="tx1"/>
                </a:solidFill>
              </a:rPr>
              <a:t>dev</a:t>
            </a:r>
            <a:r>
              <a:rPr lang="fr-FR" sz="1400" b="1" dirty="0" smtClean="0">
                <a:solidFill>
                  <a:schemeClr val="tx1"/>
                </a:solidFill>
              </a:rPr>
              <a:t> + technique + doc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chemeClr val="tx1"/>
                </a:solidFill>
              </a:rPr>
              <a:t>24/09 : Finir la doc + le PPT + la machine de démo pour le 15/10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b="1" dirty="0" smtClean="0">
              <a:solidFill>
                <a:schemeClr val="tx1"/>
              </a:solidFill>
            </a:endParaRP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21/09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4687</TotalTime>
  <Words>652</Words>
  <Application>Microsoft Office PowerPoint</Application>
  <PresentationFormat>Affichage à l'écran (4:3)</PresentationFormat>
  <Paragraphs>127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400</cp:revision>
  <cp:lastPrinted>2015-06-29T11:48:16Z</cp:lastPrinted>
  <dcterms:created xsi:type="dcterms:W3CDTF">2015-04-28T11:53:17Z</dcterms:created>
  <dcterms:modified xsi:type="dcterms:W3CDTF">2015-09-17T19:34:22Z</dcterms:modified>
</cp:coreProperties>
</file>