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7" r:id="rId5"/>
    <p:sldId id="405" r:id="rId6"/>
    <p:sldId id="406" r:id="rId7"/>
    <p:sldId id="407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10/09/2015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10/09/2015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10/09/2015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Benchmarking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lors du regroupement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2972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13328"/>
              </p:ext>
            </p:extLst>
          </p:nvPr>
        </p:nvGraphicFramePr>
        <p:xfrm>
          <a:off x="560798" y="1769102"/>
          <a:ext cx="7251562" cy="301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62"/>
                <a:gridCol w="3600400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Modification</a:t>
                      </a:r>
                      <a:r>
                        <a:rPr lang="fr-FR" sz="1400" b="0" baseline="0" dirty="0" smtClean="0"/>
                        <a:t> de la couche sémantique pour le tri des mois, sur </a:t>
                      </a:r>
                      <a:r>
                        <a:rPr lang="fr-FR" sz="1400" b="0" baseline="0" dirty="0" err="1" smtClean="0"/>
                        <a:t>PowerPivot</a:t>
                      </a:r>
                      <a:r>
                        <a:rPr lang="fr-FR" sz="1400" b="0" baseline="0" dirty="0" smtClean="0"/>
                        <a:t> et les 6 reports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dirty="0" smtClean="0"/>
                        <a:t>4</a:t>
                      </a:r>
                      <a:r>
                        <a:rPr lang="fr-FR" sz="1400" b="0" u="none" baseline="0" dirty="0" smtClean="0"/>
                        <a:t> premiers reports (R1 à 4)</a:t>
                      </a:r>
                      <a:endParaRPr lang="fr-FR" sz="1400" b="0" u="sng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MAJ du document de conception V4 &gt; V5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A refaire / au nouveau cube de Bernard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Souci avec le tri des mois : Corrigé !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ROWID à éviter quand volumes +++ =&gt; Utiliser CHEKSUM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0798" y="6001543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BRICE </a:t>
            </a:r>
            <a:r>
              <a:rPr lang="fr-FR" sz="1400" b="1" dirty="0">
                <a:solidFill>
                  <a:schemeClr val="tx1"/>
                </a:solidFill>
              </a:rPr>
              <a:t>(Lot 3.2) </a:t>
            </a:r>
            <a:r>
              <a:rPr lang="fr-FR" sz="1400" dirty="0" smtClean="0">
                <a:solidFill>
                  <a:schemeClr val="tx1"/>
                </a:solidFill>
              </a:rPr>
              <a:t>: Récupérer le nouveau cube sur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r>
              <a:rPr lang="fr-FR" sz="1400" dirty="0" smtClean="0">
                <a:solidFill>
                  <a:schemeClr val="tx1"/>
                </a:solidFill>
              </a:rPr>
              <a:t> + Reprendre les reports 7 à 11 + titrage &amp; </a:t>
            </a:r>
            <a:r>
              <a:rPr lang="fr-FR" sz="1400" dirty="0" err="1" smtClean="0">
                <a:solidFill>
                  <a:schemeClr val="tx1"/>
                </a:solidFill>
              </a:rPr>
              <a:t>libels</a:t>
            </a:r>
            <a:r>
              <a:rPr lang="fr-FR" sz="1400" dirty="0" smtClean="0">
                <a:solidFill>
                  <a:schemeClr val="tx1"/>
                </a:solidFill>
              </a:rPr>
              <a:t> du report de taux de percé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</a:t>
            </a:r>
            <a:r>
              <a:rPr lang="fr-FR" sz="1400" dirty="0" smtClean="0">
                <a:solidFill>
                  <a:schemeClr val="tx1"/>
                </a:solidFill>
              </a:rPr>
              <a:t> : Backup via SSMS du DWH =&gt; ZIP =&gt; Partage sous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632211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3888" y="1052736"/>
            <a:ext cx="5408683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4919642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SELECT * FROM master..</a:t>
            </a:r>
            <a:r>
              <a:rPr lang="fr-FR" dirty="0" err="1" smtClean="0"/>
              <a:t>spt_values</a:t>
            </a:r>
            <a:r>
              <a:rPr lang="fr-FR" dirty="0" smtClean="0"/>
              <a:t>   </a:t>
            </a:r>
            <a:r>
              <a:rPr lang="fr-FR" dirty="0"/>
              <a:t>WHERE (ABS(CAST</a:t>
            </a:r>
            <a:r>
              <a:rPr lang="fr-FR" dirty="0" smtClean="0"/>
              <a:t>(  </a:t>
            </a:r>
            <a:r>
              <a:rPr lang="fr-FR" dirty="0"/>
              <a:t>(BINARY_CHECKSUM(*) *</a:t>
            </a:r>
          </a:p>
          <a:p>
            <a:r>
              <a:rPr lang="fr-FR" dirty="0"/>
              <a:t>  RAND()) as </a:t>
            </a:r>
            <a:r>
              <a:rPr lang="fr-FR" dirty="0" err="1"/>
              <a:t>int</a:t>
            </a:r>
            <a:r>
              <a:rPr lang="fr-FR" dirty="0"/>
              <a:t>)) % 100) &lt; 10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2455"/>
              </p:ext>
            </p:extLst>
          </p:nvPr>
        </p:nvGraphicFramePr>
        <p:xfrm>
          <a:off x="467541" y="1723943"/>
          <a:ext cx="8064898" cy="363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9"/>
                <a:gridCol w="403244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712469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Améliorations</a:t>
                      </a:r>
                      <a:r>
                        <a:rPr lang="fr-FR" sz="1400" b="0" baseline="0" dirty="0" smtClean="0"/>
                        <a:t> de l’ETL : Contrôle « métier 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Variation des </a:t>
                      </a:r>
                      <a:r>
                        <a:rPr lang="fr-FR" sz="1400" b="0" baseline="0" dirty="0" err="1" smtClean="0"/>
                        <a:t>dim</a:t>
                      </a:r>
                      <a:r>
                        <a:rPr lang="fr-FR" sz="1400" b="0" baseline="0" dirty="0" smtClean="0"/>
                        <a:t> lentes : </a:t>
                      </a:r>
                      <a:r>
                        <a:rPr lang="fr-FR" sz="1400" b="0" baseline="0" dirty="0" err="1" smtClean="0"/>
                        <a:t>Ft</a:t>
                      </a:r>
                      <a:r>
                        <a:rPr lang="fr-FR" sz="1400" b="0" baseline="0" dirty="0" smtClean="0"/>
                        <a:t> existante dans SSIS ?</a:t>
                      </a:r>
                      <a:endParaRPr lang="fr-FR" sz="1400" b="1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dirty="0" smtClean="0"/>
                        <a:t>Doc + </a:t>
                      </a:r>
                      <a:r>
                        <a:rPr lang="fr-FR" sz="1400" b="0" u="none" dirty="0" smtClean="0"/>
                        <a:t>Tests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1" u="none" dirty="0" smtClean="0"/>
                        <a:t>Reprise</a:t>
                      </a:r>
                      <a:r>
                        <a:rPr lang="fr-FR" sz="1400" b="1" i="1" u="none" baseline="0" dirty="0" smtClean="0"/>
                        <a:t> après crash de l’ETL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Attention à la colonne « </a:t>
                      </a:r>
                      <a:r>
                        <a:rPr lang="fr-FR" sz="1400" b="0" u="none" baseline="0" dirty="0" err="1" smtClean="0"/>
                        <a:t>fake</a:t>
                      </a:r>
                      <a:r>
                        <a:rPr lang="fr-FR" sz="1400" b="0" u="none" baseline="0" dirty="0" smtClean="0"/>
                        <a:t> » de Thomas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Tester </a:t>
                      </a:r>
                      <a:r>
                        <a:rPr lang="fr-FR" sz="1400" b="0" u="none" dirty="0" err="1" smtClean="0"/>
                        <a:t>ft</a:t>
                      </a:r>
                      <a:r>
                        <a:rPr lang="fr-FR" sz="1400" b="0" u="none" dirty="0" smtClean="0"/>
                        <a:t> </a:t>
                      </a:r>
                      <a:r>
                        <a:rPr lang="fr-FR" sz="1400" b="0" u="none" dirty="0" err="1" smtClean="0"/>
                        <a:t>dim</a:t>
                      </a:r>
                      <a:r>
                        <a:rPr lang="fr-FR" sz="1400" b="0" u="none" baseline="0" dirty="0" smtClean="0"/>
                        <a:t> lente (Lot 3.2)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Essayer la solution d’une dernière colonne « </a:t>
                      </a:r>
                      <a:r>
                        <a:rPr lang="fr-FR" sz="1400" b="0" u="none" baseline="0" dirty="0" err="1" smtClean="0"/>
                        <a:t>fake</a:t>
                      </a:r>
                      <a:r>
                        <a:rPr lang="fr-FR" sz="1400" b="0" u="none" baseline="0" dirty="0" smtClean="0"/>
                        <a:t> »</a:t>
                      </a:r>
                      <a:endParaRPr lang="fr-FR" sz="1400" b="0" u="none" dirty="0" smtClean="0"/>
                    </a:p>
                    <a:p>
                      <a:pPr algn="l"/>
                      <a:r>
                        <a:rPr lang="fr-FR" sz="1400" b="0" u="none" dirty="0" smtClean="0"/>
                        <a:t>Doc </a:t>
                      </a:r>
                      <a:r>
                        <a:rPr lang="fr-FR" sz="1400" b="0" u="none" dirty="0" smtClean="0"/>
                        <a:t>+ Tests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SSIS tatillon : Mappage + Type de </a:t>
                      </a:r>
                      <a:r>
                        <a:rPr lang="fr-FR" sz="1400" b="0" baseline="0" dirty="0" smtClean="0"/>
                        <a:t>données, regarder la fonction de conversion de l’UNICODE, reprendre les </a:t>
                      </a:r>
                      <a:r>
                        <a:rPr lang="fr-FR" sz="1400" b="0" baseline="0" dirty="0" err="1" smtClean="0"/>
                        <a:t>fts</a:t>
                      </a:r>
                      <a:r>
                        <a:rPr lang="fr-FR" sz="1400" b="0" baseline="0" dirty="0" smtClean="0"/>
                        <a:t> de Thomas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Pb chargement dernière </a:t>
                      </a:r>
                      <a:r>
                        <a:rPr lang="fr-FR" sz="1400" b="0" baseline="0" dirty="0" smtClean="0"/>
                        <a:t>colonne « invisible » </a:t>
                      </a:r>
                      <a:r>
                        <a:rPr lang="fr-FR" sz="1400" b="0" baseline="0" dirty="0" smtClean="0"/>
                        <a:t>du CSV : OK chez </a:t>
                      </a:r>
                      <a:r>
                        <a:rPr lang="fr-FR" sz="1400" b="0" baseline="0" dirty="0" smtClean="0"/>
                        <a:t>Brice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Déploiement : Méthode XML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Pas de </a:t>
                      </a:r>
                      <a:r>
                        <a:rPr lang="fr-FR" sz="1400" b="0" u="none" baseline="0" dirty="0" err="1" smtClean="0"/>
                        <a:t>pb</a:t>
                      </a:r>
                      <a:r>
                        <a:rPr lang="fr-FR" sz="1400" b="0" u="none" baseline="0" dirty="0" smtClean="0"/>
                        <a:t> avec l’UNICODE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83568" y="5733256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63888" y="1052736"/>
            <a:ext cx="5408683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07494"/>
              </p:ext>
            </p:extLst>
          </p:nvPr>
        </p:nvGraphicFramePr>
        <p:xfrm>
          <a:off x="395536" y="2204864"/>
          <a:ext cx="2749259" cy="266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Correction SQL DWH avec Bernard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Dérouler</a:t>
                      </a:r>
                      <a:r>
                        <a:rPr lang="fr-FR" sz="1400" b="0" u="none" baseline="0" dirty="0" smtClean="0"/>
                        <a:t> les tests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63888" y="692696"/>
            <a:ext cx="5408683" cy="936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Présentation lors du regroupement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210" y="4869160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775210" y="5365665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3952" y="1931925"/>
            <a:ext cx="792088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Présentation le JEUDI 15/10/2015 après déjeuner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30 minutes maxi : </a:t>
            </a:r>
            <a:r>
              <a:rPr lang="fr-FR" sz="1400" dirty="0" smtClean="0">
                <a:solidFill>
                  <a:schemeClr val="tx1"/>
                </a:solidFill>
              </a:rPr>
              <a:t>4 modules * 8 minutes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Plutôt axé sur la démo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 : </a:t>
            </a:r>
            <a:r>
              <a:rPr lang="fr-FR" sz="1400" dirty="0" smtClean="0">
                <a:solidFill>
                  <a:schemeClr val="tx1"/>
                </a:solidFill>
              </a:rPr>
              <a:t>Demander à réserver vidéoprojecteur + salle avec accès Internet pour Skype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Livrables</a:t>
            </a:r>
            <a:r>
              <a:rPr lang="fr-FR" sz="1400" dirty="0" smtClean="0">
                <a:solidFill>
                  <a:schemeClr val="tx1"/>
                </a:solidFill>
              </a:rPr>
              <a:t> : Documents de conception + </a:t>
            </a:r>
            <a:r>
              <a:rPr lang="fr-FR" sz="1400" u="sng" dirty="0" smtClean="0">
                <a:solidFill>
                  <a:schemeClr val="tx1"/>
                </a:solidFill>
              </a:rPr>
              <a:t>Install guide</a:t>
            </a:r>
            <a:r>
              <a:rPr lang="fr-FR" sz="1400" dirty="0" smtClean="0">
                <a:solidFill>
                  <a:schemeClr val="tx1"/>
                </a:solidFill>
              </a:rPr>
              <a:t> + Sources (ZIP) 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u="sng" dirty="0" smtClean="0">
                <a:solidFill>
                  <a:schemeClr val="tx1"/>
                </a:solidFill>
              </a:rPr>
              <a:t>PPT de la présentation </a:t>
            </a:r>
            <a:r>
              <a:rPr lang="fr-FR" sz="1400" dirty="0" smtClean="0">
                <a:solidFill>
                  <a:schemeClr val="tx1"/>
                </a:solidFill>
              </a:rPr>
              <a:t>+ </a:t>
            </a:r>
            <a:r>
              <a:rPr lang="fr-FR" sz="1400" u="sng" dirty="0" smtClean="0">
                <a:solidFill>
                  <a:schemeClr val="tx1"/>
                </a:solidFill>
              </a:rPr>
              <a:t>Doc sur la méthodologie projet utilisée (</a:t>
            </a:r>
            <a:r>
              <a:rPr lang="fr-FR" sz="1400" u="sng" dirty="0" err="1" smtClean="0">
                <a:solidFill>
                  <a:schemeClr val="tx1"/>
                </a:solidFill>
              </a:rPr>
              <a:t>Skypes</a:t>
            </a:r>
            <a:r>
              <a:rPr lang="fr-FR" sz="1400" u="sng" dirty="0" smtClean="0">
                <a:solidFill>
                  <a:schemeClr val="tx1"/>
                </a:solidFill>
              </a:rPr>
              <a:t>, </a:t>
            </a:r>
            <a:r>
              <a:rPr lang="fr-FR" sz="1400" u="sng" dirty="0" err="1" smtClean="0">
                <a:solidFill>
                  <a:schemeClr val="tx1"/>
                </a:solidFill>
              </a:rPr>
              <a:t>GitHub</a:t>
            </a:r>
            <a:r>
              <a:rPr lang="fr-FR" sz="1400" u="sng" dirty="0" smtClean="0">
                <a:solidFill>
                  <a:schemeClr val="tx1"/>
                </a:solidFill>
              </a:rPr>
              <a:t>…)</a:t>
            </a:r>
          </a:p>
          <a:p>
            <a:endParaRPr lang="fr-FR" sz="1400" u="sng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Fins des </a:t>
            </a:r>
            <a:r>
              <a:rPr lang="fr-FR" sz="1400" b="1" dirty="0" err="1" smtClean="0">
                <a:solidFill>
                  <a:schemeClr val="tx1"/>
                </a:solidFill>
              </a:rPr>
              <a:t>Skypes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: Mettre les idées en commun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14/09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Words>561</Words>
  <Application>Microsoft Office PowerPoint</Application>
  <PresentationFormat>Affichage à l'écran (4:3)</PresentationFormat>
  <Paragraphs>132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388</cp:revision>
  <cp:lastPrinted>2015-06-29T11:48:16Z</cp:lastPrinted>
  <dcterms:created xsi:type="dcterms:W3CDTF">2015-04-28T11:53:17Z</dcterms:created>
  <dcterms:modified xsi:type="dcterms:W3CDTF">2015-09-10T19:51:41Z</dcterms:modified>
</cp:coreProperties>
</file>