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6" r:id="rId5"/>
    <p:sldId id="397" r:id="rId6"/>
    <p:sldId id="405" r:id="rId7"/>
    <p:sldId id="406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03/09/2015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03/09/2015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Clôture du lot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</a:t>
            </a:r>
            <a:r>
              <a:rPr lang="fr-FR" dirty="0" smtClean="0"/>
              <a:t>3.1 </a:t>
            </a:r>
            <a:r>
              <a:rPr lang="fr-FR" dirty="0" smtClean="0"/>
              <a:t>: Suivi chantier </a:t>
            </a:r>
            <a:r>
              <a:rPr lang="fr-FR" dirty="0" err="1" smtClean="0"/>
              <a:t>PowerPivot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</a:t>
            </a:r>
            <a:r>
              <a:rPr lang="fr-FR" dirty="0" smtClean="0"/>
              <a:t>3.1 </a:t>
            </a:r>
            <a:r>
              <a:rPr lang="fr-FR" dirty="0" smtClean="0"/>
              <a:t>: Suivi chantier SSIS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</a:t>
            </a:r>
            <a:r>
              <a:rPr lang="fr-FR" dirty="0" smtClean="0"/>
              <a:t>3.1 </a:t>
            </a:r>
            <a:r>
              <a:rPr lang="fr-FR" dirty="0" smtClean="0"/>
              <a:t>: Suivi chantier </a:t>
            </a:r>
            <a:r>
              <a:rPr lang="fr-FR" dirty="0" err="1" smtClean="0"/>
              <a:t>Benchmarking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85370"/>
              </p:ext>
            </p:extLst>
          </p:nvPr>
        </p:nvGraphicFramePr>
        <p:xfrm>
          <a:off x="755576" y="989583"/>
          <a:ext cx="6696744" cy="252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96855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Chantiers</a:t>
                      </a:r>
                      <a:r>
                        <a:rPr lang="fr-FR" sz="1600" baseline="0" dirty="0" smtClean="0"/>
                        <a:t> lot 2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Reste à faire ?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Bernard &amp; 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/>
                        <a:t>Document_Conception_ODE_v03_SSRS_Bernard.docx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+ Document_Conception_ODE_v03_Brice.docx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Cédric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/>
                        <a:t>Document_Optimiseur_ODE_v01.docx</a:t>
                      </a:r>
                      <a:endParaRPr lang="en-US" sz="1400" b="0" i="1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Olivier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Fusionner</a:t>
                      </a:r>
                      <a:r>
                        <a:rPr lang="en-US" sz="1400" b="0" baseline="0" dirty="0" smtClean="0"/>
                        <a:t> les docs SSRS et C#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8175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Etat des lieux chantiers lot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517232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?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104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PowerPivot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27323"/>
              </p:ext>
            </p:extLst>
          </p:nvPr>
        </p:nvGraphicFramePr>
        <p:xfrm>
          <a:off x="560798" y="1769102"/>
          <a:ext cx="5318924" cy="328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Stabilisation</a:t>
                      </a:r>
                      <a:r>
                        <a:rPr lang="fr-FR" sz="1400" b="0" baseline="0" dirty="0" smtClean="0"/>
                        <a:t> de la plateforme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Lecture</a:t>
                      </a:r>
                      <a:r>
                        <a:rPr lang="fr-FR" sz="1400" b="0" baseline="0" dirty="0" smtClean="0"/>
                        <a:t> doc de Bernard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Contenu du chantier : Par mails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Mêmes reports que SSRS avec </a:t>
                      </a:r>
                      <a:r>
                        <a:rPr lang="fr-FR" sz="1400" b="0" u="none" baseline="0" dirty="0" err="1" smtClean="0"/>
                        <a:t>PowerView</a:t>
                      </a:r>
                      <a:r>
                        <a:rPr lang="fr-FR" sz="1400" b="0" u="none" baseline="0" dirty="0" smtClean="0"/>
                        <a:t> + </a:t>
                      </a:r>
                      <a:r>
                        <a:rPr lang="fr-FR" sz="1400" b="0" u="none" baseline="0" dirty="0" err="1" smtClean="0"/>
                        <a:t>TdC</a:t>
                      </a:r>
                      <a:r>
                        <a:rPr lang="fr-FR" sz="1400" b="0" u="none" baseline="0" dirty="0" smtClean="0"/>
                        <a:t> Excel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Contenu du chantier : Par mails</a:t>
                      </a:r>
                      <a:endParaRPr lang="fr-FR" sz="1400" b="0" u="none" dirty="0" smtClean="0"/>
                    </a:p>
                    <a:p>
                      <a:pPr algn="l"/>
                      <a:r>
                        <a:rPr lang="fr-FR" sz="1400" b="0" u="none" dirty="0" smtClean="0"/>
                        <a:t>MSDN : Démo de Office 2013 Pro Plus ENG</a:t>
                      </a:r>
                      <a:r>
                        <a:rPr lang="fr-FR" sz="1400" b="0" u="none" baseline="0" dirty="0" smtClean="0"/>
                        <a:t> – </a:t>
                      </a:r>
                      <a:r>
                        <a:rPr lang="fr-FR" sz="1400" b="1" u="none" baseline="0" dirty="0" smtClean="0"/>
                        <a:t>32 bits </a:t>
                      </a:r>
                      <a:r>
                        <a:rPr lang="fr-FR" sz="1400" b="0" u="none" dirty="0" smtClean="0"/>
                        <a:t>?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Compatibilité avec les autres outils 64 bits &gt; cf. doc de Bernard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Essais de mélange 32 / 64 bits &gt; cf. doc de Bernard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0798" y="5608953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Les 4 technos : </a:t>
            </a:r>
            <a:r>
              <a:rPr lang="fr-FR" sz="1400" dirty="0" err="1" smtClean="0">
                <a:solidFill>
                  <a:schemeClr val="tx1"/>
                </a:solidFill>
              </a:rPr>
              <a:t>PowerPivot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PowerQuery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PowerMap</a:t>
            </a:r>
            <a:r>
              <a:rPr lang="fr-FR" sz="1400" dirty="0" smtClean="0">
                <a:solidFill>
                  <a:schemeClr val="tx1"/>
                </a:solidFill>
              </a:rPr>
              <a:t> (Géo sur les reports) et </a:t>
            </a:r>
            <a:r>
              <a:rPr lang="fr-FR" sz="1400" dirty="0" err="1" smtClean="0">
                <a:solidFill>
                  <a:schemeClr val="tx1"/>
                </a:solidFill>
              </a:rPr>
              <a:t>PowerView</a:t>
            </a:r>
            <a:r>
              <a:rPr lang="fr-FR" sz="1400" dirty="0" smtClean="0">
                <a:solidFill>
                  <a:schemeClr val="tx1"/>
                </a:solidFill>
              </a:rPr>
              <a:t> (Reports)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239621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4136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SSIS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47418"/>
              </p:ext>
            </p:extLst>
          </p:nvPr>
        </p:nvGraphicFramePr>
        <p:xfrm>
          <a:off x="395536" y="2204864"/>
          <a:ext cx="5318924" cy="322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Tutorial</a:t>
                      </a:r>
                      <a:r>
                        <a:rPr lang="fr-FR" sz="1400" b="0" baseline="0" dirty="0" smtClean="0"/>
                        <a:t> MSDN &gt;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CLIENTS &gt; CSV + Excel, de 2 sources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Données VENTES &gt; CSV + Access</a:t>
                      </a:r>
                      <a:endParaRPr lang="fr-FR" sz="1400" b="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Ajouts par rapport au tutorial (Qualité notamment =&gt; NULL, 0…)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Ajouts</a:t>
                      </a:r>
                      <a:r>
                        <a:rPr lang="fr-FR" sz="1400" b="0" u="none" baseline="0" dirty="0" smtClean="0"/>
                        <a:t> de fonctions à l’ETL, vérification des doublons entre les 2 SRC de données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err="1" smtClean="0"/>
                        <a:t>Qques</a:t>
                      </a:r>
                      <a:r>
                        <a:rPr lang="fr-FR" sz="1400" b="0" u="none" baseline="0" dirty="0" smtClean="0"/>
                        <a:t> soucis mineurs avec l’ETL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3834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Benchmarking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1537"/>
              </p:ext>
            </p:extLst>
          </p:nvPr>
        </p:nvGraphicFramePr>
        <p:xfrm>
          <a:off x="395536" y="2204864"/>
          <a:ext cx="2749259" cy="287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Scripts SQL pour remplir encore plus le DWH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07/09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465</Words>
  <Application>Microsoft Office PowerPoint</Application>
  <PresentationFormat>Affichage à l'écran (4:3)</PresentationFormat>
  <Paragraphs>124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370</cp:revision>
  <cp:lastPrinted>2015-06-29T11:48:16Z</cp:lastPrinted>
  <dcterms:created xsi:type="dcterms:W3CDTF">2015-04-28T11:53:17Z</dcterms:created>
  <dcterms:modified xsi:type="dcterms:W3CDTF">2015-09-03T19:24:44Z</dcterms:modified>
</cp:coreProperties>
</file>