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1" r:id="rId2"/>
    <p:sldId id="333" r:id="rId3"/>
    <p:sldId id="357" r:id="rId4"/>
    <p:sldId id="411" r:id="rId5"/>
    <p:sldId id="412" r:id="rId6"/>
    <p:sldId id="413" r:id="rId7"/>
    <p:sldId id="407" r:id="rId8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24/09/2015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8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8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8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5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24/09/2015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24/09/2015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24/09/2015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24/09/2015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24/09/2015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24/09/2015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24/09/2015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24/09/2015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chantiers lot 3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Présentation lors du regroupement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57539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7340"/>
            <a:ext cx="7922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Suivi 1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9109"/>
              </p:ext>
            </p:extLst>
          </p:nvPr>
        </p:nvGraphicFramePr>
        <p:xfrm>
          <a:off x="107504" y="692696"/>
          <a:ext cx="8784975" cy="601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882"/>
                <a:gridCol w="1368686"/>
                <a:gridCol w="1512168"/>
                <a:gridCol w="2160239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Parties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Doc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Statut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Commentaires ?</a:t>
                      </a:r>
                      <a:endParaRPr lang="fr-FR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fr-FR" dirty="0" smtClean="0"/>
                        <a:t>ETL unifiée : XLSX, Access, CSV, </a:t>
                      </a:r>
                      <a:r>
                        <a:rPr lang="fr-FR" dirty="0" err="1" smtClean="0"/>
                        <a:t>dim</a:t>
                      </a:r>
                      <a:r>
                        <a:rPr lang="fr-FR" dirty="0" smtClean="0"/>
                        <a:t> à var lentes</a:t>
                      </a:r>
                      <a:r>
                        <a:rPr lang="fr-FR" baseline="0" dirty="0" smtClean="0"/>
                        <a:t> (Produits)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À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commiter</a:t>
                      </a:r>
                      <a:r>
                        <a:rPr lang="fr-FR" baseline="0" dirty="0" smtClean="0"/>
                        <a:t> sous </a:t>
                      </a:r>
                      <a:r>
                        <a:rPr lang="fr-FR" baseline="0" dirty="0" err="1" smtClean="0"/>
                        <a:t>GitHub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/>
                </a:tc>
              </a:tr>
              <a:tr h="732383">
                <a:tc>
                  <a:txBody>
                    <a:bodyPr/>
                    <a:lstStyle/>
                    <a:p>
                      <a:r>
                        <a:rPr lang="fr-FR" dirty="0" smtClean="0"/>
                        <a:t>DWH : Backup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volumetrie</a:t>
                      </a:r>
                      <a:r>
                        <a:rPr lang="fr-FR" baseline="0" dirty="0" smtClean="0"/>
                        <a:t> 5M lignes VENTES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smtClean="0"/>
                        <a:t>Projet SSDT + cube SSAS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 Do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Olivier : Tests en cours &gt; Pb de</a:t>
                      </a:r>
                      <a:r>
                        <a:rPr lang="fr-FR" baseline="0" dirty="0" smtClean="0"/>
                        <a:t> droits </a:t>
                      </a:r>
                      <a:r>
                        <a:rPr lang="fr-FR" baseline="0" dirty="0" smtClean="0"/>
                        <a:t>? / Voir avec Bernard &amp; </a:t>
                      </a:r>
                      <a:r>
                        <a:rPr lang="fr-FR" baseline="0" dirty="0" err="1" smtClean="0"/>
                        <a:t>Cedric</a:t>
                      </a:r>
                      <a:endParaRPr lang="fr-FR" baseline="0" dirty="0" smtClean="0"/>
                    </a:p>
                    <a:p>
                      <a:pPr algn="l"/>
                      <a:r>
                        <a:rPr lang="fr-FR" baseline="0" dirty="0" smtClean="0"/>
                        <a:t>Mettre en </a:t>
                      </a:r>
                      <a:r>
                        <a:rPr lang="fr-FR" baseline="0" dirty="0" err="1" smtClean="0"/>
                        <a:t>LocalHost</a:t>
                      </a:r>
                      <a:r>
                        <a:rPr lang="fr-FR" baseline="0" dirty="0" smtClean="0"/>
                        <a:t> ???</a:t>
                      </a:r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smtClean="0"/>
                        <a:t>Moteurs de calculs </a:t>
                      </a:r>
                      <a:r>
                        <a:rPr lang="fr-FR" baseline="0" dirty="0" smtClean="0"/>
                        <a:t> + </a:t>
                      </a:r>
                      <a:r>
                        <a:rPr lang="fr-FR" baseline="0" dirty="0" err="1" smtClean="0"/>
                        <a:t>benchmarkings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En cours pour mesures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Benchmarks</a:t>
                      </a:r>
                      <a:r>
                        <a:rPr lang="fr-FR" baseline="0" dirty="0" smtClean="0"/>
                        <a:t> à faire </a:t>
                      </a:r>
                      <a:r>
                        <a:rPr lang="fr-FR" baseline="0" dirty="0" err="1" smtClean="0"/>
                        <a:t>ssi</a:t>
                      </a:r>
                      <a:r>
                        <a:rPr lang="fr-FR" baseline="0" dirty="0" smtClean="0"/>
                        <a:t> projet SSAS OK</a:t>
                      </a:r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smtClean="0"/>
                        <a:t>Web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WAIT</a:t>
                      </a:r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Validation</a:t>
                      </a:r>
                      <a:r>
                        <a:rPr lang="fr-FR" baseline="0" dirty="0" smtClean="0"/>
                        <a:t> projet par l’enseignant : Pas de retour (2eme mail ce jour</a:t>
                      </a:r>
                      <a:r>
                        <a:rPr lang="fr-FR" baseline="0" dirty="0" smtClean="0"/>
                        <a:t>) &gt; </a:t>
                      </a:r>
                      <a:r>
                        <a:rPr lang="fr-FR" b="1" baseline="0" dirty="0" smtClean="0"/>
                        <a:t>A part ?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7340"/>
            <a:ext cx="7922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Suivi 2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34367"/>
              </p:ext>
            </p:extLst>
          </p:nvPr>
        </p:nvGraphicFramePr>
        <p:xfrm>
          <a:off x="107504" y="692696"/>
          <a:ext cx="8784975" cy="5900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882"/>
                <a:gridCol w="1008646"/>
                <a:gridCol w="1872208"/>
                <a:gridCol w="2160239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Parties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Doc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Statut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Commentaires ?</a:t>
                      </a:r>
                      <a:endParaRPr lang="fr-FR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dirty="0" smtClean="0"/>
                        <a:t>Reports SSRS 1 -&gt; 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2 ou 3 à choisir pour la présentation</a:t>
                      </a:r>
                      <a:endParaRPr lang="fr-FR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fr-FR" dirty="0" smtClean="0"/>
                        <a:t>Reports SSRS 7 -&gt; 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MAJ de la doc associée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 do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Brice : </a:t>
                      </a:r>
                      <a:r>
                        <a:rPr lang="fr-FR" dirty="0" err="1" smtClean="0"/>
                        <a:t>Rework</a:t>
                      </a:r>
                      <a:r>
                        <a:rPr lang="fr-FR" baseline="0" dirty="0" smtClean="0"/>
                        <a:t>, cf. alignement avec SSRS </a:t>
                      </a:r>
                      <a:r>
                        <a:rPr lang="fr-FR" baseline="0" dirty="0" smtClean="0"/>
                        <a:t>Bernard, </a:t>
                      </a:r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semaine prochaine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PowerBI</a:t>
                      </a:r>
                      <a:r>
                        <a:rPr lang="fr-FR" dirty="0" smtClean="0"/>
                        <a:t> sur</a:t>
                      </a:r>
                      <a:r>
                        <a:rPr lang="fr-FR" baseline="0" dirty="0" smtClean="0"/>
                        <a:t> DWH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Transfert</a:t>
                      </a:r>
                      <a:r>
                        <a:rPr lang="fr-FR" baseline="0" dirty="0" smtClean="0"/>
                        <a:t> des fichiers ?</a:t>
                      </a:r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Doc de conception </a:t>
                      </a:r>
                      <a:r>
                        <a:rPr lang="fr-FR" dirty="0" smtClean="0"/>
                        <a:t>V6 &gt; </a:t>
                      </a:r>
                      <a:r>
                        <a:rPr lang="fr-FR" b="1" dirty="0" smtClean="0"/>
                        <a:t>FTP ?</a:t>
                      </a:r>
                      <a:endParaRPr lang="fr-FR" b="1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PowerBI</a:t>
                      </a:r>
                      <a:r>
                        <a:rPr lang="fr-FR" dirty="0" smtClean="0"/>
                        <a:t> sur SSAS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Benchmarks</a:t>
                      </a:r>
                      <a:r>
                        <a:rPr lang="fr-FR" baseline="0" dirty="0" smtClean="0"/>
                        <a:t> à faire </a:t>
                      </a:r>
                      <a:r>
                        <a:rPr lang="fr-FR" baseline="0" dirty="0" err="1" smtClean="0"/>
                        <a:t>ssi</a:t>
                      </a:r>
                      <a:r>
                        <a:rPr lang="fr-FR" baseline="0" dirty="0" smtClean="0"/>
                        <a:t> projet SSAS OK</a:t>
                      </a:r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smtClean="0"/>
                        <a:t>Consolidation &amp; relecture doc conception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WAIT</a:t>
                      </a:r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Fusion à faire dès que toutes les parties seront documentées</a:t>
                      </a:r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smtClean="0"/>
                        <a:t>Présentation</a:t>
                      </a:r>
                      <a:r>
                        <a:rPr lang="fr-FR" baseline="0" dirty="0" smtClean="0"/>
                        <a:t> : PPTX + montage machine démo + répétition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To do après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 tous les points ci-dessus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M. Nicolas contacté ce jour pour partie logistique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7340"/>
            <a:ext cx="7922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Suivi 3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7389"/>
              </p:ext>
            </p:extLst>
          </p:nvPr>
        </p:nvGraphicFramePr>
        <p:xfrm>
          <a:off x="683568" y="1340768"/>
          <a:ext cx="7200800" cy="204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0"/>
              </a:tblGrid>
              <a:tr h="58780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Parties</a:t>
                      </a:r>
                      <a:endParaRPr lang="fr-FR" dirty="0"/>
                    </a:p>
                  </a:txBody>
                  <a:tcPr/>
                </a:tc>
              </a:tr>
              <a:tr h="420312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Data Mining</a:t>
                      </a:r>
                      <a:r>
                        <a:rPr lang="fr-FR" dirty="0" smtClean="0"/>
                        <a:t> : </a:t>
                      </a:r>
                      <a:r>
                        <a:rPr lang="fr-FR" dirty="0" smtClean="0"/>
                        <a:t>Annulé</a:t>
                      </a:r>
                      <a:endParaRPr lang="fr-FR" dirty="0"/>
                    </a:p>
                  </a:txBody>
                  <a:tcPr/>
                </a:tc>
              </a:tr>
              <a:tr h="391867">
                <a:tc>
                  <a:txBody>
                    <a:bodyPr/>
                    <a:lstStyle/>
                    <a:p>
                      <a:r>
                        <a:rPr lang="fr-FR" dirty="0" smtClean="0"/>
                        <a:t>Montage</a:t>
                      </a:r>
                      <a:r>
                        <a:rPr lang="fr-FR" baseline="0" dirty="0" smtClean="0"/>
                        <a:t> machine de démo</a:t>
                      </a:r>
                      <a:endParaRPr lang="fr-FR" dirty="0"/>
                    </a:p>
                  </a:txBody>
                  <a:tcPr/>
                </a:tc>
              </a:tr>
              <a:tr h="331743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Présentation</a:t>
                      </a:r>
                      <a:r>
                        <a:rPr lang="fr-FR" dirty="0" smtClean="0"/>
                        <a:t> : Envoyer un mail à l’enseignant de D351 [Thomas</a:t>
                      </a:r>
                      <a:r>
                        <a:rPr lang="fr-FR" dirty="0" smtClean="0"/>
                        <a:t>] &gt; Pas de réponse à ce jour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3528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Présentation lors du regroupement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39552" y="836712"/>
            <a:ext cx="7920880" cy="1600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Structure de la présentation proposée par Bernard :</a:t>
            </a:r>
          </a:p>
          <a:p>
            <a:endParaRPr lang="fr-FR" sz="1400" dirty="0"/>
          </a:p>
          <a:p>
            <a:r>
              <a:rPr lang="fr-FR" sz="1400" dirty="0"/>
              <a:t>scénario (PPT) qui devrait tenir en </a:t>
            </a:r>
            <a:r>
              <a:rPr lang="fr-FR" sz="1400" dirty="0" smtClean="0"/>
              <a:t>3 (5 ?) </a:t>
            </a:r>
            <a:r>
              <a:rPr lang="fr-FR" sz="1400" dirty="0"/>
              <a:t>min maxi :</a:t>
            </a:r>
            <a:br>
              <a:rPr lang="fr-FR" sz="1400" dirty="0"/>
            </a:br>
            <a:r>
              <a:rPr lang="fr-FR" sz="1400" dirty="0"/>
              <a:t>1- Objectif du projet + équipe projet</a:t>
            </a:r>
            <a:br>
              <a:rPr lang="fr-FR" sz="1400" dirty="0"/>
            </a:br>
            <a:r>
              <a:rPr lang="fr-FR" sz="1400" dirty="0"/>
              <a:t>2- les différents phase de réalisation du projet (schéma descriptif)</a:t>
            </a:r>
            <a:br>
              <a:rPr lang="fr-FR" sz="1400" dirty="0"/>
            </a:br>
            <a:r>
              <a:rPr lang="fr-FR" sz="1400" dirty="0"/>
              <a:t>3- méthode de travail adoptée afin d'attendre l'objectif + les liens vers les sources du projet.</a:t>
            </a:r>
            <a:br>
              <a:rPr lang="fr-FR" sz="1400" dirty="0"/>
            </a:br>
            <a:r>
              <a:rPr lang="fr-FR" sz="1400" dirty="0"/>
              <a:t>4- Fin du PPT et passage à la phase pratique avec </a:t>
            </a:r>
            <a:r>
              <a:rPr lang="fr-FR" sz="1400" b="1" u="sng" dirty="0"/>
              <a:t>en moyenne</a:t>
            </a:r>
            <a:r>
              <a:rPr lang="fr-FR" sz="1400" dirty="0"/>
              <a:t> </a:t>
            </a:r>
            <a:r>
              <a:rPr lang="fr-FR" sz="1400" dirty="0" smtClean="0"/>
              <a:t>(7 ?) 8 </a:t>
            </a:r>
            <a:r>
              <a:rPr lang="fr-FR" sz="1400" dirty="0"/>
              <a:t>min par module à présenter.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9552" y="4738005"/>
            <a:ext cx="7920880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PLANNING : 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Reste à faire jusqu’au Finir la doc + le PPT + la machine de démo pour le 15/10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chemeClr val="tx1"/>
                </a:solidFill>
              </a:rPr>
              <a:t>Skype spécial présentation le 08/10/2015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tx1"/>
                </a:solidFill>
              </a:rPr>
              <a:t>Skype </a:t>
            </a:r>
            <a:r>
              <a:rPr lang="fr-FR" sz="1400" b="1" dirty="0" smtClean="0">
                <a:solidFill>
                  <a:schemeClr val="tx1"/>
                </a:solidFill>
              </a:rPr>
              <a:t>de répétition générale le 12/10/2015 ?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smtClean="0">
                <a:solidFill>
                  <a:schemeClr val="tx1"/>
                </a:solidFill>
              </a:rPr>
              <a:t>Echanges </a:t>
            </a:r>
            <a:r>
              <a:rPr lang="fr-FR" sz="1400" dirty="0">
                <a:solidFill>
                  <a:schemeClr val="tx1"/>
                </a:solidFill>
              </a:rPr>
              <a:t>par </a:t>
            </a:r>
            <a:r>
              <a:rPr lang="fr-FR" sz="1400" dirty="0" smtClean="0">
                <a:solidFill>
                  <a:schemeClr val="tx1"/>
                </a:solidFill>
              </a:rPr>
              <a:t>mails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collectifs d’ici là…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39552" y="2798393"/>
            <a:ext cx="7920880" cy="1600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Avis </a:t>
            </a:r>
            <a:r>
              <a:rPr lang="fr-FR" sz="1400" b="1" dirty="0" smtClean="0"/>
              <a:t>rétrospectifs </a:t>
            </a:r>
            <a:r>
              <a:rPr lang="fr-FR" sz="1400" b="1" dirty="0" smtClean="0"/>
              <a:t>sur SQL Server</a:t>
            </a:r>
            <a:r>
              <a:rPr lang="fr-FR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Bernard</a:t>
            </a:r>
            <a:r>
              <a:rPr lang="fr-FR" sz="1400" dirty="0" smtClean="0"/>
              <a:t> : Recommandation +. Installation facile, interactions facilitée avec suite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Brice</a:t>
            </a:r>
            <a:r>
              <a:rPr lang="fr-FR" sz="1400" dirty="0" smtClean="0"/>
              <a:t> : Recommandation + </a:t>
            </a:r>
            <a:r>
              <a:rPr lang="fr-FR" sz="1400" dirty="0" err="1" smtClean="0"/>
              <a:t>ssi</a:t>
            </a:r>
            <a:r>
              <a:rPr lang="fr-FR" sz="1400" dirty="0" smtClean="0"/>
              <a:t> déjà </a:t>
            </a:r>
            <a:r>
              <a:rPr lang="fr-FR" sz="1400" dirty="0" err="1" smtClean="0"/>
              <a:t>license</a:t>
            </a:r>
            <a:r>
              <a:rPr lang="fr-FR" sz="1400" dirty="0" smtClean="0"/>
              <a:t>, mais pas « </a:t>
            </a:r>
            <a:r>
              <a:rPr lang="fr-FR" sz="1400" dirty="0" err="1" smtClean="0"/>
              <a:t>from</a:t>
            </a:r>
            <a:r>
              <a:rPr lang="fr-FR" sz="1400" dirty="0" smtClean="0"/>
              <a:t> scratch » : SSIS. Prix  inferieurs au marché, adapté aux PME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Cédric</a:t>
            </a:r>
            <a:r>
              <a:rPr lang="fr-FR" sz="1400" dirty="0" smtClean="0"/>
              <a:t> : Idem Brice.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Thomas</a:t>
            </a:r>
            <a:r>
              <a:rPr lang="fr-FR" sz="1400" dirty="0" smtClean="0"/>
              <a:t> : Idem Brice. Fait le job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Olivier</a:t>
            </a:r>
            <a:r>
              <a:rPr lang="fr-FR" sz="1400" dirty="0" smtClean="0"/>
              <a:t> :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05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4863</TotalTime>
  <Words>436</Words>
  <Application>Microsoft Office PowerPoint</Application>
  <PresentationFormat>Affichage à l'écran (4:3)</PresentationFormat>
  <Paragraphs>106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416</cp:revision>
  <cp:lastPrinted>2015-06-29T11:48:16Z</cp:lastPrinted>
  <dcterms:created xsi:type="dcterms:W3CDTF">2015-04-28T11:53:17Z</dcterms:created>
  <dcterms:modified xsi:type="dcterms:W3CDTF">2015-09-24T19:30:23Z</dcterms:modified>
</cp:coreProperties>
</file>