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01" r:id="rId2"/>
    <p:sldId id="333" r:id="rId3"/>
    <p:sldId id="357" r:id="rId4"/>
    <p:sldId id="364" r:id="rId5"/>
    <p:sldId id="375" r:id="rId6"/>
    <p:sldId id="376" r:id="rId7"/>
    <p:sldId id="379" r:id="rId8"/>
    <p:sldId id="380" r:id="rId9"/>
    <p:sldId id="382" r:id="rId10"/>
    <p:sldId id="381" r:id="rId11"/>
    <p:sldId id="378" r:id="rId12"/>
    <p:sldId id="361" r:id="rId13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2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20/07/2015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20/07/2015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20/07/2015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20/07/2015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20/07/2015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20/07/2015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20/07/2015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20/07/2015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20/07/2015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20/07/2015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20/07/2015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20/07/2015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20/07/2015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msdn.microsoft.com/en-us/library/ms123477(v=sql.120)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sdn.microsoft.com/en-us/library/ms187152(v=sql.120).aspx" TargetMode="External"/><Relationship Id="rId5" Type="http://schemas.openxmlformats.org/officeDocument/2006/relationships/hyperlink" Target="https://msdn.microsoft.com/en-us/library/ms127747(v=sql.120).aspx" TargetMode="External"/><Relationship Id="rId4" Type="http://schemas.openxmlformats.org/officeDocument/2006/relationships/hyperlink" Target="https://msdn.microsoft.com/en-us/library/bb500157(v=sql.120).asp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icrosoft.com/fr-FR/download/details.aspx?id=4231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ocial.technet.microsoft.com/Forums/en-US/ee52ce9e-7376-4779-949b-bcf0cd175cd5/executing-xmla-alter-commands-using-olap4j-in-ssas?forum=sqlanalysisservices" TargetMode="External"/><Relationship Id="rId5" Type="http://schemas.openxmlformats.org/officeDocument/2006/relationships/hyperlink" Target="http://www.jdbc4olap.org/" TargetMode="External"/><Relationship Id="rId4" Type="http://schemas.openxmlformats.org/officeDocument/2006/relationships/hyperlink" Target="http://www.matthewgodding.com/articles/2010/2/27/getting-data-from-sql-analysis-services-using-java-and-olap4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1440900/connect-to-oledb-data-source-from-java" TargetMode="External"/><Relationship Id="rId5" Type="http://schemas.openxmlformats.org/officeDocument/2006/relationships/hyperlink" Target="https://msdn.microsoft.com/en-us/library/windows/desktop/ms722784(v=vs.85).aspx" TargetMode="External"/><Relationship Id="rId4" Type="http://schemas.openxmlformats.org/officeDocument/2006/relationships/hyperlink" Target="https://msdn.microsoft.com/en-us/library/gg492140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24676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Construction du CUBE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55576" y="3212976"/>
            <a:ext cx="7560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ASSL (Microsoft)</a:t>
            </a:r>
          </a:p>
          <a:p>
            <a:r>
              <a:rPr lang="fr-FR" b="1" dirty="0" smtClean="0">
                <a:hlinkClick r:id="rId4"/>
              </a:rPr>
              <a:t>h</a:t>
            </a:r>
            <a:r>
              <a:rPr lang="fr-FR" dirty="0" smtClean="0">
                <a:hlinkClick r:id="rId4"/>
              </a:rPr>
              <a:t>ttps://msdn.microsoft.com/en-us/library/bb500157(v=sql.120).aspx</a:t>
            </a:r>
            <a:endParaRPr lang="fr-FR" dirty="0" smtClean="0"/>
          </a:p>
          <a:p>
            <a:r>
              <a:rPr lang="fr-FR" dirty="0" smtClean="0">
                <a:hlinkClick r:id="rId5"/>
              </a:rPr>
              <a:t>https://msdn.microsoft.com/en-us/library/ms127747(v=sql.120).aspx</a:t>
            </a:r>
            <a:endParaRPr lang="fr-FR" dirty="0" smtClean="0"/>
          </a:p>
          <a:p>
            <a:r>
              <a:rPr lang="fr-FR" dirty="0" smtClean="0">
                <a:hlinkClick r:id="rId6"/>
              </a:rPr>
              <a:t>https://msdn.microsoft.com/en-us/library/ms187152(v=sql.120).aspx</a:t>
            </a:r>
            <a:endParaRPr lang="fr-FR" dirty="0" smtClean="0"/>
          </a:p>
          <a:p>
            <a:endParaRPr lang="en-US" dirty="0" smtClean="0"/>
          </a:p>
          <a:p>
            <a:r>
              <a:rPr lang="en-US" dirty="0" smtClean="0"/>
              <a:t>Analysis Services Scripting Language (ASSL) is an extension to XMLA that adds an object definition language and command language for creating and managing Analysis Services structures directly on the server : ALTER / CREATE TABLE…</a:t>
            </a: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55576" y="170080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Langage ADOMD.NET</a:t>
            </a:r>
          </a:p>
          <a:p>
            <a:r>
              <a:rPr lang="fr-FR" dirty="0" smtClean="0">
                <a:hlinkClick r:id="rId7"/>
              </a:rPr>
              <a:t>https://msdn.microsoft.com/en-us/library/ms123477(v=sql.120).aspx</a:t>
            </a:r>
            <a:endParaRPr lang="fr-FR" dirty="0" smtClean="0"/>
          </a:p>
          <a:p>
            <a:r>
              <a:rPr lang="fr-FR" dirty="0" smtClean="0"/>
              <a:t>Mais c’est du .NET et non du JAVA !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 rot="20388305">
            <a:off x="2818477" y="660233"/>
            <a:ext cx="3825375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D’ici Jeudi 23/07 </a:t>
            </a:r>
            <a:r>
              <a:rPr lang="fr-FR" dirty="0" smtClean="0"/>
              <a:t>: Choisir entre OLAP4J / MONDRIAN et LISTENER C#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48087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Présentation en Octobre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674"/>
              </p:ext>
            </p:extLst>
          </p:nvPr>
        </p:nvGraphicFramePr>
        <p:xfrm>
          <a:off x="1547664" y="2348880"/>
          <a:ext cx="632684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448816"/>
                <a:gridCol w="832172"/>
                <a:gridCol w="983476"/>
                <a:gridCol w="1059128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Intéressé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Réponse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septembre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95736" y="3861048"/>
            <a:ext cx="5040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Olivier : </a:t>
            </a:r>
            <a:r>
              <a:rPr lang="fr-FR" dirty="0" smtClean="0"/>
              <a:t>Voir avec Henry NICOLAS pour planifier, avec VISION-CONF pour Bernard (Vérifier Internet OK, sinon 3 / 4G)</a:t>
            </a:r>
          </a:p>
          <a:p>
            <a:endParaRPr lang="fr-FR" dirty="0" smtClean="0"/>
          </a:p>
          <a:p>
            <a:r>
              <a:rPr lang="fr-FR" b="1" dirty="0" smtClean="0"/>
              <a:t>Olivier </a:t>
            </a:r>
            <a:r>
              <a:rPr lang="fr-FR" dirty="0" smtClean="0"/>
              <a:t>: Appeler M</a:t>
            </a:r>
            <a:r>
              <a:rPr lang="fr-FR" dirty="0" smtClean="0"/>
              <a:t>. MAABOUT </a:t>
            </a:r>
          </a:p>
        </p:txBody>
      </p:sp>
      <p:sp>
        <p:nvSpPr>
          <p:cNvPr id="7" name="Rectangle 6"/>
          <p:cNvSpPr/>
          <p:nvPr/>
        </p:nvSpPr>
        <p:spPr>
          <a:xfrm rot="20388305">
            <a:off x="3252883" y="949136"/>
            <a:ext cx="2448272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Pour rappel…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Jeudi </a:t>
            </a:r>
            <a:r>
              <a:rPr lang="fr-FR" sz="4000" dirty="0" smtClean="0"/>
              <a:t>23/07 </a:t>
            </a:r>
            <a:r>
              <a:rPr lang="fr-FR" sz="4000" dirty="0" smtClean="0"/>
              <a:t>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 rot="20388305">
            <a:off x="3108867" y="4261503"/>
            <a:ext cx="2448272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Clôture du LOT 1</a:t>
            </a:r>
          </a:p>
          <a:p>
            <a:pPr algn="ctr"/>
            <a:r>
              <a:rPr lang="fr-FR" dirty="0" smtClean="0"/>
              <a:t>Lancement du LOT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20/07/2015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Troisième réunion du projet ODE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Généralités</a:t>
            </a: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Planning du lot 1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Peuplement du DWH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Documentation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Base OLAP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59375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76522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Planning du lot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980728"/>
            <a:ext cx="59584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Phase 1 : Initialisation technique</a:t>
            </a:r>
          </a:p>
          <a:p>
            <a:pPr lvl="1"/>
            <a:r>
              <a:rPr lang="fr-FR" dirty="0" smtClean="0"/>
              <a:t>1.1   Installation de tous les postes de </a:t>
            </a:r>
            <a:r>
              <a:rPr lang="fr-FR" dirty="0" err="1" smtClean="0"/>
              <a:t>dev</a:t>
            </a:r>
            <a:endParaRPr lang="fr-FR" dirty="0" smtClean="0"/>
          </a:p>
          <a:p>
            <a:pPr lvl="1"/>
            <a:r>
              <a:rPr lang="fr-FR" dirty="0" smtClean="0"/>
              <a:t>1.2   Mise à jour de</a:t>
            </a:r>
            <a:r>
              <a:rPr lang="fr-FR" dirty="0"/>
              <a:t> </a:t>
            </a:r>
            <a:r>
              <a:rPr lang="fr-FR" dirty="0" smtClean="0"/>
              <a:t>la documentation</a:t>
            </a:r>
            <a:endParaRPr lang="fr-FR" dirty="0"/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2 </a:t>
            </a:r>
            <a:r>
              <a:rPr lang="fr-FR" b="1" dirty="0"/>
              <a:t>: </a:t>
            </a:r>
            <a:r>
              <a:rPr lang="fr-FR" b="1" dirty="0" smtClean="0"/>
              <a:t>Construction du DWH sous SQL SERVER</a:t>
            </a:r>
            <a:endParaRPr lang="fr-FR" dirty="0" smtClean="0"/>
          </a:p>
          <a:p>
            <a:pPr lvl="1"/>
            <a:r>
              <a:rPr lang="fr-FR" dirty="0" smtClean="0"/>
              <a:t>2.1   Modélisation en étoile</a:t>
            </a:r>
          </a:p>
          <a:p>
            <a:pPr lvl="1"/>
            <a:r>
              <a:rPr lang="fr-FR" dirty="0" smtClean="0"/>
              <a:t>2.2   Scripts SQL de construction</a:t>
            </a:r>
          </a:p>
          <a:p>
            <a:pPr lvl="1"/>
            <a:r>
              <a:rPr lang="fr-FR" dirty="0" smtClean="0"/>
              <a:t>2.3   Scripts SQL / T-SQL de remplissage</a:t>
            </a:r>
          </a:p>
          <a:p>
            <a:pPr lvl="1"/>
            <a:r>
              <a:rPr lang="fr-FR" dirty="0" smtClean="0"/>
              <a:t>2.4   Rédaction de la documentation</a:t>
            </a:r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3 </a:t>
            </a:r>
            <a:r>
              <a:rPr lang="fr-FR" b="1" dirty="0"/>
              <a:t>: </a:t>
            </a:r>
            <a:r>
              <a:rPr lang="fr-FR" b="1" dirty="0" smtClean="0"/>
              <a:t>Construction de la base OLAP</a:t>
            </a:r>
            <a:endParaRPr lang="fr-FR" dirty="0" smtClean="0"/>
          </a:p>
          <a:p>
            <a:pPr lvl="1"/>
            <a:r>
              <a:rPr lang="fr-FR" dirty="0" smtClean="0"/>
              <a:t>3.1   Génération du cube</a:t>
            </a:r>
          </a:p>
          <a:p>
            <a:pPr lvl="1"/>
            <a:r>
              <a:rPr lang="fr-FR" dirty="0" smtClean="0"/>
              <a:t>3.2.  </a:t>
            </a:r>
            <a:r>
              <a:rPr lang="fr-FR" strike="sngStrike" dirty="0" smtClean="0"/>
              <a:t>Utilisation de l’optimiseur OLAP de SSAS</a:t>
            </a:r>
          </a:p>
          <a:p>
            <a:pPr lvl="1"/>
            <a:r>
              <a:rPr lang="fr-FR" dirty="0" smtClean="0"/>
              <a:t>3.3   </a:t>
            </a:r>
            <a:r>
              <a:rPr lang="fr-FR" dirty="0" smtClean="0"/>
              <a:t>Rédaction </a:t>
            </a:r>
            <a:r>
              <a:rPr lang="fr-FR" dirty="0"/>
              <a:t>de la </a:t>
            </a:r>
            <a:r>
              <a:rPr lang="fr-FR" dirty="0" smtClean="0"/>
              <a:t>Documentation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04352"/>
              </p:ext>
            </p:extLst>
          </p:nvPr>
        </p:nvGraphicFramePr>
        <p:xfrm>
          <a:off x="5868144" y="260648"/>
          <a:ext cx="2925452" cy="167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9767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 vert="vert270" anchor="ctr"/>
                </a:tc>
              </a:tr>
              <a:tr h="3532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34751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60389"/>
              </p:ext>
            </p:extLst>
          </p:nvPr>
        </p:nvGraphicFramePr>
        <p:xfrm>
          <a:off x="5868144" y="2204864"/>
          <a:ext cx="2925452" cy="137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 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5449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10130"/>
              </p:ext>
            </p:extLst>
          </p:nvPr>
        </p:nvGraphicFramePr>
        <p:xfrm>
          <a:off x="5868144" y="3727888"/>
          <a:ext cx="2925452" cy="10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strike="sngStrike" baseline="0" dirty="0" smtClean="0"/>
                        <a:t>20/07</a:t>
                      </a:r>
                      <a:endParaRPr lang="fr-FR" sz="1400" b="1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strike="sngStrike" baseline="0" dirty="0" smtClean="0"/>
                        <a:t>X</a:t>
                      </a:r>
                      <a:endParaRPr lang="fr-FR" sz="1400" b="1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strike="sngStrike" baseline="0" dirty="0" smtClean="0"/>
                        <a:t>X</a:t>
                      </a:r>
                      <a:endParaRPr lang="fr-FR" sz="1400" b="1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strike="sngStrike" baseline="0" dirty="0" smtClean="0"/>
                        <a:t>X</a:t>
                      </a:r>
                      <a:endParaRPr lang="fr-FR" sz="1400" b="1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strike="sngStrike" baseline="0" dirty="0" smtClean="0"/>
                        <a:t>X</a:t>
                      </a:r>
                      <a:endParaRPr lang="fr-FR" sz="1400" b="1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strike="sngStrike" baseline="0" dirty="0" smtClean="0"/>
                        <a:t>X</a:t>
                      </a:r>
                      <a:endParaRPr lang="fr-FR" sz="1400" b="1" strike="sngStrike" baseline="0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68145" y="5229200"/>
            <a:ext cx="28803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Passage au lot 2 le </a:t>
            </a:r>
            <a:r>
              <a:rPr lang="fr-FR" b="1" dirty="0" smtClean="0"/>
              <a:t>22/07</a:t>
            </a:r>
            <a:endParaRPr lang="fr-FR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5868144" y="4509120"/>
            <a:ext cx="2952327" cy="2880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68143" y="3881873"/>
            <a:ext cx="2952327" cy="2880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64142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Documentation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343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Documentation du DWH : Ecriture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094719"/>
              </p:ext>
            </p:extLst>
          </p:nvPr>
        </p:nvGraphicFramePr>
        <p:xfrm>
          <a:off x="899592" y="1340768"/>
          <a:ext cx="63268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1107618"/>
                <a:gridCol w="832172"/>
                <a:gridCol w="983476"/>
                <a:gridCol w="1059128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323528" y="5085184"/>
            <a:ext cx="8208912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Les derniers scripts en date de création et de remplissage du DWH ont été </a:t>
            </a:r>
            <a:r>
              <a:rPr lang="fr-FR" sz="1400" dirty="0" err="1" smtClean="0"/>
              <a:t>commités</a:t>
            </a:r>
            <a:r>
              <a:rPr lang="fr-FR" sz="1400" dirty="0" smtClean="0"/>
              <a:t> hier dans Git Hub : /SOURCES/BASE_DWH/CONSOLIDATION</a:t>
            </a:r>
          </a:p>
          <a:p>
            <a:endParaRPr lang="fr-FR" sz="1400" dirty="0" smtClean="0"/>
          </a:p>
          <a:p>
            <a:r>
              <a:rPr lang="fr-FR" sz="1400" dirty="0" smtClean="0"/>
              <a:t>	 </a:t>
            </a:r>
            <a:r>
              <a:rPr lang="fr-FR" sz="1400" b="1" dirty="0" smtClean="0"/>
              <a:t>=&gt; Pensez à les appliquer sur vos bases !</a:t>
            </a:r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64142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Documentation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433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Documentation du DWH : Relecture croisée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4440"/>
              </p:ext>
            </p:extLst>
          </p:nvPr>
        </p:nvGraphicFramePr>
        <p:xfrm>
          <a:off x="899592" y="1340768"/>
          <a:ext cx="6326846" cy="568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1107618"/>
                <a:gridCol w="999456"/>
                <a:gridCol w="936104"/>
                <a:gridCol w="939216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cours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cours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cours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cours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Echange</a:t>
                      </a:r>
                      <a:r>
                        <a:rPr lang="fr-FR" baseline="0" dirty="0" smtClean="0"/>
                        <a:t> en cours avec </a:t>
                      </a:r>
                      <a:r>
                        <a:rPr lang="fr-FR" baseline="0" dirty="0" err="1" smtClean="0"/>
                        <a:t>Cedric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cours</a:t>
                      </a:r>
                      <a:endParaRPr lang="fr-FR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Petit</a:t>
                      </a:r>
                      <a:r>
                        <a:rPr lang="fr-FR" baseline="0" dirty="0" smtClean="0"/>
                        <a:t> rajout sur la justification du flocon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24676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Construction du CUBE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58353" y="943998"/>
            <a:ext cx="1637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Microsoft SSDT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67544" y="1434844"/>
            <a:ext cx="849694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La construction du cube </a:t>
            </a:r>
            <a:r>
              <a:rPr lang="fr-FR" dirty="0" err="1" smtClean="0"/>
              <a:t>Analysis</a:t>
            </a:r>
            <a:r>
              <a:rPr lang="fr-FR" dirty="0" smtClean="0"/>
              <a:t> Services se réalise avec l’outil SQL Server Data Tools (ou SSDT) alors que la gestion et l’administration des modèles se réalisent avec l’outil SQL Server Management Studio (ou SSMS).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dirty="0" smtClean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Téléchargement :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hlinkClick r:id="rId4"/>
              </a:rPr>
              <a:t>https://www.microsoft.com/fr-FR/download/details.aspx?id=42313</a:t>
            </a:r>
            <a:endParaRPr lang="fr-FR" dirty="0" smtClean="0"/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fr-FR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/>
              <a:t>Menu </a:t>
            </a:r>
            <a:r>
              <a:rPr lang="fr-FR" b="1" dirty="0" smtClean="0"/>
              <a:t>Démarrer</a:t>
            </a:r>
            <a:r>
              <a:rPr lang="fr-FR" dirty="0" smtClean="0"/>
              <a:t> &gt; </a:t>
            </a:r>
            <a:r>
              <a:rPr lang="fr-FR" b="1" dirty="0" smtClean="0"/>
              <a:t>Microsoft SQL Server 2014 &gt; SQL Server Data Tools pour Visual Studio 2013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/>
              <a:t>L’interface de développement SSDT n’est autre en fait que Visual Studio 2013 </a:t>
            </a:r>
            <a:endParaRPr lang="fr-FR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b="1" dirty="0" smtClean="0"/>
              <a:t>Thomas</a:t>
            </a:r>
            <a:r>
              <a:rPr lang="fr-FR" dirty="0" smtClean="0"/>
              <a:t> : A réussi à faire un cube avec SSDT 2012, cf. lien du tutorial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b="1" i="1" dirty="0" smtClean="0"/>
              <a:t>Va faire un court doc sur la procédure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b="1" i="1" dirty="0" smtClean="0"/>
              <a:t>Installation du .NET 4.5.1</a:t>
            </a:r>
            <a:endParaRPr lang="fr-FR" b="1" i="1" dirty="0" smtClean="0"/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24676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Construction du CUBE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043608" y="1628800"/>
            <a:ext cx="74888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Librairie Java « OLAP 4 J »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www.matthewgodding.com/articles/2010/2/27/getting-data-from-sql-analysis-services-using-java-and-olap4.html</a:t>
            </a:r>
            <a:endParaRPr lang="fr-FR" dirty="0" smtClean="0"/>
          </a:p>
          <a:p>
            <a:r>
              <a:rPr lang="fr-FR" b="1" i="1" dirty="0" smtClean="0"/>
              <a:t>Cédric</a:t>
            </a:r>
            <a:r>
              <a:rPr lang="fr-FR" i="1" dirty="0" smtClean="0"/>
              <a:t> : Creuser MONDRIAN, appli de gestion des bases OLAP (Install, fonctions &amp; admin) ?</a:t>
            </a:r>
          </a:p>
          <a:p>
            <a:r>
              <a:rPr lang="fr-FR" b="1" i="1" dirty="0" smtClean="0"/>
              <a:t>Brice</a:t>
            </a:r>
            <a:r>
              <a:rPr lang="fr-FR" i="1" dirty="0" smtClean="0"/>
              <a:t> : Creuser les calculs avancés de MONDRIAN ? =&gt; Idée des vues matérialisées</a:t>
            </a:r>
            <a:endParaRPr lang="fr-FR" i="1" dirty="0" smtClean="0"/>
          </a:p>
          <a:p>
            <a:endParaRPr lang="fr-FR" dirty="0" smtClean="0"/>
          </a:p>
          <a:p>
            <a:r>
              <a:rPr lang="fr-FR" b="1" dirty="0" smtClean="0"/>
              <a:t>Libraire Java « JDBC 4 OLAP »</a:t>
            </a:r>
          </a:p>
          <a:p>
            <a:r>
              <a:rPr lang="fr-FR" dirty="0" smtClean="0">
                <a:hlinkClick r:id="rId5"/>
              </a:rPr>
              <a:t>http://www.jdbc4olap.org</a:t>
            </a:r>
            <a:r>
              <a:rPr lang="fr-FR" dirty="0" smtClean="0">
                <a:hlinkClick r:id="rId5"/>
              </a:rPr>
              <a:t>/</a:t>
            </a:r>
            <a:endParaRPr lang="fr-FR" dirty="0" smtClean="0"/>
          </a:p>
          <a:p>
            <a:r>
              <a:rPr lang="fr-FR" b="1" i="1" dirty="0" smtClean="0"/>
              <a:t>Olivier</a:t>
            </a:r>
            <a:r>
              <a:rPr lang="fr-FR" i="1" dirty="0" smtClean="0"/>
              <a:t> : </a:t>
            </a:r>
            <a:r>
              <a:rPr lang="fr-FR" i="1" dirty="0" err="1" smtClean="0"/>
              <a:t>Deprecated</a:t>
            </a:r>
            <a:r>
              <a:rPr lang="fr-FR" i="1" dirty="0" smtClean="0"/>
              <a:t> ? Dernier release date de 2007 / 2009</a:t>
            </a:r>
            <a:endParaRPr lang="fr-FR" i="1" dirty="0" smtClean="0"/>
          </a:p>
          <a:p>
            <a:endParaRPr lang="fr-FR" dirty="0" smtClean="0"/>
          </a:p>
          <a:p>
            <a:r>
              <a:rPr lang="fr-FR" dirty="0" smtClean="0"/>
              <a:t>Problème : On ne peut pas faire de CREATE / ALTER avec ni l’un ni l’autre!</a:t>
            </a:r>
          </a:p>
          <a:p>
            <a:r>
              <a:rPr lang="fr-FR" dirty="0" smtClean="0">
                <a:hlinkClick r:id="rId6"/>
              </a:rPr>
              <a:t>https://social.technet.microsoft.com/Forums/en-US/ee52ce9e-7376-4779-949b-bcf0cd175cd5/executing-xmla-alter-commands-using-olap4j-in-ssas?forum=sqlanalysisservices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24676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Construction du CUBE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39552" y="1628800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HTTP avec IIS</a:t>
            </a:r>
          </a:p>
          <a:p>
            <a:r>
              <a:rPr lang="fr-FR" dirty="0" smtClean="0">
                <a:hlinkClick r:id="rId4"/>
              </a:rPr>
              <a:t>https://msdn.microsoft.com/en-us/library/gg492140.aspx</a:t>
            </a:r>
            <a:endParaRPr lang="fr-FR" dirty="0" smtClean="0"/>
          </a:p>
          <a:p>
            <a:r>
              <a:rPr lang="fr-FR" dirty="0" smtClean="0"/>
              <a:t>Requiert l’installation et la configuration d’un serveur IIS. Loin d’être trivial </a:t>
            </a:r>
            <a:r>
              <a:rPr lang="fr-FR" dirty="0" smtClean="0">
                <a:sym typeface="Wingdings" pitchFamily="2" charset="2"/>
              </a:rPr>
              <a:t></a:t>
            </a:r>
          </a:p>
          <a:p>
            <a:r>
              <a:rPr lang="fr-FR" b="1" i="1" dirty="0" smtClean="0">
                <a:sym typeface="Wingdings" pitchFamily="2" charset="2"/>
              </a:rPr>
              <a:t>Brice</a:t>
            </a:r>
            <a:r>
              <a:rPr lang="fr-FR" i="1" dirty="0" smtClean="0">
                <a:sym typeface="Wingdings" pitchFamily="2" charset="2"/>
              </a:rPr>
              <a:t> : Va jeter un œil sur le sujet</a:t>
            </a:r>
            <a:endParaRPr lang="fr-FR" i="1" dirty="0" smtClean="0">
              <a:sym typeface="Wingdings" pitchFamily="2" charset="2"/>
            </a:endParaRPr>
          </a:p>
          <a:p>
            <a:endParaRPr lang="fr-FR" b="1" u="sng" dirty="0" smtClean="0">
              <a:sym typeface="Wingdings" pitchFamily="2" charset="2"/>
            </a:endParaRPr>
          </a:p>
          <a:p>
            <a:r>
              <a:rPr lang="fr-FR" b="1" dirty="0" smtClean="0"/>
              <a:t>DLL OLEDB native </a:t>
            </a:r>
          </a:p>
          <a:p>
            <a:r>
              <a:rPr lang="fr-FR" dirty="0" smtClean="0">
                <a:hlinkClick r:id="rId5"/>
              </a:rPr>
              <a:t>https://msdn.microsoft.com/en-us/library/windows/desktop/ms722784(v=vs.85).aspx</a:t>
            </a:r>
            <a:endParaRPr lang="fr-FR" dirty="0" smtClean="0"/>
          </a:p>
          <a:p>
            <a:r>
              <a:rPr lang="fr-FR" dirty="0" smtClean="0"/>
              <a:t>Complexe !</a:t>
            </a:r>
          </a:p>
          <a:p>
            <a:r>
              <a:rPr lang="fr-FR" dirty="0" smtClean="0">
                <a:hlinkClick r:id="rId6"/>
              </a:rPr>
              <a:t>http://stackoverflow.com/questions/1440900/connect-to-oledb-data-source-from-java</a:t>
            </a:r>
            <a:endParaRPr lang="fr-FR" dirty="0" smtClean="0"/>
          </a:p>
          <a:p>
            <a:endParaRPr lang="en-US" dirty="0" smtClean="0"/>
          </a:p>
          <a:p>
            <a:r>
              <a:rPr lang="en-US" dirty="0" smtClean="0"/>
              <a:t>Two ways to solve this issue.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Spawn from java an external proc (c#, </a:t>
            </a:r>
            <a:r>
              <a:rPr lang="en-US" dirty="0" err="1" smtClean="0"/>
              <a:t>c++</a:t>
            </a:r>
            <a:r>
              <a:rPr lang="en-US" dirty="0" smtClean="0"/>
              <a:t>, etc) that connects to </a:t>
            </a:r>
            <a:r>
              <a:rPr lang="en-US" dirty="0" err="1" smtClean="0"/>
              <a:t>SQLSrv</a:t>
            </a:r>
            <a:r>
              <a:rPr lang="en-US" dirty="0" smtClean="0"/>
              <a:t> using OLEDB and redirect the </a:t>
            </a:r>
            <a:r>
              <a:rPr lang="en-US" b="1" dirty="0" err="1" smtClean="0"/>
              <a:t>stdin</a:t>
            </a:r>
            <a:r>
              <a:rPr lang="en-US" dirty="0" smtClean="0"/>
              <a:t>, </a:t>
            </a:r>
            <a:r>
              <a:rPr lang="en-US" b="1" dirty="0" err="1" smtClean="0"/>
              <a:t>stdout</a:t>
            </a:r>
            <a:r>
              <a:rPr lang="en-US" dirty="0" smtClean="0"/>
              <a:t> and </a:t>
            </a:r>
            <a:r>
              <a:rPr lang="en-US" b="1" dirty="0" err="1" smtClean="0"/>
              <a:t>stderr</a:t>
            </a:r>
            <a:r>
              <a:rPr lang="en-US" dirty="0" smtClean="0"/>
              <a:t> to your java program.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C# listener on a particular port and have java pass all the requests via a client to that </a:t>
            </a:r>
            <a:r>
              <a:rPr lang="en-US" dirty="0" smtClean="0"/>
              <a:t>listener (Thomas, Brice)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2791</TotalTime>
  <Words>649</Words>
  <Application>Microsoft Office PowerPoint</Application>
  <PresentationFormat>Affichage à l'écran (4:3)</PresentationFormat>
  <Paragraphs>228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212</cp:revision>
  <cp:lastPrinted>2015-06-29T11:48:16Z</cp:lastPrinted>
  <dcterms:created xsi:type="dcterms:W3CDTF">2015-04-28T11:53:17Z</dcterms:created>
  <dcterms:modified xsi:type="dcterms:W3CDTF">2015-07-20T19:42:46Z</dcterms:modified>
</cp:coreProperties>
</file>