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01" r:id="rId2"/>
    <p:sldId id="333" r:id="rId3"/>
    <p:sldId id="357" r:id="rId4"/>
    <p:sldId id="397" r:id="rId5"/>
    <p:sldId id="405" r:id="rId6"/>
    <p:sldId id="406" r:id="rId7"/>
    <p:sldId id="407" r:id="rId8"/>
    <p:sldId id="361" r:id="rId9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0D8E8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pPr/>
              <a:t>14/09/2015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259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14/09/2015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pPr/>
              <a:t>14/09/2015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pPr/>
              <a:t>14/09/2015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pPr/>
              <a:t>14/09/2015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pPr/>
              <a:t>14/09/2015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pPr/>
              <a:t>14/09/2015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pPr/>
              <a:t>14/09/2015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pPr/>
              <a:t>14/09/2015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14/09/2015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pPr/>
              <a:t>14/09/2015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pPr/>
              <a:t>14/09/2015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pPr/>
              <a:t>14/09/2015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SIID-ODE/Projet_ODE/tree/master/Documentation/4%20-%20Suivi%20proj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POINT D’EQUIPE</a:t>
            </a:r>
          </a:p>
          <a:p>
            <a:pPr algn="ctr"/>
            <a:r>
              <a:rPr lang="fr-FR" sz="4000" dirty="0" smtClean="0"/>
              <a:t>14/09/2015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35223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539552" y="1224042"/>
            <a:ext cx="6264696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Ordre du jour 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Lot 3.1 : Suivi chantier </a:t>
            </a:r>
            <a:r>
              <a:rPr lang="fr-FR" dirty="0" err="1" smtClean="0"/>
              <a:t>PowerPivot</a:t>
            </a: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Lot 3.1 : Suivi chantier SSIS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Lot 3.1 : Suivi chantier </a:t>
            </a:r>
            <a:r>
              <a:rPr lang="fr-FR" dirty="0" err="1" smtClean="0"/>
              <a:t>Benchmarking</a:t>
            </a: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Présentation lors du regroupement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 smtClean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229725"/>
              </p:ext>
            </p:extLst>
          </p:nvPr>
        </p:nvGraphicFramePr>
        <p:xfrm>
          <a:off x="5940152" y="1340768"/>
          <a:ext cx="2880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Membre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Absence ?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Thomas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Brice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Olivier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Bernard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Cédric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323528" y="5621759"/>
            <a:ext cx="8208912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Ce support PPT est mis sur Git Hub après chaque réunion dans </a:t>
            </a:r>
            <a:r>
              <a:rPr lang="fr-FR" sz="1400" b="1" dirty="0" smtClean="0"/>
              <a:t>/DOCUMENTATION/4 – SUIVI PROJET</a:t>
            </a:r>
          </a:p>
          <a:p>
            <a:endParaRPr lang="fr-FR" sz="1400" b="1" dirty="0" smtClean="0"/>
          </a:p>
          <a:p>
            <a:r>
              <a:rPr lang="fr-FR" sz="1400" b="1" dirty="0">
                <a:hlinkClick r:id="rId3"/>
              </a:rPr>
              <a:t>https://github.com/M2SIID-ODE/Projet_ODE/tree/master/Documentation/4%20-%</a:t>
            </a:r>
            <a:r>
              <a:rPr lang="fr-FR" sz="1400" b="1" dirty="0" smtClean="0">
                <a:hlinkClick r:id="rId3"/>
              </a:rPr>
              <a:t>20Suivi%20projet</a:t>
            </a:r>
            <a:endParaRPr lang="fr-F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8846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649788"/>
              </p:ext>
            </p:extLst>
          </p:nvPr>
        </p:nvGraphicFramePr>
        <p:xfrm>
          <a:off x="3563888" y="83097"/>
          <a:ext cx="5408683" cy="1570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103"/>
                <a:gridCol w="2420580"/>
              </a:tblGrid>
              <a:tr h="6095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/>
                        <a:t>Les dates indiquées sont les échéances de fin de chaque ligne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512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Réalisation technique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07 / 09 / 2015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Tests &amp; Corrections croisés du code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14 / 09 / 2015</a:t>
                      </a:r>
                    </a:p>
                  </a:txBody>
                  <a:tcPr anchor="ctr"/>
                </a:tc>
              </a:tr>
              <a:tr h="199256"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17 </a:t>
                      </a:r>
                      <a:r>
                        <a:rPr lang="fr-FR" sz="1400" b="1" dirty="0" smtClean="0"/>
                        <a:t>/ 09 / 2015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07504" y="107340"/>
            <a:ext cx="210448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Chantier </a:t>
            </a:r>
            <a:r>
              <a:rPr lang="fr-FR" dirty="0" err="1" smtClean="0"/>
              <a:t>PowerPivot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702831"/>
              </p:ext>
            </p:extLst>
          </p:nvPr>
        </p:nvGraphicFramePr>
        <p:xfrm>
          <a:off x="560798" y="1769102"/>
          <a:ext cx="7251562" cy="3639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1162"/>
                <a:gridCol w="3600400"/>
              </a:tblGrid>
              <a:tr h="48853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CEDRIC</a:t>
                      </a:r>
                    </a:p>
                  </a:txBody>
                  <a:tcPr anchor="ctr"/>
                </a:tc>
              </a:tr>
              <a:tr h="591588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algn="l"/>
                      <a:r>
                        <a:rPr lang="fr-FR" sz="1400" b="0" dirty="0" smtClean="0"/>
                        <a:t>Cf. Cédric</a:t>
                      </a:r>
                      <a:endParaRPr lang="fr-FR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dirty="0" smtClean="0"/>
                        <a:t>Reports</a:t>
                      </a:r>
                      <a:r>
                        <a:rPr lang="fr-FR" sz="1400" b="0" u="none" baseline="0" dirty="0" smtClean="0"/>
                        <a:t> 1 à 6, SSAS pour Cédric, DWH pour Bernard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baseline="0" dirty="0" smtClean="0"/>
                        <a:t>ISO-fonctionnel entre les 2</a:t>
                      </a:r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baseline="0" dirty="0" smtClean="0"/>
                        <a:t>MAJ du document de conception V4 &gt; </a:t>
                      </a:r>
                      <a:r>
                        <a:rPr lang="fr-FR" sz="1400" b="0" u="none" baseline="0" dirty="0" smtClean="0"/>
                        <a:t>V5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baseline="0" dirty="0" smtClean="0"/>
                        <a:t>Commit du cube</a:t>
                      </a:r>
                      <a:endParaRPr lang="fr-FR" sz="1400" b="0" u="non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baseline="0" dirty="0" smtClean="0"/>
                        <a:t>Documentation</a:t>
                      </a:r>
                      <a:endParaRPr lang="fr-FR" sz="1400" b="0" u="none" baseline="0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Cf. Cédric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 smtClean="0"/>
                        <a:t>-</a:t>
                      </a:r>
                      <a:endParaRPr lang="fr-FR" sz="1400" b="0" baseline="0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Attention à la hiérarchie du cube pour l’utilisation des fonctions PARALLEL</a:t>
                      </a:r>
                      <a:r>
                        <a:rPr lang="fr-FR" sz="1400" b="0" baseline="0" dirty="0" smtClean="0"/>
                        <a:t> P</a:t>
                      </a:r>
                      <a:r>
                        <a:rPr lang="fr-FR" sz="1400" b="0" dirty="0" smtClean="0"/>
                        <a:t>ERIODS : Attributs</a:t>
                      </a:r>
                      <a:r>
                        <a:rPr lang="fr-FR" sz="1400" b="0" baseline="0" dirty="0" smtClean="0"/>
                        <a:t> YEAR et MONTH-YEAR</a:t>
                      </a:r>
                      <a:endParaRPr lang="fr-FR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algn="l"/>
                      <a:r>
                        <a:rPr lang="fr-FR" sz="1400" b="0" u="none" baseline="0" dirty="0" smtClean="0"/>
                        <a:t>-</a:t>
                      </a:r>
                      <a:endParaRPr lang="fr-FR" sz="1400" b="0" u="none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560798" y="5670540"/>
            <a:ext cx="7920880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tx1"/>
                </a:solidFill>
              </a:rPr>
              <a:t>BRICE </a:t>
            </a:r>
            <a:r>
              <a:rPr lang="fr-FR" sz="1400" b="1" dirty="0">
                <a:solidFill>
                  <a:schemeClr val="tx1"/>
                </a:solidFill>
              </a:rPr>
              <a:t>(Lot 3.2) </a:t>
            </a:r>
            <a:r>
              <a:rPr lang="fr-FR" sz="1400" dirty="0" smtClean="0">
                <a:solidFill>
                  <a:schemeClr val="tx1"/>
                </a:solidFill>
              </a:rPr>
              <a:t>: Récupérer le nouveau cube sur </a:t>
            </a:r>
            <a:r>
              <a:rPr lang="fr-FR" sz="1400" dirty="0" err="1" smtClean="0">
                <a:solidFill>
                  <a:schemeClr val="tx1"/>
                </a:solidFill>
              </a:rPr>
              <a:t>GitHub</a:t>
            </a:r>
            <a:r>
              <a:rPr lang="fr-FR" sz="1400" dirty="0" smtClean="0">
                <a:solidFill>
                  <a:schemeClr val="tx1"/>
                </a:solidFill>
              </a:rPr>
              <a:t> + Reprendre les reports 7 à 11 + titrage &amp; </a:t>
            </a:r>
            <a:r>
              <a:rPr lang="fr-FR" sz="1400" dirty="0" err="1" smtClean="0">
                <a:solidFill>
                  <a:schemeClr val="tx1"/>
                </a:solidFill>
              </a:rPr>
              <a:t>libels</a:t>
            </a:r>
            <a:r>
              <a:rPr lang="fr-FR" sz="1400" dirty="0" smtClean="0">
                <a:solidFill>
                  <a:schemeClr val="tx1"/>
                </a:solidFill>
              </a:rPr>
              <a:t> du report de taux de </a:t>
            </a:r>
            <a:r>
              <a:rPr lang="fr-FR" sz="1400" dirty="0" smtClean="0">
                <a:solidFill>
                  <a:schemeClr val="tx1"/>
                </a:solidFill>
              </a:rPr>
              <a:t>percé, orienté par Cédric &amp; Bernard. Attention sur la hiérarchie et la fonction PARALEL PERIOD ???</a:t>
            </a:r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5301208"/>
            <a:ext cx="1462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Autres points</a:t>
            </a:r>
            <a:endParaRPr lang="fr-FR" sz="1400" b="1" u="sng" dirty="0" smtClean="0"/>
          </a:p>
        </p:txBody>
      </p:sp>
      <p:sp>
        <p:nvSpPr>
          <p:cNvPr id="2" name="Rectangle 1"/>
          <p:cNvSpPr/>
          <p:nvPr/>
        </p:nvSpPr>
        <p:spPr>
          <a:xfrm>
            <a:off x="3563888" y="1340768"/>
            <a:ext cx="5408683" cy="2880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141365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Chantier SSIS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256866"/>
              </p:ext>
            </p:extLst>
          </p:nvPr>
        </p:nvGraphicFramePr>
        <p:xfrm>
          <a:off x="467541" y="1723943"/>
          <a:ext cx="8064898" cy="3852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5"/>
                <a:gridCol w="4176463"/>
              </a:tblGrid>
              <a:tr h="48853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</a:t>
                      </a:r>
                    </a:p>
                  </a:txBody>
                  <a:tcPr anchor="ctr"/>
                </a:tc>
              </a:tr>
              <a:tr h="712469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u="none" dirty="0" smtClean="0"/>
                        <a:t>Reprise</a:t>
                      </a:r>
                      <a:r>
                        <a:rPr lang="fr-FR" sz="1400" b="0" i="0" u="none" baseline="0" dirty="0" smtClean="0"/>
                        <a:t> après crash de l’ETL : Granularité - Tâche unitaire (Séquentiel)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u="none" baseline="0" dirty="0" smtClean="0"/>
                        <a:t>Annule tout si la reprise a échoué (COMMIT final en tant que dernière tache)</a:t>
                      </a:r>
                      <a:endParaRPr lang="fr-FR" sz="1400" b="0" i="0" u="non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Doc</a:t>
                      </a:r>
                      <a:r>
                        <a:rPr lang="fr-FR" sz="1400" b="0" baseline="0" dirty="0" smtClean="0"/>
                        <a:t> de l’ETL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 smtClean="0"/>
                        <a:t>MAJ du composant : Plus de </a:t>
                      </a:r>
                      <a:r>
                        <a:rPr lang="fr-FR" sz="1400" b="0" baseline="0" dirty="0" err="1" smtClean="0"/>
                        <a:t>pb</a:t>
                      </a:r>
                      <a:r>
                        <a:rPr lang="fr-FR" sz="1400" b="0" baseline="0" dirty="0" smtClean="0"/>
                        <a:t> de dernière colonne !</a:t>
                      </a:r>
                      <a:endParaRPr lang="fr-FR" sz="1400" b="1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baseline="0" dirty="0" smtClean="0"/>
                        <a:t>Relecture de la documentation + complétude sur le déploiement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baseline="0" dirty="0" smtClean="0"/>
                        <a:t>Intégration Access dans ETL développé par Thomas</a:t>
                      </a:r>
                      <a:endParaRPr lang="fr-FR" sz="1400" b="0" u="non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algn="l"/>
                      <a:r>
                        <a:rPr lang="fr-FR" sz="1400" b="0" u="none" dirty="0" smtClean="0"/>
                        <a:t>Tester </a:t>
                      </a:r>
                      <a:r>
                        <a:rPr lang="fr-FR" sz="1400" b="0" u="none" dirty="0" err="1" smtClean="0"/>
                        <a:t>ft</a:t>
                      </a:r>
                      <a:r>
                        <a:rPr lang="fr-FR" sz="1400" b="0" u="none" dirty="0" smtClean="0"/>
                        <a:t> </a:t>
                      </a:r>
                      <a:r>
                        <a:rPr lang="fr-FR" sz="1400" b="0" u="none" dirty="0" err="1" smtClean="0"/>
                        <a:t>dim</a:t>
                      </a:r>
                      <a:r>
                        <a:rPr lang="fr-FR" sz="1400" b="0" u="none" baseline="0" dirty="0" smtClean="0"/>
                        <a:t> lente (Lot 3.2</a:t>
                      </a:r>
                      <a:r>
                        <a:rPr lang="fr-FR" sz="1400" b="0" u="none" baseline="0" dirty="0" smtClean="0"/>
                        <a:t>)</a:t>
                      </a:r>
                      <a:endParaRPr lang="fr-FR" sz="1400" b="0" u="none" baseline="0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 smtClean="0"/>
                        <a:t>-</a:t>
                      </a:r>
                      <a:endParaRPr lang="fr-F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algn="l"/>
                      <a:r>
                        <a:rPr lang="fr-FR" sz="1400" b="0" u="none" baseline="0" dirty="0" smtClean="0"/>
                        <a:t>-</a:t>
                      </a:r>
                      <a:endParaRPr lang="fr-FR" sz="1400" b="0" u="none" baseline="0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algn="l"/>
                      <a:r>
                        <a:rPr lang="fr-FR" sz="1400" b="0" u="none" baseline="0" dirty="0" smtClean="0"/>
                        <a:t>-</a:t>
                      </a:r>
                      <a:endParaRPr lang="fr-FR" sz="1400" b="0" u="non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algn="l"/>
                      <a:r>
                        <a:rPr lang="fr-FR" sz="1400" b="0" u="none" baseline="0" dirty="0" smtClean="0"/>
                        <a:t>A tester sur les 100 000 clients du DWH… </a:t>
                      </a:r>
                      <a:r>
                        <a:rPr lang="fr-FR" sz="1400" b="0" u="none" baseline="0" dirty="0" err="1" smtClean="0"/>
                        <a:t>qques</a:t>
                      </a:r>
                      <a:r>
                        <a:rPr lang="fr-FR" sz="1400" b="0" u="none" baseline="0" dirty="0" smtClean="0"/>
                        <a:t> secondes pour 10 k clients</a:t>
                      </a:r>
                      <a:endParaRPr lang="fr-FR" sz="1400" b="0" u="none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467544" y="5786100"/>
            <a:ext cx="792088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/>
              <a:t>Documentation</a:t>
            </a:r>
            <a:r>
              <a:rPr lang="fr-FR" sz="1400" dirty="0" smtClean="0"/>
              <a:t> :  </a:t>
            </a:r>
            <a:r>
              <a:rPr lang="fr-FR" sz="1400" dirty="0"/>
              <a:t>à voir si partie dédiée ETL ou dans la table </a:t>
            </a:r>
            <a:r>
              <a:rPr lang="fr-FR" sz="1400" dirty="0" smtClean="0"/>
              <a:t>chargée</a:t>
            </a:r>
          </a:p>
          <a:p>
            <a:r>
              <a:rPr lang="fr-FR" sz="1400" b="1" dirty="0" smtClean="0"/>
              <a:t>Olivier : </a:t>
            </a:r>
            <a:r>
              <a:rPr lang="fr-FR" sz="1400" dirty="0" smtClean="0"/>
              <a:t>Refaire le backup avec plus de produits. UPDATE et non </a:t>
            </a:r>
            <a:r>
              <a:rPr lang="fr-FR" sz="1400" dirty="0" err="1" smtClean="0"/>
              <a:t>Re-Run</a:t>
            </a:r>
            <a:r>
              <a:rPr lang="fr-FR" sz="1400" dirty="0" smtClean="0"/>
              <a:t>…</a:t>
            </a:r>
            <a:endParaRPr lang="fr-FR" sz="1400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356687"/>
              </p:ext>
            </p:extLst>
          </p:nvPr>
        </p:nvGraphicFramePr>
        <p:xfrm>
          <a:off x="3563888" y="83097"/>
          <a:ext cx="5408683" cy="1570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103"/>
                <a:gridCol w="2420580"/>
              </a:tblGrid>
              <a:tr h="6095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/>
                        <a:t>Les dates indiquées sont les échéances de fin de chaque ligne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512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Réalisation technique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07 / 09 / 2015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Tests &amp; Corrections croisés du code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14 / 09 / 2015</a:t>
                      </a:r>
                    </a:p>
                  </a:txBody>
                  <a:tcPr anchor="ctr"/>
                </a:tc>
              </a:tr>
              <a:tr h="199256"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14 / 09 / 2015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563888" y="1052736"/>
            <a:ext cx="5408683" cy="57606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238347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Chantier </a:t>
            </a:r>
            <a:r>
              <a:rPr lang="fr-FR" dirty="0" err="1" smtClean="0"/>
              <a:t>Benchmarking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029649"/>
              </p:ext>
            </p:extLst>
          </p:nvPr>
        </p:nvGraphicFramePr>
        <p:xfrm>
          <a:off x="395536" y="1869235"/>
          <a:ext cx="4464496" cy="3863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</a:tblGrid>
              <a:tr h="48853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</a:p>
                  </a:txBody>
                  <a:tcPr anchor="ctr"/>
                </a:tc>
              </a:tr>
              <a:tr h="591588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baseline="0" dirty="0" smtClean="0"/>
                        <a:t>Remplissage complet du DWH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baseline="0" dirty="0" smtClean="0"/>
                        <a:t>Backup sur </a:t>
                      </a:r>
                      <a:r>
                        <a:rPr lang="fr-FR" sz="1400" b="0" u="none" baseline="0" dirty="0" err="1" smtClean="0"/>
                        <a:t>GitHub</a:t>
                      </a:r>
                      <a:r>
                        <a:rPr lang="fr-FR" sz="1400" b="0" u="none" baseline="0" dirty="0" smtClean="0"/>
                        <a:t> 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1" u="none" baseline="0" dirty="0" smtClean="0"/>
                        <a:t>    SOURCES/DWH/BACKUP_DB/Backup_2015-09-14_10H12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0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algn="l"/>
                      <a:r>
                        <a:rPr lang="fr-FR" sz="1400" b="0" u="none" dirty="0" smtClean="0"/>
                        <a:t>Dérouler</a:t>
                      </a:r>
                      <a:r>
                        <a:rPr lang="fr-FR" sz="1400" b="0" u="none" baseline="0" dirty="0" smtClean="0"/>
                        <a:t> les tests</a:t>
                      </a:r>
                    </a:p>
                    <a:p>
                      <a:pPr algn="l"/>
                      <a:r>
                        <a:rPr lang="fr-FR" sz="1400" b="0" u="none" baseline="0" dirty="0" smtClean="0"/>
                        <a:t>Documentation </a:t>
                      </a:r>
                      <a:endParaRPr lang="fr-FR" sz="1400" b="0" u="none" baseline="0" dirty="0" smtClean="0"/>
                    </a:p>
                    <a:p>
                      <a:pPr algn="l"/>
                      <a:r>
                        <a:rPr lang="fr-FR" sz="1400" b="0" u="none" baseline="0" dirty="0" smtClean="0"/>
                        <a:t>Refaire pour augmenter le nombre de produits</a:t>
                      </a:r>
                      <a:endParaRPr lang="fr-FR" sz="1400" b="0" u="none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-</a:t>
                      </a:r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algn="l"/>
                      <a:r>
                        <a:rPr lang="fr-FR" sz="1400" b="0" u="none" baseline="0" dirty="0" smtClean="0"/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775210" y="6073551"/>
            <a:ext cx="7920880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tx1"/>
                </a:solidFill>
              </a:rPr>
              <a:t>-</a:t>
            </a:r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1956" y="5704219"/>
            <a:ext cx="1462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Autres points</a:t>
            </a:r>
            <a:endParaRPr lang="fr-FR" sz="1400" b="1" u="sng" dirty="0" smtClean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356687"/>
              </p:ext>
            </p:extLst>
          </p:nvPr>
        </p:nvGraphicFramePr>
        <p:xfrm>
          <a:off x="3563888" y="83097"/>
          <a:ext cx="5408683" cy="1570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103"/>
                <a:gridCol w="2420580"/>
              </a:tblGrid>
              <a:tr h="6095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/>
                        <a:t>Les dates indiquées sont les échéances de fin de chaque ligne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512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Réalisation technique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07 / 09 / 2015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Tests &amp; Corrections croisés du code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14 / 09 / 2015</a:t>
                      </a:r>
                    </a:p>
                  </a:txBody>
                  <a:tcPr anchor="ctr"/>
                </a:tc>
              </a:tr>
              <a:tr h="199256"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14 / 09 / 2015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563888" y="692696"/>
            <a:ext cx="5408683" cy="93610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96" y="3696238"/>
            <a:ext cx="50196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352808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Présentation lors du regroupement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11560" y="620688"/>
            <a:ext cx="7920880" cy="1815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tx1"/>
                </a:solidFill>
              </a:rPr>
              <a:t>Présentation le JEUDI 15/10/2015 après </a:t>
            </a:r>
            <a:r>
              <a:rPr lang="fr-FR" sz="1400" b="1" dirty="0" smtClean="0">
                <a:solidFill>
                  <a:schemeClr val="tx1"/>
                </a:solidFill>
              </a:rPr>
              <a:t>déjeuner</a:t>
            </a:r>
            <a:endParaRPr lang="fr-FR" sz="1400" b="1" dirty="0">
              <a:solidFill>
                <a:schemeClr val="tx1"/>
              </a:solidFill>
            </a:endParaRPr>
          </a:p>
          <a:p>
            <a:r>
              <a:rPr lang="fr-FR" sz="1400" b="1" dirty="0" smtClean="0">
                <a:solidFill>
                  <a:schemeClr val="tx1"/>
                </a:solidFill>
              </a:rPr>
              <a:t>30 minutes maxi : </a:t>
            </a:r>
            <a:r>
              <a:rPr lang="fr-FR" sz="1400" dirty="0" smtClean="0">
                <a:solidFill>
                  <a:schemeClr val="tx1"/>
                </a:solidFill>
              </a:rPr>
              <a:t>4 modules * 8 </a:t>
            </a:r>
            <a:r>
              <a:rPr lang="fr-FR" sz="1400" dirty="0" smtClean="0">
                <a:solidFill>
                  <a:schemeClr val="tx1"/>
                </a:solidFill>
              </a:rPr>
              <a:t>minutes</a:t>
            </a:r>
            <a:endParaRPr lang="fr-FR" sz="1400" b="1" dirty="0">
              <a:solidFill>
                <a:schemeClr val="tx1"/>
              </a:solidFill>
            </a:endParaRPr>
          </a:p>
          <a:p>
            <a:r>
              <a:rPr lang="fr-FR" sz="1400" b="1" dirty="0" smtClean="0">
                <a:solidFill>
                  <a:schemeClr val="tx1"/>
                </a:solidFill>
              </a:rPr>
              <a:t>Plutôt axé sur la démo</a:t>
            </a:r>
          </a:p>
          <a:p>
            <a:endParaRPr lang="fr-FR" sz="1400" b="1" dirty="0">
              <a:solidFill>
                <a:schemeClr val="tx1"/>
              </a:solidFill>
            </a:endParaRPr>
          </a:p>
          <a:p>
            <a:r>
              <a:rPr lang="fr-FR" sz="1400" b="1" dirty="0" smtClean="0">
                <a:solidFill>
                  <a:schemeClr val="tx1"/>
                </a:solidFill>
              </a:rPr>
              <a:t>Olivier : </a:t>
            </a:r>
            <a:r>
              <a:rPr lang="fr-FR" sz="1400" dirty="0" smtClean="0">
                <a:solidFill>
                  <a:schemeClr val="tx1"/>
                </a:solidFill>
              </a:rPr>
              <a:t>Demander à réserver vidéoprojecteur + salle avec accès Internet pour Skype</a:t>
            </a:r>
          </a:p>
          <a:p>
            <a:endParaRPr lang="fr-FR" sz="1400" dirty="0">
              <a:solidFill>
                <a:schemeClr val="tx1"/>
              </a:solidFill>
            </a:endParaRPr>
          </a:p>
          <a:p>
            <a:r>
              <a:rPr lang="fr-FR" sz="1400" b="1" dirty="0" smtClean="0">
                <a:solidFill>
                  <a:schemeClr val="tx1"/>
                </a:solidFill>
              </a:rPr>
              <a:t>Livrables</a:t>
            </a:r>
            <a:r>
              <a:rPr lang="fr-FR" sz="1400" dirty="0" smtClean="0">
                <a:solidFill>
                  <a:schemeClr val="tx1"/>
                </a:solidFill>
              </a:rPr>
              <a:t> : Documents de conception + </a:t>
            </a:r>
            <a:r>
              <a:rPr lang="fr-FR" sz="1400" u="sng" dirty="0" smtClean="0">
                <a:solidFill>
                  <a:schemeClr val="tx1"/>
                </a:solidFill>
              </a:rPr>
              <a:t>Install guide</a:t>
            </a:r>
            <a:r>
              <a:rPr lang="fr-FR" sz="1400" dirty="0" smtClean="0">
                <a:solidFill>
                  <a:schemeClr val="tx1"/>
                </a:solidFill>
              </a:rPr>
              <a:t> + Sources (ZIP) +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u="sng" dirty="0" smtClean="0">
                <a:solidFill>
                  <a:schemeClr val="tx1"/>
                </a:solidFill>
              </a:rPr>
              <a:t>PPT de la présentation </a:t>
            </a:r>
            <a:r>
              <a:rPr lang="fr-FR" sz="1400" dirty="0" smtClean="0">
                <a:solidFill>
                  <a:schemeClr val="tx1"/>
                </a:solidFill>
              </a:rPr>
              <a:t>+ </a:t>
            </a:r>
            <a:r>
              <a:rPr lang="fr-FR" sz="1400" u="sng" dirty="0" smtClean="0">
                <a:solidFill>
                  <a:schemeClr val="tx1"/>
                </a:solidFill>
              </a:rPr>
              <a:t>Doc sur la méthodologie projet utilisée (</a:t>
            </a:r>
            <a:r>
              <a:rPr lang="fr-FR" sz="1400" u="sng" dirty="0" err="1" smtClean="0">
                <a:solidFill>
                  <a:schemeClr val="tx1"/>
                </a:solidFill>
              </a:rPr>
              <a:t>Skypes</a:t>
            </a:r>
            <a:r>
              <a:rPr lang="fr-FR" sz="1400" u="sng" dirty="0" smtClean="0">
                <a:solidFill>
                  <a:schemeClr val="tx1"/>
                </a:solidFill>
              </a:rPr>
              <a:t>, </a:t>
            </a:r>
            <a:r>
              <a:rPr lang="fr-FR" sz="1400" u="sng" dirty="0" err="1" smtClean="0">
                <a:solidFill>
                  <a:schemeClr val="tx1"/>
                </a:solidFill>
              </a:rPr>
              <a:t>GitHub</a:t>
            </a:r>
            <a:r>
              <a:rPr lang="fr-FR" sz="1400" u="sng" dirty="0" smtClean="0">
                <a:solidFill>
                  <a:schemeClr val="tx1"/>
                </a:solidFill>
              </a:rPr>
              <a:t>…)</a:t>
            </a:r>
            <a:endParaRPr lang="fr-FR" sz="1400" u="sng" dirty="0" smtClean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11560" y="2780928"/>
            <a:ext cx="7920880" cy="22467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tx1"/>
                </a:solidFill>
              </a:rPr>
              <a:t>Idées ?</a:t>
            </a:r>
          </a:p>
          <a:p>
            <a:endParaRPr lang="fr-F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SSIS : 1 seul package, à voir en fonction du temps si on montre aussi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4 modules : 1 – DWH &amp; SSAS &amp; optimiseur, 2 – SSRS, 3 - ETL, 4 – POWERPIVOT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1 slide avec la </a:t>
            </a:r>
            <a:r>
              <a:rPr lang="fr-FR" sz="1400" dirty="0" err="1" smtClean="0">
                <a:solidFill>
                  <a:schemeClr val="tx1"/>
                </a:solidFill>
              </a:rPr>
              <a:t>lotification</a:t>
            </a:r>
            <a:r>
              <a:rPr lang="fr-FR" sz="1400" dirty="0" smtClean="0">
                <a:solidFill>
                  <a:schemeClr val="tx1"/>
                </a:solidFill>
              </a:rPr>
              <a:t> et l’organisation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Attention à la licence </a:t>
            </a:r>
            <a:r>
              <a:rPr lang="fr-FR" sz="1400" u="sng" dirty="0" smtClean="0">
                <a:solidFill>
                  <a:schemeClr val="tx1"/>
                </a:solidFill>
              </a:rPr>
              <a:t>OFFICE 2013 : 30 jours </a:t>
            </a:r>
            <a:r>
              <a:rPr lang="fr-FR" sz="1400" dirty="0" smtClean="0">
                <a:solidFill>
                  <a:schemeClr val="tx1"/>
                </a:solidFill>
              </a:rPr>
              <a:t>/ SQL Server 2014 : 90 jours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Slide des livrables et leur organisation + lien et organisation </a:t>
            </a:r>
            <a:r>
              <a:rPr lang="fr-FR" sz="1400" dirty="0" err="1" smtClean="0">
                <a:solidFill>
                  <a:schemeClr val="tx1"/>
                </a:solidFill>
              </a:rPr>
              <a:t>GitHub</a:t>
            </a:r>
            <a:endParaRPr lang="fr-F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PC portable : 2 machines ? (4 Go RAM mini)  </a:t>
            </a:r>
            <a:r>
              <a:rPr lang="fr-FR" sz="1400" dirty="0" smtClean="0">
                <a:solidFill>
                  <a:schemeClr val="tx1"/>
                </a:solidFill>
              </a:rPr>
              <a:t>Sinon : Mettre en vidéo sur le PowerPoint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Vidéoprojecteur + connexion pour Skype (Bernard) -&gt; Instructions à l’oral</a:t>
            </a:r>
          </a:p>
          <a:p>
            <a:endParaRPr lang="fr-F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80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83568" y="2348880"/>
            <a:ext cx="7992888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Prochain Skype :</a:t>
            </a:r>
          </a:p>
          <a:p>
            <a:pPr algn="ctr"/>
            <a:r>
              <a:rPr lang="fr-FR" sz="4000" dirty="0" smtClean="0"/>
              <a:t>Jeudi 17/09 21H00 </a:t>
            </a:r>
          </a:p>
        </p:txBody>
      </p:sp>
      <p:sp>
        <p:nvSpPr>
          <p:cNvPr id="2" name="AutoShape 4"/>
          <p:cNvSpPr>
            <a:spLocks noChangeAspect="1" noChangeArrowheads="1"/>
          </p:cNvSpPr>
          <p:nvPr/>
        </p:nvSpPr>
        <p:spPr bwMode="auto">
          <a:xfrm>
            <a:off x="63500" y="-1365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7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4648</TotalTime>
  <Words>683</Words>
  <Application>Microsoft Office PowerPoint</Application>
  <PresentationFormat>Affichage à l'écran (4:3)</PresentationFormat>
  <Paragraphs>137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GCE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oessner</cp:lastModifiedBy>
  <cp:revision>395</cp:revision>
  <cp:lastPrinted>2015-06-29T11:48:16Z</cp:lastPrinted>
  <dcterms:created xsi:type="dcterms:W3CDTF">2015-04-28T11:53:17Z</dcterms:created>
  <dcterms:modified xsi:type="dcterms:W3CDTF">2015-09-14T19:43:07Z</dcterms:modified>
</cp:coreProperties>
</file>