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20"/>
  </p:notesMasterIdLst>
  <p:sldIdLst>
    <p:sldId id="256" r:id="rId2"/>
    <p:sldId id="257" r:id="rId3"/>
    <p:sldId id="342" r:id="rId4"/>
    <p:sldId id="280" r:id="rId5"/>
    <p:sldId id="344" r:id="rId6"/>
    <p:sldId id="269" r:id="rId7"/>
    <p:sldId id="272" r:id="rId8"/>
    <p:sldId id="345" r:id="rId9"/>
    <p:sldId id="346" r:id="rId10"/>
    <p:sldId id="258" r:id="rId11"/>
    <p:sldId id="262" r:id="rId12"/>
    <p:sldId id="349" r:id="rId13"/>
    <p:sldId id="347" r:id="rId14"/>
    <p:sldId id="268" r:id="rId15"/>
    <p:sldId id="259" r:id="rId16"/>
    <p:sldId id="350" r:id="rId17"/>
    <p:sldId id="351" r:id="rId18"/>
    <p:sldId id="348" r:id="rId1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Cairo" panose="020B0604020202020204" charset="-78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Oxygen" panose="02000503000000000000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67"/>
    <a:srgbClr val="BAC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82BA3-1001-44FC-95DA-DDF1B83EE653}">
  <a:tblStyle styleId="{77482BA3-1001-44FC-95DA-DDF1B83EE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5:57.320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404 762 24575,'-1'3'0,"0"0"0,0 0 0,-1 0 0,1 0 0,-1 0 0,0 0 0,0 0 0,0 0 0,-4 4 0,-5 7 0,-19 34 0,13-22 0,2 0 0,-17 37 0,9-14 0,16-36 0,1 1 0,0 0 0,0 0 0,2 0 0,-5 21 0,13-53 0,0-1 0,2 1 0,0 0 0,1 1 0,12-23 0,57-93 0,-52 93 0,-13 21 0,-1 0 0,-1 0 0,-1-1 0,0-1 0,6-26 0,-10 31 0,2 0 0,0 1 0,1 0 0,15-23 0,-22 37 0,0 1 0,0 0 0,0-1 0,1 1 0,-1-1 0,0 1 0,0 0 0,0-1 0,1 1 0,-1 0 0,0-1 0,0 1 0,1 0 0,-1 0 0,0-1 0,1 1 0,-1 0 0,0 0 0,1 0 0,-1-1 0,1 1 0,-1 0 0,0 0 0,1 0 0,-1 0 0,1 0 0,-1 0 0,0 0 0,1 0 0,0 0 0,5 10 0,-3 21 0,-6-10 0,0 1 0,-2-1 0,-7 25 0,-6 28 0,-1 6 0,12-56 0,1 1 0,1-1 0,-1 28 0,5-38 0,0-1 0,-1 0 0,0 0 0,-1 0 0,0 0 0,-1 0 0,-1 0 0,0-1 0,-1 0 0,0 0 0,-13 18 0,19-30 0,-1 0 0,1 0 0,0-1 0,-1 1 0,1 0 0,0-1 0,-1 1 0,1-1 0,0 1 0,0 0 0,-1-1 0,1 1 0,0-1 0,0 1 0,0 0 0,0-1 0,-1 1 0,1-1 0,0 1 0,0-1 0,0 1 0,0-1 0,0 1 0,0-1 0,0 1 0,0 0 0,1-1 0,-1 1 0,0-1 0,0 1 0,0-1 0,1 0 0,0-23 0,24-96 0,6-32 0,-16 71 0,3 2 0,37-98 0,-14 82 0,-12 34 0,-14 28 0,22-32 0,-19 34 0,18-40 0,-23 40 0,-6 9 0,2 1 0,1 0 0,1 0 0,19-28 0,-30 49 0,0 0 0,0 0 0,0-1 0,1 1 0,-1 0 0,0 0 0,0 0 0,0 0 0,0-1 0,0 1 0,0 0 0,0 0 0,1 0 0,-1 0 0,0 0 0,0 0 0,0 0 0,0-1 0,1 1 0,-1 0 0,0 0 0,0 0 0,0 0 0,0 0 0,1 0 0,-1 0 0,0 0 0,0 0 0,0 0 0,0 0 0,1 0 0,-1 0 0,0 0 0,0 0 0,0 0 0,1 0 0,-1 0 0,0 0 0,0 0 0,0 0 0,0 1 0,1-1 0,-1 0 0,0 0 0,0 0 0,0 0 0,0 0 0,4 12 0,-2 17 0,-2-28 0,-1 23 0,0 0 0,-2 0 0,-1 0 0,-1 0 0,-1-1 0,-10 25 0,-3 0 0,-45 80 0,17-32 0,33-65 0,0-1 0,-3 0 0,-37 52 0,-167 208 0,203-266 0,-27 51 0,24-39 0,18-31 0,0 0 0,0 0 0,0 0 0,-1-1 0,0 0 0,0 0 0,0 0 0,0 0 0,0 0 0,-1-1 0,-9 6 0,13-9 0,1 0 0,-1 0 0,1 0 0,-1 0 0,1 0 0,-1 0 0,1 0 0,-1 0 0,1 0 0,-1 0 0,1 0 0,-1-1 0,1 1 0,0 0 0,-1 0 0,1 0 0,-1-1 0,1 1 0,-1 0 0,1 0 0,0-1 0,-1 1 0,1 0 0,0-1 0,-1 1 0,1 0 0,0-1 0,-1 1 0,1-1 0,0 0 0,-4-18 0,10-18 0,6 5 0,1 0 0,20-32 0,-17 34 0,-2 0 0,15-42 0,38-106 0,-45 118 0,3 1 0,2 1 0,3 1 0,44-63 0,11 1 0,-84 116 0,1 0 0,0-1 0,0 1 0,0-1 0,0 1 0,1 0 0,-1 0 0,1 0 0,0 0 0,0 0 0,0 1 0,0-1 0,1 1 0,4-3 0,-8 5 0,0 0 0,1 0 0,-1 0 0,0-1 0,1 1 0,-1 0 0,0 0 0,1 0 0,-1 0 0,0 0 0,0 0 0,1 0 0,-1 0 0,0 0 0,1 0 0,-1 1 0,0-1 0,1 0 0,-1 0 0,0 0 0,1 0 0,-1 0 0,0 1 0,0-1 0,1 0 0,-1 0 0,0 0 0,0 1 0,1-1 0,-1 0 0,0 0 0,0 1 0,0-1 0,1 0 0,-1 1 0,1 15 0,-7 16 0,-1-9 0,-1 0 0,-1 0 0,-1-1 0,-14 21 0,-56 79 0,46-75 0,-34 67 0,49-80 0,-1 0 0,-32 39 0,13-16 0,-33 64 0,-23 36 0,18-31 0,77-126 0,0 0 0,-1 0 0,1 0 0,0 0 0,0 0 0,0 0 0,0 0 0,0 0 0,0 0 0,0 0 0,0 0 0,0 0 0,0 0 0,0 0 0,0 0 0,-1 0 0,1 0 0,0 0 0,0 0 0,0 0 0,0 0 0,0 0 0,0 0 0,0 0 0,0 0 0,6-19 0,11-24 0,4-6 0,-3-1 0,-2-1 0,18-95 0,-12 76 0,-1 6 0,-17 50 0,1 0 0,1 0 0,0 1 0,1 0 0,1 1 0,0-1 0,0 1 0,19-19 0,-13 14 0,-1 0 0,22-38 0,-9 9 0,2 2 0,1 0 0,53-57 0,-59 76 0,-11 12 0,1-1 0,15-24 0,-11 13 0,31-34 0,-22 28 0,13-11-1365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18.622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57.968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587 0 24575,'-18'21'0,"1"0"0,-25 40 0,-4 7 0,28-42 0,2 0 0,0 1 0,2 1 0,1 1 0,-10 34 0,6-24 0,-1-1 0,-38 58 0,24-52 0,24-33 0,0 0 0,0 0 0,1 0 0,1 1 0,-10 23 0,10-21 0,-1 1 0,0-1 0,-16 23 0,-12 25 0,26-45 0,0 0 0,-13 16 0,14-20 0,0-1 0,0 1 0,1 1 0,-8 21 0,-8 25-1365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7:38.774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9:52.353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28 66 24575,'-2'1'0,"0"1"0,0 0 0,0 0 0,1 0 0,-1 0 0,1 0 0,0 0 0,0 0 0,-2 5 0,-6 7 0,7-15 0,4-11 0,5-26 0,1-7 0,-6 38-1365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9:54.060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03.085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641 4 24575,'-41'-2'0,"27"1"0,0 0 0,0 1 0,0 1 0,-21 3 0,30-2 0,1 0 0,0 0 0,0 1 0,0 0 0,0-1 0,0 2 0,0-1 0,1 0 0,-5 5 0,-16 14 0,4-6 0,0 0 0,0 1 0,-23 27 0,37-41 0,5-12 0,5-12 0,1 6 0,15-35 0,-19 49 0,-1 0 0,1 0 0,-1 0 0,1 0 0,-1 0 0,1 0 0,0 0 0,-1 0 0,1 0 0,0 0 0,0 0 0,0 1 0,0-1 0,-1 0 0,1 0 0,0 1 0,0-1 0,1 1 0,-1-1 0,0 1 0,0-1 0,0 1 0,0 0 0,0 0 0,0-1 0,1 1 0,-1 0 0,0 0 0,0 0 0,0 0 0,0 0 0,1 1 0,-1-1 0,2 0 0,-3 1 0,1-1 0,0 0 0,0 1 0,0-1 0,0 1 0,-1-1 0,1 1 0,0-1 0,0 1 0,-1-1 0,1 1 0,0 0 0,-1-1 0,1 1 0,-1 0 0,1-1 0,-1 1 0,1 0 0,-1 0 0,0 0 0,1-1 0,-1 1 0,0 0 0,1 0 0,-1 0 0,0 0 0,0 0 0,0 0 0,0 0 0,0-1 0,0 1 0,0 0 0,0 0 0,0 0 0,-1 0 0,1 0 0,0 0 0,0 0 0,-1-1 0,1 1 0,-1 0 0,1 0 0,-1 0 0,1-1 0,-1 1 0,1 0 0,-1-1 0,0 1 0,-1 1 0,0 0 0,-1 1 0,1-1 0,-1 0 0,0 0 0,1 0 0,-1 0 0,0 0 0,-1 0 0,1-1 0,0 0 0,0 0 0,-4 1 0,6-1 0,0-1 0,1 0 0,-1 0 0,0 0 0,0 0 0,1 0 0,-1 0 0,0 0 0,0 0 0,1 0 0,-1 0 0,0 0 0,0-1 0,1 1 0,-1 0 0,0-1 0,1 1 0,-1 0 0,0-1 0,1 1 0,-1-1 0,1 1 0,-1-1 0,0 1 0,1-1 0,-1 1 0,1-1 0,-1 1 0,1-1 0,0 0 0,-1 1 0,1-1 0,0 0 0,-1 0 0,1 1 0,0-1 0,0 0 0,0 1 0,0-1 0,-1 0 0,1 0 0,0 1 0,0-1 0,1 0 0,-1-1 0,0 1 0,0-1 0,0 1 0,1-1 0,-1 1 0,1 0 0,-1-1 0,1 1 0,0-1 0,-1 1 0,1 0 0,0 0 0,0 0 0,0-1 0,0 1 0,0 0 0,0 0 0,0 0 0,0 0 0,0 0 0,1 1 0,-1-1 0,0 0 0,3-1 0,8-1 0,11-2 0,-21 10 0,-10 11 0,0-8 0,1 1 0,-1-2 0,-1 1 0,1-1 0,-17 10 0,-24 21 0,37-26 0,2-2 0,1-1 0,-23 16 0,28-22 0,0-1 0,0 1 0,-1-1 0,1 0 0,-1-1 0,1 1 0,-1-1 0,0 0 0,1 0 0,-1-1 0,-10 1 0,10-1 0,0 0 0,0 0 0,-1-1 0,1 0 0,0 0 0,0 0 0,0-1 0,0 1 0,0-1 0,1 0 0,-1-1 0,0 1 0,1-1 0,0 0 0,-1 0 0,1 0 0,0-1 0,-6-6 0,-12-14 44,19 22-144,1-1-1,-1 1 0,1 0 1,-1-1-1,1 1 0,0-1 1,0 0-1,0 0 0,1 1 1,-1-1-1,1-1 0,-1 1 1,0-3-1,1 2-6725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06.503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92 30 24575,'-5'0'0,"0"1"0,0 0 0,0 0 0,0 0 0,0 0 0,0 1 0,1 0 0,-1 0 0,1 0 0,-1 0 0,1 1 0,-6 4 0,-12 6 0,20-15 0,5-7 0,9-9 0,-9 17 0,0 0 0,-1 0 0,1 1 0,-1-1 0,1 0 0,0 1 0,-1 0 0,5-1 0,23-4 0,-29 5 0,0 0 0,0 0 0,0-1 0,-1 1 0,1-1 0,0 1 0,0-1 0,-1 1 0,1-1 0,0 0 0,-1 1 0,1-1 0,0 0 0,-1 1 0,1-1 0,-1 0 0,1 0 0,-1 0 0,0 1 0,1-1 0,-1 0 0,0 0 0,1 0 0,-1 0 0,0 0 0,0 0 0,0-1 0,0 2 0,-1-1 0,1 1 0,0-1 0,-1 1 0,1-1 0,-1 1 0,1-1 0,-1 1 0,1 0 0,-1-1 0,0 1 0,1 0 0,-1-1 0,1 1 0,-1 0 0,0 0 0,1-1 0,-1 1 0,0 0 0,1 0 0,-1 0 0,0 0 0,1 0 0,-1 0 0,0 0 0,1 0 0,-1 0 0,0 0 0,1 1 0,-1-1 0,0 0 0,1 0 0,-2 1 0,-23 6 0,23-6-65,1 0 0,-1 0 0,0 0 0,1 0 0,-1 1 0,1-1 0,-1 0 0,1 1 0,-1 0 0,1-1 0,0 1 0,0-1 0,0 1 0,0 0 0,0 0 0,0 0 0,1 0 0,-1 0 0,0 0 0,0 3 0,1-1-6761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08.579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11.275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91 1 24575,'-1'0'0,"-1"0"0,1 1 0,-1-1 0,1 0 0,-1 1 0,1 0 0,0-1 0,-1 1 0,1 0 0,0 0 0,0 0 0,-1 0 0,1 0 0,0 0 0,0 0 0,0 0 0,0 0 0,0 0 0,-1 3 0,-16 30 0,13-22 0,-2 1-116,-20 42 366,26-51-375,-1 0 0,1 0 0,0 0 0,0 0 0,0 1 0,1-1 1,-1 0-1,1 0 0,0 0 0,0 1 0,2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22.569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20 72 24575,'4'0'0,"0"0"0,1 0 0,-1-1 0,0 1 0,1-1 0,-1 0 0,0 0 0,0-1 0,0 1 0,0-1 0,0 0 0,0 0 0,0 0 0,-1 0 0,1-1 0,-1 0 0,1 1 0,-1-1 0,0 0 0,0-1 0,-1 1 0,4-6 0,4 1 0,-6 16 0,-4-6 0,0 0 0,0 1 0,0-1 0,0 0 0,0 0 0,0 1 0,-1-1 0,1 0 0,-1 0 0,0 0 0,-1 3 0,-4 4 0,9-12 0,10-20 0,-12 20 0,0 1 0,0-1 0,0 1 0,-1-1 0,1 0 0,-1 0 0,0 1 0,0-1 0,0-5 0,-8 3 0,-10 10 0,3-2 0,7-1 0,1 0 0,-1 0 0,1 0 0,-8 5 0,14-7 0,1 0 0,-1 1 0,1-1 0,-1 0 0,0 1 0,1-1 0,-1 1 0,1-1 0,0 0 0,-1 1 0,1-1 0,-1 1 0,1 0 0,0-1 0,-1 1 0,1-1 0,0 1 0,0-1 0,-1 1 0,1 0 0,0-1 0,0 2 0,0-1 0,0 0 0,1 0 0,-1 0 0,0 0 0,1 0 0,-1 0 0,1-1 0,0 1 0,-1 0 0,1 0 0,0 0 0,-1-1 0,1 1 0,0 0 0,0-1 0,0 1 0,-1 0 0,3 0 0,-2 0 0,-1-1 0,1 0 0,-1 1 0,1-1 0,-1 1 0,1-1 0,-1 0 0,1 1 0,0-1 0,-1 0 0,1 0 0,0 1 0,-1-1 0,1 0 0,0 0 0,-1 0 0,1 0 0,0 0 0,0 0 0,-1 0 0,1 0 0,0 0 0,-1 0 0,1-1 0,0 1 0,-1 0 0,1 0 0,1-1 0,-2 0 0,0 1 0,0-1 0,0 1 0,-1-1 0,1 1 0,0-1 0,0 1 0,0-1 0,-1 1 0,1-1 0,0 1 0,0-1 0,-1 1 0,1-1 0,0 1 0,-1-1 0,1 1 0,-1 0 0,1-1 0,0 1 0,-1 0 0,1-1 0,-1 1 0,1 0 0,-1 0 0,1-1 0,-1 1 0,1 0 0,-1 0 0,0 0 0,1 0 0,-1 0 0,1 0 0,-1 0 0,1 0 0,-1 0 0,0 0 0,-29-3 120,29 2-191,0 1 1,-1 0-1,1 0 0,0 0 0,0 0 1,-1 0-1,1 0 0,0 0 1,0 1-1,0-1 0,-1 0 0,1 0 1,0 1-1,0-1 0,0 1 1,0-1-1,0 1 0,0 0 0,0-1 1,-2 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07.936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105 5 24544,'-105'127'0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29.245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31.779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0 24575,'0'85'-1365,"0"-81"-5461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9:46.404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9:48.033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33.943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118 1 24575,'-14'0'40,"1"0"0,-25 5 0,35-4-123,0-1 1,0 1-1,-1 0 1,1 0-1,0 0 1,0 1-1,0-1 1,0 1-1,0 0 1,1-1-1,-1 1 1,0 0-1,1 1 1,-1-1-1,1 0 1,0 1-1,-2 2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35.871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39.892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200 0 24575,'-125'6'0,"102"-7"-38,16 0-227,-1 1-1,1 0 1,-1 0-1,-14 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14.594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157 5 24575,'-49'-1'0,"-51"2"0,100-1 0,0 0 0,0 0 0,0 0 0,-1 0 0,1 0 0,0 0 0,0 0 0,-1 0 0,1 0 0,0 0 0,0 0 0,-1 0 0,1 0 0,0 0 0,0 0 0,-1 0 0,1 0 0,0 1 0,0-1 0,0 0 0,-1 0 0,1 0 0,0 0 0,0 0 0,0 1 0,-1-1 0,1 0 0,0 0 0,0 0 0,0 0 0,0 1 0,0-1 0,-1 0 0,1 0 0,0 0 0,0 1 0,0-1 0,0 0 0,0 0 0,0 1 0,0-1 0,0 0 0,0 0 0,0 1 0,0-1 0,0 0 0,0 0 0,0 1 0,0-1 0,0 0 0,0 0 0,0 0 0,0 1 0,0-1 0,0 0 0,1 0 0,-1 1 0,0-1 0,0 0 0,0 0 0,1 1 0,-1-1 0,1 1 0,-1-1 0,1 0 0,0 1 0,-1-1 0,1 0 0,0 1 0,-1-1 0,1 0 0,0 0 0,-1 0 0,1 0 0,0 0 0,-1 1 0,1-1 0,0 0 0,-1-1 0,1 1 0,0 0 0,-1 0 0,1 0 0,0 0 0,-1 0 0,1-1 0,1 1 0,10-4 0,1 0 0,0 1 0,0 1 0,0 0 0,18 1 0,22 0 0,-145 1-1365,88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17.358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81 67 24575,'0'-5'0,"0"1"0,0-1 0,1 1 0,-1-1 0,1 1 0,0 0 0,1-1 0,-1 1 0,1 0 0,3-8 0,-5 12 0,1 0 0,-1-1 0,0 1 0,0 0 0,0 0 0,0-1 0,0 1 0,0 0 0,0 0 0,1-1 0,-1 1 0,0 0 0,0 0 0,0-1 0,0 1 0,0 0 0,0 0 0,0-1 0,0 1 0,0 0 0,-1 0 0,1-1 0,0 1 0,0 0 0,0 0 0,0 0 0,0-1 0,0 1 0,0 0 0,-1 0 0,1-1 0,0 1 0,0 0 0,0 0 0,0 0 0,-1-1 0,-12 0 0,-20 7 0,24-4 0,4-1-119,1-1-37,0 0 0,1 1 1,-1 0-1,1 0 0,-1 0 0,1 0 1,-4 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43.924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112 0 24575,'-106'0'-1365,"101"0"-5461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13.361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725 1 24575,'-2'3'0,"0"1"0,-1 0 0,1-1 0,-1 0 0,1 1 0,-1-1 0,0 0 0,0 0 0,-5 3 0,1 1 0,-20 17 0,-48 33 0,67-52 0,-5 5 0,-6 3 0,1 1 0,-22 21 0,24-20 0,1 2 0,1-1 0,0 2 0,2 0 0,0 0 0,-13 28 0,-15 23 0,18-27 0,-3 7 0,-10 12 0,24-41 0,0 1 0,-16 20 0,20-30 0,-41 77 0,33-60 0,3-6 0,-2-2 0,-20 26 0,26-37-101,-3 5-110,0 0 1,0 0-1,1 1 0,1 1 1,-8 19-1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44.727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 30 24575,'20'-1'-227,"1"-1"-1,-1 0 1,1-1-1,-1-2 1,31-10-1,-46 13-6598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47.221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44 1 24575,'-1'7'-97,"0"-1"-1,-1 1 1,1 0-1,-1 0 1,0-1-1,-1 1 1,1-1-1,-1 0 1,-1 0-1,1 0 1,-1 0-1,0-1 0,-7 8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0:51.313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03.251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67 3 24575,'-1'1'0,"1"0"0,-1 0 0,0 0 0,0 1 0,0-1 0,0 0 0,0 0 0,0-1 0,0 1 0,0 0 0,0 0 0,0 0 0,0-1 0,-1 1 0,1-1 0,0 1 0,0-1 0,-1 1 0,1-1 0,0 0 0,-1 1 0,-1-1 0,-1 1 0,0 0 0,0-1 0,0 1 0,0-1 0,0 0 0,-8 0 0,12 0-1,0 0-1,0 0 0,0 0 0,0 0 1,-1 0-1,1 0 0,0 0 1,0 0-1,0 0 0,0-1 0,-1 1 1,1 0-1,0 0 0,0 0 1,0 0-1,0 0 0,0 0 0,-1 0 1,1 0-1,0 0 0,0-1 1,0 1-1,0 0 0,0 0 0,0 0 1,0 0-1,0 0 0,0 0 1,-1-1-1,1 1 0,0 0 0,0 0 1,0 0-1,0 0 0,0-1 1,0 1-1,0 0 0,0 0 1,0 0-1,0 0 0,0-1 0,0 1 1,0 0-1,0 0 0,0 0 1,1-1-1,7-5 202,11-3-1685,-14 8-5341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10.722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33 24575,'13'-1'0,"-7"1"0,0-1 0,0 1 0,-1 0 0,1 0 0,0 1 0,0 0 0,-1 0 0,1 0 0,-1 0 0,1 1 0,-1 0 0,1 0 0,-1 1 0,0 0 0,0-1 0,6 6 0,-8-10 0,-1-8 0,-3-22 0,0 18 0,1 27 0,-2 16 0,1 0 0,5 39 0,0-56 0,4 14 0,-10-23 0,-7-14 0,-17-35 0,23 39 0,-1-1 0,0 1 0,0 0 0,-1 0 0,1 0 0,-2 0 0,1 1 0,-1 0 0,-7-7 0,-8-3 0,14 10 0,19 26 0,6 15 0,-16-29 0,0-1 0,0 0 0,1 0 0,0-1 0,0 1 0,0-1 0,1 1 0,-1-1 0,1 0 0,5 5 0,-6-8 0,0 1 0,0 0 0,0 1 0,0-1 0,-1 0 0,1 1 0,-1 0 0,1-1 0,-1 1 0,0 0 0,0 0 0,0 0 0,-1 1 0,1-1 0,-1 0 0,0 1 0,0-1 0,0 0 0,1 7 0,0 8 0,-2-14 0,0 0 0,1 0 0,-1 0 0,1 0 0,0 0 0,0 0 0,0 0 0,0 0 0,1 0 0,2 5 0,-4-9 0,0 0 0,0 0 0,0 0 0,1 0 0,-1 0 0,0 0 0,0 0 0,0 1 0,0-1 0,0 0 0,0 0 0,0 0 0,0 0 0,1 0 0,-1 0 0,0 0 0,0 0 0,0 0 0,0 0 0,0 0 0,0 0 0,1 0 0,-1 0 0,0 0 0,0 0 0,0 0 0,0 0 0,0 0 0,1 0 0,-1 0 0,0 0 0,0 0 0,0 0 0,0 0 0,0 0 0,0 0 0,1 0 0,-1 0 0,0 0 0,0 0 0,0 0 0,0 0 0,0 0 0,0-1 0,0 1 0,0 0 0,1 0 0,-1 0 0,0 0 0,0 0 0,0 0 0,0 0 0,0-1 0,0 1 0,1-12 0,-5-12 0,1 13 0,0-1 0,1 1 0,-1-18 0,0 1 0,1 13 0,2 0 0,0-1 0,3-27 0,0 13 0,-4 40 0,0 4 0,0-1 0,0 1 0,1 0 0,1-1 0,0 1 0,4 16 0,-5-31 0,1 1 0,-1 0 0,0-1 0,0 1 0,0 0 0,0-1 0,0 1 0,0 0 0,1-1 0,-1 1 0,0 0 0,0 0 0,0-1 0,1 1 0,-1 0 0,0 0 0,1-1 0,-1 1 0,0 0 0,0 0 0,1 0 0,-1 0 0,0-1 0,1 1 0,-1 0 0,0 0 0,1 0 0,-1 0 0,0 0 0,1 0 0,-1 0 0,0 0 0,1 0 0,-1 0 0,0 0 0,1 0 0,-1 0 0,0 0 0,1 0 0,-1 1 0,0-1 0,1 0 0,-1 0 0,0 0 0,1 0 0,-1 0 0,0 1 0,0-1 0,1 0 0,-1 0 0,0 1 0,0-1 0,1 0 0,-1 0 0,0 1 0,0-1 0,0 0 0,0 1 0,1-1 0,-1 0 0,0 1 0,0-1 0,0 0 0,0 1 0,0-1 0,0 0 0,0 1 0,0-1 0,0 1 0,8-26 0,-8 8-1365,-1 11-5461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17.909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72 19 24575,'3'5'0,"0"0"0,0 1 0,-1-1 0,0 0 0,0 1 0,0 0 0,0 0 0,0 6 0,6 15 0,-3-8 0,-1 1 0,3 20 0,-6-33 0,-32-44 0,-15-27 0,40 55-112,0-1 0,1 1-1,0-1 1,0 0 0,-5-20-1,7 21-578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22.262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12 0 24575,'-11'133'0,"10"-90"0,2 46 0,0-89-6,-1 1-1,0-1 0,0 1 1,0-1-1,0 1 1,1-1-1,-1 1 0,0 0 1,0-1-1,1 0 1,-1 1-1,0-1 0,1 1 1,-1-1-1,1 1 1,-1-1-1,0 0 0,1 1 1,-1-1-1,1 0 0,-1 1 1,1-1-1,-1 0 1,1 0-1,0 0 0,-1 1 1,1-1-1,-1 0 1,1 0-1,-1 0 0,1 0 1,-1 0-1,2 0 1,3 1-1135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24.510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41 25 24575,'-3'-1'0,"1"1"0,0 0 0,0 0 0,0-1 0,0 0 0,0 1 0,0-1 0,0 0 0,0 0 0,0 0 0,0 0 0,0 0 0,1 0 0,-1 0 0,0-1 0,1 1 0,-1-1 0,1 1 0,-1-1 0,0-2 0,2 4 0,1 0 0,-1-1 0,1 1 0,-1 0 0,1 0 0,0 0 0,-1 0 0,1 0 0,-1 0 0,1 0 0,-1 0 0,1 0 0,0 0 0,-1 0 0,1 0 0,-1 0 0,1 0 0,-1 0 0,1 0 0,0 1 0,-1-1 0,1 0 0,-1 0 0,1 1 0,0 0 0,21 8 0,-20-8 0,20 6-74,-17-5-43,0-1-1,-1 1 1,1 0-1,0 0 1,0 0 0,-1 1-1,0-1 1,1 1 0,-1 0-1,7 7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29.300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43 17 24575,'-2'1'0,"0"-1"0,0 1 0,0 0 0,0 0 0,1 0 0,-1 0 0,0 0 0,0 0 0,1 1 0,-3 1 0,3-2 0,0 0 0,-1 0 0,1 0 0,0 0 0,0 0 0,0 0 0,-1 0 0,1-1 0,0 1 0,-1 0 0,1-1 0,-1 1 0,-1-1 0,28-25 0,-4 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25.787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23.540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27.636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28 18 24575,'-2'-1'0,"1"1"0,-1-1 0,1 1 0,-1-1 0,1 1 0,-1-1 0,1 0 0,-1 0 0,1 1 0,0-1 0,-1 0 0,1 0 0,0 0 0,0-1 0,-2-1 0,-1 1 0,9 19 0,-4-16 4,-1-1-1,0 1 1,1 0-1,-1-1 1,0 1-1,1 0 1,-1-1-1,1 1 1,-1-1-1,1 1 1,0-1 0,-1 1-1,1-1 1,-1 1-1,1-1 1,0 1-1,-1-1 1,1 0-1,0 1 1,0-1-1,-1 0 1,1 0-1,0 1 1,0-1-1,-1 0 1,1 0-1,0 0 1,0 0-1,-1 0 1,1 0-1,0 0 1,0-1-1,1 1 1,24-11-1489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30.746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33.233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209 149 24575,'0'-3'0,"-1"1"0,1-1 0,-1 1 0,1-1 0,-1 1 0,0-1 0,0 1 0,0 0 0,0 0 0,0-1 0,-1 1 0,1 0 0,-1 0 0,-2-3 0,-31-26 0,12 12 0,18 13 0,-1 1 0,0 0 0,-1 0 0,1 0 0,-1 1 0,0 0 0,0 1 0,-1-1 0,1 1 0,-1 1 0,1-1 0,-1 1 0,0 1 0,0-1 0,-8 1 0,3-4-1365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38.490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196 0 24575,'-8'1'0,"0"0"0,1 1 0,-1 0 0,0 0 0,1 1 0,-1 0 0,1 0 0,0 1 0,0 0 0,0 0 0,0 0 0,-8 9 0,4-5 0,0-1 0,0 0 0,-18 8 0,8-2 0,13-6 0,8-7 0,0 0 0,0 0 0,0 0 0,0 0 0,0 0 0,0 0 0,0 0 0,0 0 0,0 0 0,0 0 0,1 0 0,-1 0 0,0 0 0,0 0 0,0 0 0,0 0 0,0 0 0,0 0 0,0 0 0,0 0 0,0 0 0,0 0 0,0 0 0,0 0 0,0 0 0,0 0 0,0 0 0,0 0 0,0 0 0,0 0 0,0 0 0,0 0 0,0 1 0,0-1 0,0 0 0,0 0 0,0 0 0,0 0 0,0 0 0,99-43 0,-61 23 0,-30 16 0,0-1 0,0 1 0,15-6 0,-23 10 0,0 0 0,1 0 0,-1 0 0,0 0 0,0 0 0,0 0 0,0 0 0,0 0 0,0 0 0,1 0 0,-1-1 0,0 1 0,0 0 0,0 0 0,0 0 0,0 0 0,1 0 0,-1 0 0,0 0 0,0 1 0,0-1 0,0 0 0,0 0 0,1 0 0,-1 0 0,0 0 0,0 0 0,0 0 0,0 0 0,0 0 0,0 0 0,1 0 0,-1 0 0,0 0 0,0 1 0,0-1 0,0 0 0,0 0 0,0 0 0,0 0 0,0 0 0,0 0 0,0 1 0,0-1 0,0 0 0,1 0 0,-1 0 0,0 0 0,0 0 0,0 1 0,0-1 0,0 0 0,0 0 0,0 0 0,0 0 0,0 0 0,-1 1 0,-4 11 0,-12 12 0,11-18 0,0 0 0,-1 0 0,0-1 0,0 0 0,0 0 0,-1 0 0,1-1 0,-1-1 0,0 1 0,-15 3 0,22-7 0,1 1 0,0-1 0,0 0 0,0 0 0,0 0 0,-1 0 0,1 0 0,0 0 0,0 0 0,0 0 0,0 0 0,-1 0 0,1 0 0,0 0 0,0 0 0,0 0 0,-1 0 0,1 0 0,0 0 0,0 0 0,0 0 0,0 0 0,-1 0 0,1 0 0,0 0 0,0 0 0,0 0 0,0 0 0,-1 0 0,1-1 0,0 1 0,0 0 0,0 0 0,0 0 0,0 0 0,-1 0 0,1-1 0,0 1 0,0 0 0,0 0 0,0 0 0,0 0 0,0-1 0,0 1 0,0 0 0,0 0 0,0 0 0,0 0 0,0-1 0,0 1 0,0 0 0,0 0 0,0-1 0,7-12 0,14-10 0,16-6 0,-34 27 0,-1 0 0,1 0 0,0 1 0,0-1 0,0 1 0,0 0 0,0 0 0,0 0 0,1 0 0,-1 1 0,0-1 0,4 0 0,-6 1 3,-1 0-1,0 1 1,0-1 0,1 0-1,-1 0 1,0 0-1,0 0 1,0 0 0,1 0-1,-1 0 1,0 0-1,0 1 1,0-1 0,1 0-1,-1 0 1,0 0 0,0 0-1,0 1 1,0-1-1,0 0 1,1 0 0,-1 1-1,0-1 1,0 0-1,0 0 1,0 0 0,0 1-1,0-1 1,0 0-1,0 0 1,0 1 0,0-1-1,0 0 1,0 0-1,0 1 1,0-1 0,0 0-1,0 0 1,0 1-1,0-1 1,0 0 0,0 0-1,0 0 1,0 1-1,-1-1 1,-4 11-1488,1-7-5341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40.492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8 63 24575,'95'0'0,"-95"0"0,1 0 0,-1 0 0,0 0 0,0 0 0,1 0 0,-1 0 0,0 0 0,1 0 0,-1 0 0,0 0 0,0 0 0,1 0 0,-1 0 0,0 0 0,1 0 0,-1 0 0,0 0 0,0-1 0,1 1 0,-1 0 0,0 0 0,0 0 0,1 0 0,-1 0 0,0-1 0,0 1 0,1 0 0,-1 0 0,0-1 0,0 1 0,0 0 0,0 0 0,1-1 0,-1 1 0,0 0 0,0 0 0,0-1 0,0 1 0,0 0 0,0-1 0,0 1 0,-10-11 0,-19-6 0,-2 6 65,-11-7-1495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41.765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0 0 24575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1:46.445"/>
    </inkml:context>
    <inkml:brush xml:id="br0">
      <inkml:brushProperty name="width" value="0.025" units="cm"/>
      <inkml:brushProperty name="height" value="0.025" units="cm"/>
      <inkml:brushProperty name="color" value="#BAC5FF"/>
    </inkml:brush>
  </inkml:definitions>
  <inkml:trace contextRef="#ctx0" brushRef="#br0">1 26 24575,'0'-1'0,"0"-1"0,0-1 0,0-2 0,3 1 0,0-1 0,1 2 0,1 1 0,0 1 0,0 3 0,-2 1 0,0 1 0,0 1 0,-2 0 0,0 1 0,0 0 0,-1-2-8191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2:11.876"/>
    </inkml:context>
    <inkml:brush xml:id="br0">
      <inkml:brushProperty name="width" value="0.05" units="cm"/>
      <inkml:brushProperty name="height" value="0.05" units="cm"/>
      <inkml:brushProperty name="color" value="#BAC5FF"/>
    </inkml:brush>
  </inkml:definitions>
  <inkml:trace contextRef="#ctx0" brushRef="#br0">187 131 24575,'-2'1'0,"0"-1"0,0 1 0,0-1 0,0 1 0,0 0 0,0 0 0,0-1 0,0 2 0,0-1 0,1 0 0,-1 0 0,0 0 0,1 1 0,-2 1 0,1-1 0,1-1 0,0 0 0,0 0 0,-1 0 0,1 0 0,-1 0 0,1 0 0,-1 0 0,1 0 0,-1 0 0,0-1 0,1 1 0,-5 0 0,6-1 0,0 0 0,0 0 0,0 0 0,0 0 0,-1 0 0,1 0 0,0 0 0,0 0 0,0 0 0,0 0 0,-1 0 0,1 0 0,0 0 0,0 0 0,0 0 0,0 0 0,-1 0 0,1 0 0,0 0 0,0-1 0,0 1 0,0 0 0,0 0 0,0 0 0,-1 0 0,1 0 0,0 0 0,0-1 0,0 1 0,0 0 0,0 0 0,0 0 0,0 0 0,0 0 0,0-1 0,0 1 0,-1 0 0,1 0 0,0 0 0,0 0 0,0-1 0,0 1 0,0 0 0,0 0 0,5-10 0,11-5 0,-15 14 0,0 1 0,0-1 0,0 0 0,0 1 0,1-1 0,-1 1 0,0 0 0,0-1 0,1 1 0,-1 0 0,0 0 0,0 0 0,1 0 0,-1 0 0,0 0 0,1 0 0,-1 0 0,0 0 0,1 1 0,1 0 0,-2-1 0,-1 1 0,1-1 0,0 1 0,0 0 0,-1-1 0,1 1 0,0 0 0,-1 0 0,1 0 0,-1 0 0,1 0 0,-1-1 0,1 1 0,-1 0 0,0 0 0,1 0 0,-1 0 0,0 0 0,0 0 0,0 2 0,0-1 0,1 1 0,-1-1 0,-1 0 0,1 1 0,0-1 0,-1 1 0,1-1 0,-1 0 0,0 1 0,0-1 0,0 0 0,0 0 0,0 0 0,0 1 0,0-1 0,-1 0 0,1-1 0,-1 1 0,0 0 0,1 0 0,-4 2 0,3-3 0,1-1 0,-1 1 0,1 0 0,-1 0 0,0-1 0,0 1 0,1-1 0,-1 1 0,0-1 0,0 0 0,0 0 0,0 0 0,1 0 0,-1 0 0,0 0 0,0 0 0,0 0 0,1-1 0,-1 1 0,0-1 0,0 0 0,1 1 0,-1-1 0,0 0 0,1 0 0,-1 0 0,1 0 0,-1 0 0,1 0 0,0 0 0,-1-1 0,1 1 0,0-1 0,0 1 0,0 0 0,0-1 0,0 0 0,0 1 0,0-1 0,1 0 0,-1 1 0,0-1 0,1 0 0,0 0 0,-1 0 0,1 1 0,0-1 0,0 0 0,0 0 0,0 0 0,0 0 0,0 1 0,1-1 0,-1 0 0,1 0 0,-1 1 0,2-4 0,-2 4 0,0 1 0,0-1 0,1 1 0,-1 0 0,0-1 0,0 1 0,0-1 0,0 1 0,1 0 0,-1-1 0,0 1 0,0 0 0,1-1 0,-1 1 0,0 0 0,1-1 0,-1 1 0,0 0 0,1 0 0,-1-1 0,0 1 0,1 0 0,-1 0 0,1 0 0,-1-1 0,0 1 0,1 0 0,-1 0 0,1 0 0,-1 0 0,1 0 0,-1 0 0,0 0 0,1 0 0,-1 0 0,1 0 0,-1 0 0,1 0 0,-1 0 0,0 1 0,1-1 0,-1 0 0,1 0 0,-1 0 0,0 0 0,1 1 0,-1-1 0,0 0 0,1 1 0,-1-1 0,0 0 0,1 0 0,-1 1 0,0-1 0,1 1 0,-1-1 0,0 0 0,0 1 0,0-1 0,0 0 0,1 1 0,-1-1 0,0 1 0,11 27 0,-11-22 0,0-1 0,-1 0 0,1 0 0,-1 1 0,0-1 0,-1 0 0,1 0 0,-4 7 0,5-11 0,-1 1 0,0-1 0,1 0 0,-1 1 0,0-1 0,0 0 0,0 1 0,0-1 0,-1 0 0,1 0 0,0 0 0,0 0 0,-1 0 0,1 0 0,0 0 0,-1-1 0,1 1 0,-1 0 0,1-1 0,-1 1 0,1-1 0,-1 0 0,1 1 0,-1-1 0,0 0 0,1 0 0,-1 0 0,1 0 0,-1 0 0,0 0 0,-2-1 0,3 0 0,0 0 0,0 0 0,0 0 0,0 0 0,0 0 0,0-1 0,0 1 0,0 0 0,1 0 0,-1-1 0,1 1 0,-1 0 0,1-1 0,-1 1 0,1-1 0,0 1 0,0-1 0,-1 1 0,1 0 0,0-1 0,0 1 0,0-1 0,1-2 0,3-36 0,-4 39 0,0-1 0,0 1 0,1-1 0,-1 1 0,1-1 0,-1 1 0,1-1 0,0 1 0,0 0 0,-1-1 0,1 1 0,0 0 0,0 0 0,0-1 0,0 1 0,0 0 0,1 0 0,-1 0 0,0 0 0,0 1 0,1-1 0,-1 0 0,1 0 0,-1 1 0,1-1 0,-1 1 0,1-1 0,-1 1 0,1 0 0,-1 0 0,1 0 0,-1-1 0,1 1 0,-1 1 0,1-1 0,-1 0 0,1 0 0,-1 0 0,1 1 0,-1-1 0,4 2 0,-3-1 0,0 0 0,0 0 0,1 0 0,-1 0 0,0 0 0,0 1 0,0-1 0,0 1 0,-1 0 0,1-1 0,0 1 0,-1 0 0,1 0 0,-1 0 0,1 0 0,-1 0 0,0 0 0,0 0 0,0 1 0,0-1 0,0 0 0,-1 1 0,1-1 0,-1 0 0,1 1 0,-1-1 0,0 5 0,0-6 0,0 0 0,0 0 0,0 0 0,0 0 0,0 0 0,0-1 0,0 1 0,0 0 0,-1 0 0,1 0 0,0 0 0,-1 0 0,1 0 0,0-1 0,-1 1 0,1 0 0,-1 0 0,1-1 0,-1 1 0,0 0 0,1-1 0,-1 1 0,0 0 0,1-1 0,-1 1 0,0-1 0,0 1 0,1-1 0,-1 1 0,0-1 0,0 0 0,0 0 0,0 1 0,0-1 0,1 0 0,-1 0 0,0 0 0,0 0 0,0 0 0,0 0 0,0 0 0,0 0 0,0 0 0,0 0 0,1 0 0,-1-1 0,-1 0 0,0 1 0,0-1 0,0 0 0,0 0 0,0 0 0,1-1 0,-1 1 0,1 0 0,-1-1 0,1 1 0,-1-1 0,1 1 0,0-1 0,-1 0 0,1 1 0,0-1 0,0 0 0,1 0 0,-1 0 0,0 0 0,1 0 0,-2-2 0,0-12 0,1 1 0,0 0 0,1-1 0,1 1 0,5-29 0,-7 45 0,1 1 0,0-1 0,0 1 0,0-1 0,1 1 0,-1-1 0,0 0 0,1 1 0,-1-1 0,1 1 0,-1-1 0,1 0 0,-1 1 0,1-1 0,0 0 0,0 0 0,0 1 0,0-1 0,-1 0 0,2 0 0,-1 0 0,0 0 0,0 0 0,0 0 0,0-1 0,1 1 0,-1 0 0,0-1 0,1 1 0,-1-1 0,0 1 0,1-1 0,-1 1 0,1-1 0,-1 0 0,1 0 0,-1 0 0,0 0 0,1 0 0,-1 0 0,1 0 0,-1 0 0,1-1 0,-1 1 0,1 0 0,-1-1 0,0 1 0,1-1 0,-1 0 0,0 1 0,0-1 0,1 0 0,-1 0 0,0 0 0,0 0 0,0 0 0,0 0 0,0 0 0,0 0 0,0 0 0,0-1 0,-1 1 0,1 0 0,0-1 0,-1 1 0,1 0 0,-1-1 0,1 1 0,-1-3 0,1 16 0,-1 0 0,-1 0 0,0-1 0,-1 1 0,-5 21 0,6-29 0,0-1 0,-1 1 0,1-1 0,-1 1 0,0-1 0,0 0 0,0 0 0,-1 0 0,-4 6 0,5-8 0,1 0 0,-1 0 0,0 1 0,0-1 0,1 0 0,-1 0 0,0-1 0,0 1 0,0 0 0,0-1 0,0 1 0,0-1 0,-1 0 0,1 1 0,0-1 0,0 0 0,0 0 0,0 0 0,-2-1 0,1 0 0,1 1 0,0-1 0,-1 0 0,1 0 0,0 0 0,0 0 0,0 0 0,-1-1 0,1 1 0,1-1 0,-1 1 0,0-1 0,0 0 0,1 1 0,-1-1 0,1 0 0,-1 0 0,1 0 0,0 0 0,0-1 0,0 1 0,0 0 0,0 0 0,0-1 0,0 1 0,1-1 0,0 1 0,-1 0 0,1-4 0,-1-2 0,1 0 0,0 0 0,0-1 0,1 1 0,0 0 0,0 0 0,4-10 0,-4 12 0,1 1 0,0 0 0,0 0 0,0 0 0,1 0 0,0 1 0,0-1 0,0 1 0,0-1 0,1 1 0,0 0 0,0 0 0,0 1 0,7-6 0,-7 7 0,0 0 0,0 0 0,0 1 0,1-1 0,-1 1 0,0 0 0,1 0 0,-1 0 0,1 1 0,-1 0 0,1 0 0,-1 0 0,1 0 0,-1 1 0,1-1 0,-1 1 0,9 3 0,-11-3 0,1 0 0,-1 0 0,1 1 0,-1-1 0,0 1 0,1-1 0,-1 1 0,0 0 0,0 0 0,0 0 0,-1 0 0,1 0 0,0 0 0,-1 1 0,1-1 0,-1 0 0,0 1 0,0-1 0,0 1 0,0 0 0,0-1 0,-1 1 0,1 0 0,-1-1 0,1 1 0,-1 0 0,0 0 0,-1 2 0,1 3 0,0-1 0,-1 1 0,0-1 0,0 1 0,-1-1 0,0 1 0,-1-1 0,0 0 0,-5 10 0,6-14 0,0 0 0,0 1 0,0-1 0,-1 0 0,0-1 0,1 1 0,-1 0 0,0-1 0,0 0 0,-1 0 0,1 0 0,0 0 0,-1 0 0,1 0 0,-1-1 0,1 0 0,-1 0 0,-6 1 0,-5 0 0,0 0 0,1-2 0,-25-2 0,2 1 0,36 1 0,-1 0 0,1 0 0,0 0 0,0 0 0,0-1 0,0 1 0,0 0 0,-1-1 0,1 1 0,0-1 0,0 1 0,0-1 0,0 1 0,0-1 0,0 0 0,0 1 0,1-1 0,-1 0 0,0 0 0,0 0 0,0 0 0,1 0 0,-2-1 0,1-1 0,0 0 0,0 0 0,0 0 0,0 0 0,0 0 0,1 0 0,-1 0 0,1 0 0,0-4 0,0 2 0,0-1 0,0 0 0,1 1 0,0-1 0,0 0 0,1 1 0,-1 0 0,1-1 0,5-9 0,-4 10-1365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2:17.221"/>
    </inkml:context>
    <inkml:brush xml:id="br0">
      <inkml:brushProperty name="width" value="0.05" units="cm"/>
      <inkml:brushProperty name="height" value="0.05" units="cm"/>
      <inkml:brushProperty name="color" value="#BAC5FF"/>
    </inkml:brush>
  </inkml:definitions>
  <inkml:trace contextRef="#ctx0" brushRef="#br0">184 94 24575,'-17'-1'0,"0"-1"0,-24-5 0,4 1 0,37 5 0,-1 1 0,1-1 0,-1 1 0,0-1 0,1 1 0,-1-1 0,1 1 0,-1-1 0,1 0 0,0 1 0,-1-1 0,1 0 0,0 1 0,-1-1 0,1 0 0,0 1 0,0-1 0,-1 0 0,1 0 0,0 1 0,0-1 0,0 0 0,0 0 0,0 1 0,0-1 0,0 0 0,0 0 0,1 1 0,-1-1 0,0-1 0,2-3 0,-5 20 0,-14 34 0,1-27 0,15-21 0,1-1 0,-1 1 0,0-1 0,1 1 0,-1-1 0,0 0 0,1 1 0,-1-1 0,0 0 0,0 1 0,0-1 0,1 0 0,-1 0 0,0 0 0,0 0 0,0 0 0,0 0 0,1 0 0,-1 0 0,0 0 0,0 0 0,0 0 0,1 0 0,-2-1 0,1 1 0,1-1 0,-1 1 0,1 0 0,-1-1 0,1 1 0,-1-1 0,1 1 0,-1-1 0,1 1 0,0-1 0,-1 1 0,1-1 0,0 1 0,-1-1 0,1 0 0,0 1 0,0-1 0,-1 1 0,1-1 0,0 0 0,0 1 0,0-1 0,0 0 0,0 1 0,0-1 0,0 0 0,0 1 0,0-1 0,0 1 0,0-1 0,1 0 0,-1 1 0,0-2 0,13-27 0,-5 9 0,-7 10 0,4-24 0,-5 32 0,0 1 0,0 0 0,1-1 0,-1 1 0,1 0 0,-1 0 0,1 0 0,-1-1 0,1 1 0,0 0 0,0 0 0,-1 0 0,1 0 0,0 0 0,0 0 0,0 1 0,0-1 0,0 0 0,0 0 0,2 0 0,15 8 0,1 1 0,71-19 0,-89 11 0,0 0 0,0-1 0,0 1 0,0 0 0,0 0 0,1 1 0,-1-1 0,0 0 0,0 0 0,0 0 0,0 1 0,0-1 0,0 1 0,0-1 0,0 1 0,0-1 0,0 1 0,0-1 0,0 1 0,0 0 0,-1-1 0,1 1 0,0 0 0,0 0 0,-1 0 0,1 0 0,0 0 0,-1 0 0,1 0 0,0 1 0,-4-3 0,1 1 0,-1-1 0,1 0 0,-1 0 0,1 0 0,0 0 0,0 0 0,-1 0 0,1-1 0,-2-1 0,-2-1 0,2 3 0,0-1 0,0 1 0,0 0 0,0 0 0,0 0 0,0 1 0,0-1 0,-1 1 0,1 0 0,0 0 0,0 1 0,0-1 0,0 1 0,0 0 0,0 0 0,0 0 0,0 1 0,0 0 0,0-1 0,0 1 0,1 0 0,-1 1 0,1-1 0,0 1 0,-1-1 0,1 1 0,0 0 0,1 0 0,-1 0 0,0 1 0,-2 4 0,-19 19 0,22-25 0,-1 0 0,1 0 0,-1 1 0,1-1 0,0 1 0,0-1 0,0 1 0,-3 5 0,5-6 0,0-1 0,-1 1 0,1-1 0,0 1 0,0-1 0,0 1 0,0-1 0,1 1 0,-1-1 0,0 1 0,1-1 0,-1 1 0,1-1 0,-1 1 0,1-1 0,0 0 0,-1 1 0,1-1 0,0 0 0,0 0 0,0 1 0,0-1 0,0 0 0,0 0 0,2 1 0,0 2-136,0 0-1,0 0 1,-1 0-1,1 1 1,-1-1-1,0 1 1,0-1-1,-1 1 0,2 7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5:02:22.498"/>
    </inkml:context>
    <inkml:brush xml:id="br0">
      <inkml:brushProperty name="width" value="0.05" units="cm"/>
      <inkml:brushProperty name="height" value="0.05" units="cm"/>
      <inkml:brushProperty name="color" value="#BAC5FF"/>
    </inkml:brush>
  </inkml:definitions>
  <inkml:trace contextRef="#ctx0" brushRef="#br0">217 1 24575,'8'40'0,"-6"-34"0,-1 1 0,1-1 0,-1 1 0,1 11 0,-3 3 0,0-13 0,1-1 0,0 0 0,0 1 0,0-1 0,1 0 0,0 1 0,1-1 0,2 8 0,-4-15 0,0 0 0,0 0 0,0 0 0,0 0 0,0 0 0,0 0 0,0 0 0,0 0 0,0 0 0,1 0 0,-1 0 0,0 1 0,0-1 0,0 0 0,0 0 0,0 0 0,0 0 0,0 0 0,0 0 0,0 0 0,0 0 0,1 0 0,-1 0 0,0 0 0,0 0 0,0 0 0,0 0 0,0 0 0,0 0 0,0 0 0,0 0 0,0 0 0,1 0 0,-1 0 0,0 0 0,0 0 0,0 0 0,0-1 0,0 1 0,0 0 0,0 0 0,0 0 0,0 0 0,0 0 0,0 0 0,0 0 0,1 0 0,-1 0 0,0 0 0,0 0 0,0 0 0,0-1 0,0 1 0,0 0 0,0 0 0,0 0 0,0 0 0,0 0 0,0 0 0,0 0 0,0 0 0,0-1 0,5-10 0,1-12 0,-6 2 0,-5 35 0,-14 65 0,18-76 0,0 0 0,-1 0 0,0-1 0,0 1 0,1 0 0,-2-1 0,1 1 0,0-1 0,0 1 0,-1-1 0,0 0 0,1 0 0,-1 0 0,-5 2 0,-16 14 0,20-15 0,0 0 0,-1 0 0,0 0 0,1-1 0,-1 0 0,0 0 0,0 0 0,0-1 0,0 0 0,0 1 0,-1-2 0,1 1 0,0-1 0,0 0 0,-1 0 0,1 0 0,0-1 0,-10-1 0,11-1 0,-1 0 0,0-1 0,1 1 0,-1-1 0,1 0 0,0 0 0,1 0 0,-1-1 0,1 1 0,-1-1 0,-2-6 0,-7-36-1365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28.222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367 46 24575,'5'-45'0,"-6"53"0,0-1 0,0 1 0,-1 0 0,0-1 0,-1 1 0,0-1 0,0 0 0,-5 9 0,-38 50 0,32-48 0,1 0 0,-12 24 0,16-28 0,0 0 0,-12 15 0,3-5 0,12-14 0,1 0 0,0-1 0,0 2 0,-4 14 0,5-12 0,-1-1 0,-10 21 0,-21 42 0,7-12 0,27-57-80,-1-1 0,1 0-1,-2 0 1,1 0 0,0 0-1,-1 0 1,0 0 0,0-1-1,0 0 1,-1 0 0,0 0 0,1-1-1,-1 1 1,0-1 0,-1 0-1,-5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39.242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926 0 24142,'-926'1768'0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43.748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1 1577 24530,'1006'-1577'0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52.904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773 1 24575,'-1'3'0,"0"0"0,0 0 0,-1 0 0,1 0 0,-1-1 0,0 1 0,0 0 0,0-1 0,0 1 0,-4 3 0,-7 10 0,3-2 0,-1 1 0,-23 22 0,20-22 0,-4 7 0,-27 42 0,28-38 0,-21 25 0,19-32 0,19-19 0,0 0 0,0 0 0,0 0 0,0 0 0,-1 0 0,1 0 0,0 0 0,0 0 0,0 0 0,0 0 0,0 0 0,0 0 0,0 0 0,0 0 0,0 0 0,0 0 0,0 0 0,0 0 0,0 0 0,0 0 0,11-12 0,11-14 0,22-32 0,-26 33 0,1 1 0,22-22 0,-38 45 0,-4 8 0,-10 22 0,-22 36 0,-16 3 0,34-51 0,2 1 0,1 0 0,0 1 0,-12 27 0,13-24 0,-1 0 0,-1-1 0,-18 24 0,-19 30 0,44-61 0,5-10 0,-1-1 0,1 1 0,-1-1 0,0 0 0,1 0 0,-1 0 0,-1 0 0,1 0 0,-6 5 0,27-40 0,-4 8 0,-1 0 0,-2-1 0,15-40 0,-22 54 0,-1 1 0,1-1 0,1 1 0,0 0 0,0 1 0,1-1 0,14-13 0,-21 22 0,0 1 0,0 0 0,0 0 0,0 0 0,0 0 0,0 0 0,0-1 0,0 1 0,1 0 0,-1 0 0,0 0 0,0 0 0,0 0 0,0 0 0,0 0 0,1 0 0,-1-1 0,0 1 0,0 0 0,0 0 0,0 0 0,1 0 0,-1 0 0,0 0 0,0 0 0,0 0 0,0 0 0,1 0 0,-1 0 0,0 0 0,0 0 0,0 0 0,0 0 0,1 0 0,-1 0 0,0 0 0,0 1 0,0-1 0,0 0 0,0 0 0,1 0 0,-1 0 0,0 0 0,0 0 0,0 0 0,0 0 0,0 1 0,0-1 0,1 0 0,-1 0 0,0 0 0,0 0 0,0 0 0,0 1 0,0 13 0,-6 15 0,4-23 0,-3 9 0,0 1 0,-2-1 0,0-1 0,-16 27 0,11-23 0,0 0 0,1 1 0,0 1 0,-11 32 0,-9 18 0,18-44 0,0 1 0,-1 0 0,-2-1 0,0-1 0,-35 41 0,36-48 0,1 0 0,0 2 0,-20 38 0,-32 88 0,61-137 0,0 0 0,0-1 0,0 0 0,-1-1 0,-1 1 0,1-1 0,-14 11 0,-5 6 0,4-1-1365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4:56:17.380"/>
    </inkml:context>
    <inkml:brush xml:id="br0">
      <inkml:brushProperty name="width" value="0.1" units="cm"/>
      <inkml:brushProperty name="height" value="0.1" units="cm"/>
      <inkml:brushProperty name="color" value="#BAC5FF"/>
    </inkml:brush>
  </inkml:definitions>
  <inkml:trace contextRef="#ctx0" brushRef="#br0">555 1 24575,'-2'1'0,"0"1"0,-1 0 0,1 1 0,0-1 0,0 0 0,1 1 0,-1-1 0,0 1 0,1-1 0,-2 5 0,-3 3 0,-13 19 0,14-20 0,0 0 0,-1-1 0,-1 0 0,1 0 0,-1 0 0,-14 11 0,20-18 0,-15 11 0,1 0 0,-22 24 0,-3 9 0,14-10 0,17-25 0,1 0 0,0 1 0,1 0 0,0 1 0,1 0 0,0 0 0,1 0 0,-7 22 0,9-22 0,0 0 0,-1 0 0,-1 0 0,0-1 0,-8 14 0,-64 114 0,47-94 0,24-39 0,1 1 0,0 0 0,1 0 0,0 0 0,0 0 0,0 1 0,-4 15 0,6-20 0,1 0 0,0 0 0,-1 0 0,1 0 0,-1 0 0,0 0 0,0-1 0,-3 4 0,-10 15 0,-19 50-1365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e49c2d5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e49c2d53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ge2e1f56db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8" name="Google Shape;2188;ge2e1f56db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e40f3d218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e40f3d218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5">
          <a:extLst>
            <a:ext uri="{FF2B5EF4-FFF2-40B4-BE49-F238E27FC236}">
              <a16:creationId xmlns:a16="http://schemas.microsoft.com/office/drawing/2014/main" id="{34A094E3-AEED-A880-6AC4-8DED7E5A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6" name="Google Shape;4796;ge2e1f56dbb_0_511:notes">
            <a:extLst>
              <a:ext uri="{FF2B5EF4-FFF2-40B4-BE49-F238E27FC236}">
                <a16:creationId xmlns:a16="http://schemas.microsoft.com/office/drawing/2014/main" id="{2F40C754-C996-9900-9FF5-6F69300390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7" name="Google Shape;4797;ge2e1f56dbb_0_511:notes">
            <a:extLst>
              <a:ext uri="{FF2B5EF4-FFF2-40B4-BE49-F238E27FC236}">
                <a16:creationId xmlns:a16="http://schemas.microsoft.com/office/drawing/2014/main" id="{8717652F-BFA5-BCF2-0D48-418765FD8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0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11a7faa30ba_2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11a7faa30ba_2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1de8c085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1de8c085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4">
          <a:extLst>
            <a:ext uri="{FF2B5EF4-FFF2-40B4-BE49-F238E27FC236}">
              <a16:creationId xmlns:a16="http://schemas.microsoft.com/office/drawing/2014/main" id="{39206178-387B-7FAA-AA62-DA5822574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ge3f9269357_0_468:notes">
            <a:extLst>
              <a:ext uri="{FF2B5EF4-FFF2-40B4-BE49-F238E27FC236}">
                <a16:creationId xmlns:a16="http://schemas.microsoft.com/office/drawing/2014/main" id="{EC3635A2-19D4-E0D2-EE40-A5F870E08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6" name="Google Shape;5566;ge3f9269357_0_468:notes">
            <a:extLst>
              <a:ext uri="{FF2B5EF4-FFF2-40B4-BE49-F238E27FC236}">
                <a16:creationId xmlns:a16="http://schemas.microsoft.com/office/drawing/2014/main" id="{1AC01F10-217C-DD0C-3D7E-CEFC46520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2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e2e1f56d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e2e1f56d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1">
          <a:extLst>
            <a:ext uri="{FF2B5EF4-FFF2-40B4-BE49-F238E27FC236}">
              <a16:creationId xmlns:a16="http://schemas.microsoft.com/office/drawing/2014/main" id="{CCCBF5C8-BC42-2CF2-2534-30BB327A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11de8c0857b_0_23:notes">
            <a:extLst>
              <a:ext uri="{FF2B5EF4-FFF2-40B4-BE49-F238E27FC236}">
                <a16:creationId xmlns:a16="http://schemas.microsoft.com/office/drawing/2014/main" id="{CB656DCF-5E53-8736-7DB1-C577B0254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11de8c0857b_0_23:notes">
            <a:extLst>
              <a:ext uri="{FF2B5EF4-FFF2-40B4-BE49-F238E27FC236}">
                <a16:creationId xmlns:a16="http://schemas.microsoft.com/office/drawing/2014/main" id="{EBEB4A99-CFA4-1D3B-0439-75B58748E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534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ge2e1f56dbb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2" name="Google Shape;3722;ge2e1f56dbb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id="{0BF9B1E6-DE12-B169-2D75-0C9D35E7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40f3d218d_0_152:notes">
            <a:extLst>
              <a:ext uri="{FF2B5EF4-FFF2-40B4-BE49-F238E27FC236}">
                <a16:creationId xmlns:a16="http://schemas.microsoft.com/office/drawing/2014/main" id="{5AF141F2-3618-68B1-5DCD-8964DA93E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40f3d218d_0_152:notes">
            <a:extLst>
              <a:ext uri="{FF2B5EF4-FFF2-40B4-BE49-F238E27FC236}">
                <a16:creationId xmlns:a16="http://schemas.microsoft.com/office/drawing/2014/main" id="{12E9AE4F-2264-530A-6162-6A7BBB4C0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93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e2e1f56dbb_0_19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e2e1f56dbb_0_19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11a7faa30ba_2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11a7faa30ba_2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>
          <a:extLst>
            <a:ext uri="{FF2B5EF4-FFF2-40B4-BE49-F238E27FC236}">
              <a16:creationId xmlns:a16="http://schemas.microsoft.com/office/drawing/2014/main" id="{448B0488-6F24-308F-B791-40C2EC6F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11a7faa30ba_2_610:notes">
            <a:extLst>
              <a:ext uri="{FF2B5EF4-FFF2-40B4-BE49-F238E27FC236}">
                <a16:creationId xmlns:a16="http://schemas.microsoft.com/office/drawing/2014/main" id="{BB7A889F-3ABD-D408-3048-A172E4E657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11a7faa30ba_2_610:notes">
            <a:extLst>
              <a:ext uri="{FF2B5EF4-FFF2-40B4-BE49-F238E27FC236}">
                <a16:creationId xmlns:a16="http://schemas.microsoft.com/office/drawing/2014/main" id="{C0B4132A-7446-5E2C-AB48-CF2BD5139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66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5">
          <a:extLst>
            <a:ext uri="{FF2B5EF4-FFF2-40B4-BE49-F238E27FC236}">
              <a16:creationId xmlns:a16="http://schemas.microsoft.com/office/drawing/2014/main" id="{19F2CB1E-8760-6B8E-89EE-E5A07372B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g11a7faa30ba_2_622:notes">
            <a:extLst>
              <a:ext uri="{FF2B5EF4-FFF2-40B4-BE49-F238E27FC236}">
                <a16:creationId xmlns:a16="http://schemas.microsoft.com/office/drawing/2014/main" id="{039A7C26-55CE-38CA-3F61-4F88BF2AE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7" name="Google Shape;2877;g11a7faa30ba_2_622:notes">
            <a:extLst>
              <a:ext uri="{FF2B5EF4-FFF2-40B4-BE49-F238E27FC236}">
                <a16:creationId xmlns:a16="http://schemas.microsoft.com/office/drawing/2014/main" id="{80BBA7AF-7622-F1C6-7930-7635DE033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96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75225" y="659550"/>
            <a:ext cx="3504600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75225" y="3962238"/>
            <a:ext cx="35046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7517987" y="713195"/>
            <a:ext cx="864300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accent4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4390107">
            <a:off x="7842254" y="3979113"/>
            <a:ext cx="1466373" cy="1381117"/>
            <a:chOff x="1404300" y="937325"/>
            <a:chExt cx="1767700" cy="1664925"/>
          </a:xfrm>
        </p:grpSpPr>
        <p:sp>
          <p:nvSpPr>
            <p:cNvPr id="14" name="Google Shape;1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7937313">
            <a:off x="192793" y="-133700"/>
            <a:ext cx="661430" cy="929034"/>
            <a:chOff x="2374700" y="1056350"/>
            <a:chExt cx="797300" cy="1119875"/>
          </a:xfrm>
        </p:grpSpPr>
        <p:sp>
          <p:nvSpPr>
            <p:cNvPr id="34" name="Google Shape;34;p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8" name="Google Shape;1078;p34"/>
          <p:cNvGrpSpPr/>
          <p:nvPr/>
        </p:nvGrpSpPr>
        <p:grpSpPr>
          <a:xfrm rot="-5678385" flipH="1">
            <a:off x="7566119" y="334964"/>
            <a:ext cx="1466340" cy="1381086"/>
            <a:chOff x="1404300" y="937325"/>
            <a:chExt cx="1767700" cy="1664925"/>
          </a:xfrm>
        </p:grpSpPr>
        <p:sp>
          <p:nvSpPr>
            <p:cNvPr id="1079" name="Google Shape;1079;p3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4"/>
          <p:cNvGrpSpPr/>
          <p:nvPr/>
        </p:nvGrpSpPr>
        <p:grpSpPr>
          <a:xfrm rot="5400000" flipH="1">
            <a:off x="431559" y="3421465"/>
            <a:ext cx="1533332" cy="1625269"/>
            <a:chOff x="3403900" y="3304800"/>
            <a:chExt cx="1556050" cy="1649350"/>
          </a:xfrm>
        </p:grpSpPr>
        <p:sp>
          <p:nvSpPr>
            <p:cNvPr id="1099" name="Google Shape;1099;p3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34"/>
          <p:cNvSpPr txBox="1">
            <a:spLocks noGrp="1"/>
          </p:cNvSpPr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34"/>
          <p:cNvSpPr txBox="1">
            <a:spLocks noGrp="1"/>
          </p:cNvSpPr>
          <p:nvPr>
            <p:ph type="subTitle" idx="1"/>
          </p:nvPr>
        </p:nvSpPr>
        <p:spPr>
          <a:xfrm>
            <a:off x="720600" y="2391500"/>
            <a:ext cx="3470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1_1_1"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 txBox="1">
            <a:spLocks noGrp="1"/>
          </p:cNvSpPr>
          <p:nvPr>
            <p:ph type="title"/>
          </p:nvPr>
        </p:nvSpPr>
        <p:spPr>
          <a:xfrm>
            <a:off x="803450" y="624900"/>
            <a:ext cx="3528600" cy="12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39"/>
          <p:cNvSpPr txBox="1">
            <a:spLocks noGrp="1"/>
          </p:cNvSpPr>
          <p:nvPr>
            <p:ph type="subTitle" idx="1"/>
          </p:nvPr>
        </p:nvSpPr>
        <p:spPr>
          <a:xfrm>
            <a:off x="4572000" y="921225"/>
            <a:ext cx="34704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_2"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52"/>
          <p:cNvSpPr txBox="1">
            <a:spLocks noGrp="1"/>
          </p:cNvSpPr>
          <p:nvPr>
            <p:ph type="title"/>
          </p:nvPr>
        </p:nvSpPr>
        <p:spPr>
          <a:xfrm>
            <a:off x="717100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9" name="Google Shape;1749;p52"/>
          <p:cNvSpPr txBox="1">
            <a:spLocks noGrp="1"/>
          </p:cNvSpPr>
          <p:nvPr>
            <p:ph type="subTitle" idx="1"/>
          </p:nvPr>
        </p:nvSpPr>
        <p:spPr>
          <a:xfrm>
            <a:off x="717100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0" name="Google Shape;1750;p52"/>
          <p:cNvSpPr txBox="1">
            <a:spLocks noGrp="1"/>
          </p:cNvSpPr>
          <p:nvPr>
            <p:ph type="title" idx="2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1" name="Google Shape;1751;p52"/>
          <p:cNvSpPr txBox="1">
            <a:spLocks noGrp="1"/>
          </p:cNvSpPr>
          <p:nvPr>
            <p:ph type="title" idx="3"/>
          </p:nvPr>
        </p:nvSpPr>
        <p:spPr>
          <a:xfrm>
            <a:off x="2702933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2" name="Google Shape;1752;p52"/>
          <p:cNvSpPr txBox="1">
            <a:spLocks noGrp="1"/>
          </p:cNvSpPr>
          <p:nvPr>
            <p:ph type="subTitle" idx="4"/>
          </p:nvPr>
        </p:nvSpPr>
        <p:spPr>
          <a:xfrm>
            <a:off x="2702933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3" name="Google Shape;1753;p52"/>
          <p:cNvSpPr txBox="1">
            <a:spLocks noGrp="1"/>
          </p:cNvSpPr>
          <p:nvPr>
            <p:ph type="title" idx="5"/>
          </p:nvPr>
        </p:nvSpPr>
        <p:spPr>
          <a:xfrm>
            <a:off x="4688767" y="2497627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4" name="Google Shape;1754;p52"/>
          <p:cNvSpPr txBox="1">
            <a:spLocks noGrp="1"/>
          </p:cNvSpPr>
          <p:nvPr>
            <p:ph type="subTitle" idx="6"/>
          </p:nvPr>
        </p:nvSpPr>
        <p:spPr>
          <a:xfrm>
            <a:off x="4688767" y="2965373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5" name="Google Shape;1755;p52"/>
          <p:cNvSpPr txBox="1">
            <a:spLocks noGrp="1"/>
          </p:cNvSpPr>
          <p:nvPr>
            <p:ph type="title" idx="7"/>
          </p:nvPr>
        </p:nvSpPr>
        <p:spPr>
          <a:xfrm>
            <a:off x="6674600" y="2497625"/>
            <a:ext cx="17523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6" name="Google Shape;1756;p52"/>
          <p:cNvSpPr txBox="1">
            <a:spLocks noGrp="1"/>
          </p:cNvSpPr>
          <p:nvPr>
            <p:ph type="subTitle" idx="8"/>
          </p:nvPr>
        </p:nvSpPr>
        <p:spPr>
          <a:xfrm>
            <a:off x="6674600" y="2965377"/>
            <a:ext cx="1752300" cy="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57" name="Google Shape;1757;p52"/>
          <p:cNvGrpSpPr/>
          <p:nvPr/>
        </p:nvGrpSpPr>
        <p:grpSpPr>
          <a:xfrm rot="7047972">
            <a:off x="1144927" y="2580977"/>
            <a:ext cx="1584801" cy="6048171"/>
            <a:chOff x="9065175" y="1446600"/>
            <a:chExt cx="682175" cy="2603425"/>
          </a:xfrm>
        </p:grpSpPr>
        <p:sp>
          <p:nvSpPr>
            <p:cNvPr id="1758" name="Google Shape;1758;p52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52"/>
          <p:cNvGrpSpPr/>
          <p:nvPr/>
        </p:nvGrpSpPr>
        <p:grpSpPr>
          <a:xfrm rot="3032089">
            <a:off x="7591865" y="4075774"/>
            <a:ext cx="1333876" cy="1195004"/>
            <a:chOff x="154280" y="2041205"/>
            <a:chExt cx="1333895" cy="1195022"/>
          </a:xfrm>
        </p:grpSpPr>
        <p:cxnSp>
          <p:nvCxnSpPr>
            <p:cNvPr id="1785" name="Google Shape;1785;p52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6" name="Google Shape;1786;p52"/>
            <p:cNvCxnSpPr>
              <a:stCxn id="1787" idx="3"/>
              <a:endCxn id="1788" idx="3"/>
            </p:cNvCxnSpPr>
            <p:nvPr/>
          </p:nvCxnSpPr>
          <p:spPr>
            <a:xfrm rot="-3033362" flipH="1">
              <a:off x="890774" y="2761619"/>
              <a:ext cx="273876" cy="4793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789" name="Google Shape;1789;p52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1790" name="Google Shape;1790;p52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2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2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2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2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2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2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2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2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2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88" name="Google Shape;1788;p52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56"/>
          <p:cNvSpPr txBox="1">
            <a:spLocks noGrp="1"/>
          </p:cNvSpPr>
          <p:nvPr>
            <p:ph type="ctrTitle"/>
          </p:nvPr>
        </p:nvSpPr>
        <p:spPr>
          <a:xfrm>
            <a:off x="4572000" y="466725"/>
            <a:ext cx="37131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8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00" name="Google Shape;1900;p56"/>
          <p:cNvSpPr txBox="1">
            <a:spLocks noGrp="1"/>
          </p:cNvSpPr>
          <p:nvPr>
            <p:ph type="subTitle" idx="1"/>
          </p:nvPr>
        </p:nvSpPr>
        <p:spPr>
          <a:xfrm>
            <a:off x="4572000" y="1769825"/>
            <a:ext cx="3713100" cy="12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01" name="Google Shape;1901;p56"/>
          <p:cNvSpPr txBox="1"/>
          <p:nvPr/>
        </p:nvSpPr>
        <p:spPr>
          <a:xfrm>
            <a:off x="4800600" y="3232325"/>
            <a:ext cx="348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, and includes icons by </a:t>
            </a:r>
            <a:r>
              <a:rPr lang="en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Oxygen"/>
                <a:ea typeface="Oxygen"/>
                <a:cs typeface="Oxygen"/>
                <a:sym typeface="Oxygen"/>
              </a:rPr>
              <a:t> and infographics &amp; images by </a:t>
            </a:r>
            <a:r>
              <a:rPr lang="en" sz="1200" b="1">
                <a:solidFill>
                  <a:srgbClr val="434343"/>
                </a:solidFill>
                <a:highlight>
                  <a:schemeClr val="accent4"/>
                </a:highlight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highlight>
                <a:schemeClr val="accent4"/>
              </a:highlight>
              <a:latin typeface="Oxygen"/>
              <a:ea typeface="Oxygen"/>
              <a:cs typeface="Oxygen"/>
              <a:sym typeface="Oxygen"/>
            </a:endParaRPr>
          </a:p>
        </p:txBody>
      </p:sp>
      <p:grpSp>
        <p:nvGrpSpPr>
          <p:cNvPr id="1902" name="Google Shape;1902;p56"/>
          <p:cNvGrpSpPr/>
          <p:nvPr/>
        </p:nvGrpSpPr>
        <p:grpSpPr>
          <a:xfrm rot="-7779651">
            <a:off x="8037166" y="3954233"/>
            <a:ext cx="872891" cy="1059662"/>
            <a:chOff x="3397302" y="3304800"/>
            <a:chExt cx="1031123" cy="1251750"/>
          </a:xfrm>
        </p:grpSpPr>
        <p:sp>
          <p:nvSpPr>
            <p:cNvPr id="1903" name="Google Shape;1903;p5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4" name="Google Shape;1914;p57"/>
          <p:cNvGrpSpPr/>
          <p:nvPr/>
        </p:nvGrpSpPr>
        <p:grpSpPr>
          <a:xfrm rot="1660742">
            <a:off x="-84718" y="-2155874"/>
            <a:ext cx="1595890" cy="6090489"/>
            <a:chOff x="9065175" y="1446600"/>
            <a:chExt cx="682175" cy="2603425"/>
          </a:xfrm>
        </p:grpSpPr>
        <p:sp>
          <p:nvSpPr>
            <p:cNvPr id="1915" name="Google Shape;1915;p57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7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7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7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7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7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7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7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7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7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7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7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7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7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7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7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7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7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7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7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7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7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7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7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7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7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1" name="Google Shape;1941;p57"/>
          <p:cNvGrpSpPr/>
          <p:nvPr/>
        </p:nvGrpSpPr>
        <p:grpSpPr>
          <a:xfrm rot="8100000">
            <a:off x="8237768" y="63758"/>
            <a:ext cx="661422" cy="929023"/>
            <a:chOff x="2374700" y="1056350"/>
            <a:chExt cx="797300" cy="1119875"/>
          </a:xfrm>
        </p:grpSpPr>
        <p:sp>
          <p:nvSpPr>
            <p:cNvPr id="1942" name="Google Shape;1942;p5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9" name="Google Shape;1949;p57"/>
          <p:cNvGrpSpPr/>
          <p:nvPr/>
        </p:nvGrpSpPr>
        <p:grpSpPr>
          <a:xfrm rot="-5111711">
            <a:off x="7880389" y="3523395"/>
            <a:ext cx="1924598" cy="1364241"/>
            <a:chOff x="193669" y="148127"/>
            <a:chExt cx="1982873" cy="1405549"/>
          </a:xfrm>
        </p:grpSpPr>
        <p:sp>
          <p:nvSpPr>
            <p:cNvPr id="1950" name="Google Shape;1950;p57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1" name="Google Shape;1951;p57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952" name="Google Shape;1952;p5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5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4" name="Google Shape;1954;p57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955" name="Google Shape;1955;p57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57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7" name="Google Shape;1957;p57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958" name="Google Shape;1958;p57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57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57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57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57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58"/>
          <p:cNvGrpSpPr/>
          <p:nvPr/>
        </p:nvGrpSpPr>
        <p:grpSpPr>
          <a:xfrm rot="-7047972" flipH="1">
            <a:off x="54366" y="-3233109"/>
            <a:ext cx="1902945" cy="7262324"/>
            <a:chOff x="9065175" y="1446600"/>
            <a:chExt cx="682175" cy="2603425"/>
          </a:xfrm>
        </p:grpSpPr>
        <p:sp>
          <p:nvSpPr>
            <p:cNvPr id="1965" name="Google Shape;1965;p58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8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8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8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8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8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8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8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8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8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8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8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8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8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8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8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8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8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8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8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8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8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8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8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8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8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58"/>
          <p:cNvGrpSpPr/>
          <p:nvPr/>
        </p:nvGrpSpPr>
        <p:grpSpPr>
          <a:xfrm rot="-7047972" flipH="1">
            <a:off x="7662241" y="1302441"/>
            <a:ext cx="1902945" cy="7262324"/>
            <a:chOff x="9065175" y="1446600"/>
            <a:chExt cx="682175" cy="2603425"/>
          </a:xfrm>
        </p:grpSpPr>
        <p:sp>
          <p:nvSpPr>
            <p:cNvPr id="1992" name="Google Shape;1992;p58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8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8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8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8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8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8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8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8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8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8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8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8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8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8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8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58"/>
          <p:cNvGrpSpPr/>
          <p:nvPr/>
        </p:nvGrpSpPr>
        <p:grpSpPr>
          <a:xfrm rot="7833381" flipH="1">
            <a:off x="285817" y="4017854"/>
            <a:ext cx="661437" cy="929044"/>
            <a:chOff x="2374700" y="1056350"/>
            <a:chExt cx="797300" cy="1119875"/>
          </a:xfrm>
        </p:grpSpPr>
        <p:sp>
          <p:nvSpPr>
            <p:cNvPr id="2019" name="Google Shape;2019;p5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" name="Google Shape;2027;p59"/>
          <p:cNvGrpSpPr/>
          <p:nvPr/>
        </p:nvGrpSpPr>
        <p:grpSpPr>
          <a:xfrm rot="-3752028">
            <a:off x="5940407" y="-3296013"/>
            <a:ext cx="1902945" cy="7262324"/>
            <a:chOff x="9065175" y="1446600"/>
            <a:chExt cx="682175" cy="2603425"/>
          </a:xfrm>
        </p:grpSpPr>
        <p:sp>
          <p:nvSpPr>
            <p:cNvPr id="2028" name="Google Shape;2028;p59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9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9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9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9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9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9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9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9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9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9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9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9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9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9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9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9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9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9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9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9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9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9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9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9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9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59"/>
          <p:cNvGrpSpPr/>
          <p:nvPr/>
        </p:nvGrpSpPr>
        <p:grpSpPr>
          <a:xfrm rot="-2422775">
            <a:off x="-311774" y="3435869"/>
            <a:ext cx="1783871" cy="1890832"/>
            <a:chOff x="3403900" y="3304800"/>
            <a:chExt cx="1556050" cy="1649350"/>
          </a:xfrm>
        </p:grpSpPr>
        <p:sp>
          <p:nvSpPr>
            <p:cNvPr id="2055" name="Google Shape;2055;p59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9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9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9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9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9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9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9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9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9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9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9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9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9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9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9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9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59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59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5" name="Google Shape;2075;p60"/>
          <p:cNvGrpSpPr/>
          <p:nvPr/>
        </p:nvGrpSpPr>
        <p:grpSpPr>
          <a:xfrm rot="-5121615">
            <a:off x="7566119" y="3523597"/>
            <a:ext cx="1466340" cy="1381086"/>
            <a:chOff x="1404300" y="937325"/>
            <a:chExt cx="1767700" cy="1664925"/>
          </a:xfrm>
        </p:grpSpPr>
        <p:sp>
          <p:nvSpPr>
            <p:cNvPr id="2076" name="Google Shape;2076;p60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0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0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0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0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0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0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0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0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0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0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0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0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0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60"/>
          <p:cNvGrpSpPr/>
          <p:nvPr/>
        </p:nvGrpSpPr>
        <p:grpSpPr>
          <a:xfrm rot="5400000">
            <a:off x="431559" y="192912"/>
            <a:ext cx="1533332" cy="1625269"/>
            <a:chOff x="3403900" y="3304800"/>
            <a:chExt cx="1556050" cy="1649350"/>
          </a:xfrm>
        </p:grpSpPr>
        <p:sp>
          <p:nvSpPr>
            <p:cNvPr id="2096" name="Google Shape;2096;p60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0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0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0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0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0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0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0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0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0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0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0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0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0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0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0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0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0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0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3"/>
          <p:cNvSpPr txBox="1">
            <a:spLocks noGrp="1"/>
          </p:cNvSpPr>
          <p:nvPr>
            <p:ph type="title"/>
          </p:nvPr>
        </p:nvSpPr>
        <p:spPr>
          <a:xfrm>
            <a:off x="776075" y="1888350"/>
            <a:ext cx="36393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0" name="Google Shape;650;p23"/>
          <p:cNvSpPr txBox="1">
            <a:spLocks noGrp="1"/>
          </p:cNvSpPr>
          <p:nvPr>
            <p:ph type="title" idx="2" hasCustomPrompt="1"/>
          </p:nvPr>
        </p:nvSpPr>
        <p:spPr>
          <a:xfrm>
            <a:off x="981600" y="689653"/>
            <a:ext cx="11013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1" name="Google Shape;651;p23"/>
          <p:cNvSpPr txBox="1">
            <a:spLocks noGrp="1"/>
          </p:cNvSpPr>
          <p:nvPr>
            <p:ph type="subTitle" idx="1"/>
          </p:nvPr>
        </p:nvSpPr>
        <p:spPr>
          <a:xfrm>
            <a:off x="776075" y="3449725"/>
            <a:ext cx="2815200" cy="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2" name="Google Shape;652;p23"/>
          <p:cNvGrpSpPr/>
          <p:nvPr/>
        </p:nvGrpSpPr>
        <p:grpSpPr>
          <a:xfrm rot="-356998">
            <a:off x="4275665" y="-2199997"/>
            <a:ext cx="5453237" cy="5485195"/>
            <a:chOff x="-741470" y="2755466"/>
            <a:chExt cx="3961335" cy="3984550"/>
          </a:xfrm>
        </p:grpSpPr>
        <p:sp>
          <p:nvSpPr>
            <p:cNvPr id="653" name="Google Shape;653;p23"/>
            <p:cNvSpPr/>
            <p:nvPr/>
          </p:nvSpPr>
          <p:spPr>
            <a:xfrm rot="3504383">
              <a:off x="2120535" y="5166032"/>
              <a:ext cx="186903" cy="322656"/>
            </a:xfrm>
            <a:custGeom>
              <a:avLst/>
              <a:gdLst/>
              <a:ahLst/>
              <a:cxnLst/>
              <a:rect l="l" t="t" r="r" b="b"/>
              <a:pathLst>
                <a:path w="7476" h="12906" extrusionOk="0">
                  <a:moveTo>
                    <a:pt x="651" y="0"/>
                  </a:moveTo>
                  <a:cubicBezTo>
                    <a:pt x="323" y="0"/>
                    <a:pt x="1" y="331"/>
                    <a:pt x="213" y="721"/>
                  </a:cubicBezTo>
                  <a:lnTo>
                    <a:pt x="6412" y="12650"/>
                  </a:lnTo>
                  <a:cubicBezTo>
                    <a:pt x="6515" y="12830"/>
                    <a:pt x="6674" y="12905"/>
                    <a:pt x="6831" y="12905"/>
                  </a:cubicBezTo>
                  <a:cubicBezTo>
                    <a:pt x="7156" y="12905"/>
                    <a:pt x="7475" y="12582"/>
                    <a:pt x="7283" y="12198"/>
                  </a:cubicBezTo>
                  <a:lnTo>
                    <a:pt x="1084" y="286"/>
                  </a:lnTo>
                  <a:cubicBezTo>
                    <a:pt x="983" y="84"/>
                    <a:pt x="81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 rot="3504383">
              <a:off x="2014927" y="5064932"/>
              <a:ext cx="246104" cy="435032"/>
            </a:xfrm>
            <a:custGeom>
              <a:avLst/>
              <a:gdLst/>
              <a:ahLst/>
              <a:cxnLst/>
              <a:rect l="l" t="t" r="r" b="b"/>
              <a:pathLst>
                <a:path w="9844" h="17401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8758" y="17120"/>
                  </a:lnTo>
                  <a:cubicBezTo>
                    <a:pt x="8852" y="17318"/>
                    <a:pt x="9014" y="17401"/>
                    <a:pt x="9176" y="17401"/>
                  </a:cubicBezTo>
                  <a:cubicBezTo>
                    <a:pt x="9507" y="17401"/>
                    <a:pt x="9843" y="17060"/>
                    <a:pt x="9630" y="16667"/>
                  </a:cubicBezTo>
                  <a:lnTo>
                    <a:pt x="1085" y="281"/>
                  </a:lnTo>
                  <a:cubicBezTo>
                    <a:pt x="985" y="83"/>
                    <a:pt x="822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 rot="3504383">
              <a:off x="1915198" y="4972895"/>
              <a:ext cx="293705" cy="527484"/>
            </a:xfrm>
            <a:custGeom>
              <a:avLst/>
              <a:gdLst/>
              <a:ahLst/>
              <a:cxnLst/>
              <a:rect l="l" t="t" r="r" b="b"/>
              <a:pathLst>
                <a:path w="11748" h="21099" extrusionOk="0">
                  <a:moveTo>
                    <a:pt x="661" y="1"/>
                  </a:moveTo>
                  <a:cubicBezTo>
                    <a:pt x="332" y="1"/>
                    <a:pt x="1" y="336"/>
                    <a:pt x="213" y="738"/>
                  </a:cubicBezTo>
                  <a:lnTo>
                    <a:pt x="10684" y="20843"/>
                  </a:lnTo>
                  <a:cubicBezTo>
                    <a:pt x="10788" y="21023"/>
                    <a:pt x="10947" y="21098"/>
                    <a:pt x="11104" y="21098"/>
                  </a:cubicBezTo>
                  <a:cubicBezTo>
                    <a:pt x="11429" y="21098"/>
                    <a:pt x="11748" y="20775"/>
                    <a:pt x="11556" y="20391"/>
                  </a:cubicBezTo>
                  <a:lnTo>
                    <a:pt x="1084" y="286"/>
                  </a:lnTo>
                  <a:cubicBezTo>
                    <a:pt x="989" y="84"/>
                    <a:pt x="825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 rot="3504383">
              <a:off x="1823402" y="4896076"/>
              <a:ext cx="326131" cy="589810"/>
            </a:xfrm>
            <a:custGeom>
              <a:avLst/>
              <a:gdLst/>
              <a:ahLst/>
              <a:cxnLst/>
              <a:rect l="l" t="t" r="r" b="b"/>
              <a:pathLst>
                <a:path w="13045" h="23592" extrusionOk="0">
                  <a:moveTo>
                    <a:pt x="660" y="1"/>
                  </a:moveTo>
                  <a:cubicBezTo>
                    <a:pt x="329" y="1"/>
                    <a:pt x="1" y="341"/>
                    <a:pt x="214" y="735"/>
                  </a:cubicBezTo>
                  <a:lnTo>
                    <a:pt x="11993" y="23336"/>
                  </a:lnTo>
                  <a:cubicBezTo>
                    <a:pt x="12091" y="23516"/>
                    <a:pt x="12246" y="23591"/>
                    <a:pt x="12401" y="23591"/>
                  </a:cubicBezTo>
                  <a:cubicBezTo>
                    <a:pt x="12722" y="23591"/>
                    <a:pt x="13045" y="23268"/>
                    <a:pt x="12864" y="22884"/>
                  </a:cubicBezTo>
                  <a:lnTo>
                    <a:pt x="1085" y="282"/>
                  </a:lnTo>
                  <a:cubicBezTo>
                    <a:pt x="986" y="83"/>
                    <a:pt x="823" y="1"/>
                    <a:pt x="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 rot="3504383">
              <a:off x="1734978" y="4827723"/>
              <a:ext cx="351106" cy="637161"/>
            </a:xfrm>
            <a:custGeom>
              <a:avLst/>
              <a:gdLst/>
              <a:ahLst/>
              <a:cxnLst/>
              <a:rect l="l" t="t" r="r" b="b"/>
              <a:pathLst>
                <a:path w="14044" h="25486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7" y="25405"/>
                    <a:pt x="13220" y="25486"/>
                    <a:pt x="13382" y="25486"/>
                  </a:cubicBezTo>
                  <a:cubicBezTo>
                    <a:pt x="13713" y="25486"/>
                    <a:pt x="14044" y="25149"/>
                    <a:pt x="13830" y="24743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 rot="3504383">
              <a:off x="1659028" y="4782426"/>
              <a:ext cx="351206" cy="637036"/>
            </a:xfrm>
            <a:custGeom>
              <a:avLst/>
              <a:gdLst/>
              <a:ahLst/>
              <a:cxnLst/>
              <a:rect l="l" t="t" r="r" b="b"/>
              <a:pathLst>
                <a:path w="14048" h="25481" extrusionOk="0">
                  <a:moveTo>
                    <a:pt x="654" y="1"/>
                  </a:moveTo>
                  <a:cubicBezTo>
                    <a:pt x="325" y="1"/>
                    <a:pt x="1" y="336"/>
                    <a:pt x="213" y="738"/>
                  </a:cubicBezTo>
                  <a:lnTo>
                    <a:pt x="12947" y="25200"/>
                  </a:lnTo>
                  <a:lnTo>
                    <a:pt x="12963" y="25200"/>
                  </a:lnTo>
                  <a:cubicBezTo>
                    <a:pt x="13057" y="25399"/>
                    <a:pt x="13218" y="25481"/>
                    <a:pt x="13381" y="25481"/>
                  </a:cubicBezTo>
                  <a:cubicBezTo>
                    <a:pt x="13712" y="25481"/>
                    <a:pt x="14048" y="25140"/>
                    <a:pt x="13835" y="24747"/>
                  </a:cubicBezTo>
                  <a:lnTo>
                    <a:pt x="1084" y="286"/>
                  </a:lnTo>
                  <a:cubicBezTo>
                    <a:pt x="984" y="85"/>
                    <a:pt x="818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 rot="3504383">
              <a:off x="1583109" y="4736711"/>
              <a:ext cx="351106" cy="637186"/>
            </a:xfrm>
            <a:custGeom>
              <a:avLst/>
              <a:gdLst/>
              <a:ahLst/>
              <a:cxnLst/>
              <a:rect l="l" t="t" r="r" b="b"/>
              <a:pathLst>
                <a:path w="14044" h="25487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8" y="25406"/>
                    <a:pt x="13221" y="25486"/>
                    <a:pt x="13384" y="25486"/>
                  </a:cubicBezTo>
                  <a:cubicBezTo>
                    <a:pt x="13714" y="25486"/>
                    <a:pt x="14043" y="25153"/>
                    <a:pt x="13830" y="24760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 rot="3504383">
              <a:off x="1507526" y="4691940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19"/>
                  </a:cubicBezTo>
                  <a:lnTo>
                    <a:pt x="12941" y="25198"/>
                  </a:ln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8"/>
                  </a:cubicBezTo>
                  <a:lnTo>
                    <a:pt x="1062" y="267"/>
                  </a:lnTo>
                  <a:cubicBezTo>
                    <a:pt x="957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 rot="3504383">
              <a:off x="1443459" y="4669366"/>
              <a:ext cx="326806" cy="590435"/>
            </a:xfrm>
            <a:custGeom>
              <a:avLst/>
              <a:gdLst/>
              <a:ahLst/>
              <a:cxnLst/>
              <a:rect l="l" t="t" r="r" b="b"/>
              <a:pathLst>
                <a:path w="13072" h="23617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11976" y="23336"/>
                  </a:lnTo>
                  <a:cubicBezTo>
                    <a:pt x="12075" y="23534"/>
                    <a:pt x="12240" y="23617"/>
                    <a:pt x="12404" y="23617"/>
                  </a:cubicBezTo>
                  <a:cubicBezTo>
                    <a:pt x="12739" y="23617"/>
                    <a:pt x="13071" y="23276"/>
                    <a:pt x="12847" y="22883"/>
                  </a:cubicBezTo>
                  <a:lnTo>
                    <a:pt x="1085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 rot="3504383">
              <a:off x="1383979" y="4654916"/>
              <a:ext cx="293855" cy="527859"/>
            </a:xfrm>
            <a:custGeom>
              <a:avLst/>
              <a:gdLst/>
              <a:ahLst/>
              <a:cxnLst/>
              <a:rect l="l" t="t" r="r" b="b"/>
              <a:pathLst>
                <a:path w="11754" h="21114" extrusionOk="0">
                  <a:moveTo>
                    <a:pt x="663" y="1"/>
                  </a:moveTo>
                  <a:cubicBezTo>
                    <a:pt x="333" y="1"/>
                    <a:pt x="1" y="341"/>
                    <a:pt x="225" y="734"/>
                  </a:cubicBezTo>
                  <a:lnTo>
                    <a:pt x="10697" y="20840"/>
                  </a:lnTo>
                  <a:cubicBezTo>
                    <a:pt x="10796" y="21033"/>
                    <a:pt x="10956" y="21114"/>
                    <a:pt x="11114" y="21114"/>
                  </a:cubicBezTo>
                  <a:cubicBezTo>
                    <a:pt x="11436" y="21114"/>
                    <a:pt x="11753" y="20781"/>
                    <a:pt x="11551" y="20387"/>
                  </a:cubicBezTo>
                  <a:lnTo>
                    <a:pt x="1080" y="282"/>
                  </a:lnTo>
                  <a:cubicBezTo>
                    <a:pt x="986" y="83"/>
                    <a:pt x="825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 rot="3504383">
              <a:off x="1332500" y="4656707"/>
              <a:ext cx="245154" cy="434407"/>
            </a:xfrm>
            <a:custGeom>
              <a:avLst/>
              <a:gdLst/>
              <a:ahLst/>
              <a:cxnLst/>
              <a:rect l="l" t="t" r="r" b="b"/>
              <a:pathLst>
                <a:path w="9806" h="17376" extrusionOk="0">
                  <a:moveTo>
                    <a:pt x="645" y="1"/>
                  </a:moveTo>
                  <a:cubicBezTo>
                    <a:pt x="320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21" y="17293"/>
                    <a:pt x="8984" y="17375"/>
                    <a:pt x="9146" y="17375"/>
                  </a:cubicBezTo>
                  <a:cubicBezTo>
                    <a:pt x="9477" y="17375"/>
                    <a:pt x="9806" y="17035"/>
                    <a:pt x="9592" y="16642"/>
                  </a:cubicBezTo>
                  <a:lnTo>
                    <a:pt x="1064" y="256"/>
                  </a:lnTo>
                  <a:cubicBezTo>
                    <a:pt x="961" y="76"/>
                    <a:pt x="802" y="1"/>
                    <a:pt x="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 rot="3504383">
              <a:off x="1285801" y="4667444"/>
              <a:ext cx="187053" cy="322556"/>
            </a:xfrm>
            <a:custGeom>
              <a:avLst/>
              <a:gdLst/>
              <a:ahLst/>
              <a:cxnLst/>
              <a:rect l="l" t="t" r="r" b="b"/>
              <a:pathLst>
                <a:path w="7482" h="12902" extrusionOk="0">
                  <a:moveTo>
                    <a:pt x="644" y="0"/>
                  </a:moveTo>
                  <a:cubicBezTo>
                    <a:pt x="323" y="0"/>
                    <a:pt x="0" y="323"/>
                    <a:pt x="181" y="708"/>
                  </a:cubicBezTo>
                  <a:lnTo>
                    <a:pt x="6397" y="12637"/>
                  </a:lnTo>
                  <a:lnTo>
                    <a:pt x="6397" y="12620"/>
                  </a:lnTo>
                  <a:cubicBezTo>
                    <a:pt x="6491" y="12819"/>
                    <a:pt x="6652" y="12901"/>
                    <a:pt x="6815" y="12901"/>
                  </a:cubicBezTo>
                  <a:cubicBezTo>
                    <a:pt x="7145" y="12901"/>
                    <a:pt x="7482" y="12561"/>
                    <a:pt x="7268" y="12168"/>
                  </a:cubicBezTo>
                  <a:lnTo>
                    <a:pt x="1052" y="255"/>
                  </a:lnTo>
                  <a:cubicBezTo>
                    <a:pt x="954" y="75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 rot="3504383">
              <a:off x="1012227" y="4503646"/>
              <a:ext cx="187053" cy="322831"/>
            </a:xfrm>
            <a:custGeom>
              <a:avLst/>
              <a:gdLst/>
              <a:ahLst/>
              <a:cxnLst/>
              <a:rect l="l" t="t" r="r" b="b"/>
              <a:pathLst>
                <a:path w="7482" h="12913" extrusionOk="0">
                  <a:moveTo>
                    <a:pt x="638" y="1"/>
                  </a:moveTo>
                  <a:cubicBezTo>
                    <a:pt x="318" y="1"/>
                    <a:pt x="1" y="326"/>
                    <a:pt x="181" y="719"/>
                  </a:cubicBezTo>
                  <a:lnTo>
                    <a:pt x="6397" y="12632"/>
                  </a:lnTo>
                  <a:cubicBezTo>
                    <a:pt x="6491" y="12831"/>
                    <a:pt x="6652" y="12913"/>
                    <a:pt x="6814" y="12913"/>
                  </a:cubicBezTo>
                  <a:cubicBezTo>
                    <a:pt x="7145" y="12913"/>
                    <a:pt x="7481" y="12572"/>
                    <a:pt x="7268" y="12179"/>
                  </a:cubicBezTo>
                  <a:lnTo>
                    <a:pt x="1052" y="267"/>
                  </a:lnTo>
                  <a:cubicBezTo>
                    <a:pt x="953" y="79"/>
                    <a:pt x="795" y="1"/>
                    <a:pt x="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 rot="3504383">
              <a:off x="907227" y="4402354"/>
              <a:ext cx="245154" cy="434582"/>
            </a:xfrm>
            <a:custGeom>
              <a:avLst/>
              <a:gdLst/>
              <a:ahLst/>
              <a:cxnLst/>
              <a:rect l="l" t="t" r="r" b="b"/>
              <a:pathLst>
                <a:path w="9806" h="17383" extrusionOk="0">
                  <a:moveTo>
                    <a:pt x="644" y="0"/>
                  </a:moveTo>
                  <a:cubicBezTo>
                    <a:pt x="319" y="0"/>
                    <a:pt x="0" y="331"/>
                    <a:pt x="192" y="715"/>
                  </a:cubicBezTo>
                  <a:lnTo>
                    <a:pt x="8721" y="17101"/>
                  </a:lnTo>
                  <a:cubicBezTo>
                    <a:pt x="8820" y="17300"/>
                    <a:pt x="8983" y="17382"/>
                    <a:pt x="9146" y="17382"/>
                  </a:cubicBezTo>
                  <a:cubicBezTo>
                    <a:pt x="9477" y="17382"/>
                    <a:pt x="9805" y="17042"/>
                    <a:pt x="9592" y="16649"/>
                  </a:cubicBezTo>
                  <a:lnTo>
                    <a:pt x="1064" y="263"/>
                  </a:lnTo>
                  <a:cubicBezTo>
                    <a:pt x="960" y="77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 rot="3504383">
              <a:off x="806985" y="4309739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68" y="1"/>
                  </a:moveTo>
                  <a:cubicBezTo>
                    <a:pt x="334" y="1"/>
                    <a:pt x="1" y="341"/>
                    <a:pt x="226" y="734"/>
                  </a:cubicBezTo>
                  <a:lnTo>
                    <a:pt x="10697" y="20840"/>
                  </a:lnTo>
                  <a:cubicBezTo>
                    <a:pt x="10795" y="21020"/>
                    <a:pt x="10950" y="21095"/>
                    <a:pt x="11105" y="21095"/>
                  </a:cubicBezTo>
                  <a:cubicBezTo>
                    <a:pt x="11427" y="21095"/>
                    <a:pt x="11749" y="20772"/>
                    <a:pt x="11568" y="20387"/>
                  </a:cubicBezTo>
                  <a:lnTo>
                    <a:pt x="1097" y="282"/>
                  </a:lnTo>
                  <a:cubicBezTo>
                    <a:pt x="997" y="83"/>
                    <a:pt x="832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 rot="3504383">
              <a:off x="715444" y="4233871"/>
              <a:ext cx="325431" cy="589185"/>
            </a:xfrm>
            <a:custGeom>
              <a:avLst/>
              <a:gdLst/>
              <a:ahLst/>
              <a:cxnLst/>
              <a:rect l="l" t="t" r="r" b="b"/>
              <a:pathLst>
                <a:path w="13017" h="23567" extrusionOk="0">
                  <a:moveTo>
                    <a:pt x="637" y="0"/>
                  </a:moveTo>
                  <a:cubicBezTo>
                    <a:pt x="314" y="0"/>
                    <a:pt x="0" y="325"/>
                    <a:pt x="191" y="719"/>
                  </a:cubicBezTo>
                  <a:lnTo>
                    <a:pt x="11953" y="23304"/>
                  </a:lnTo>
                  <a:cubicBezTo>
                    <a:pt x="12051" y="23489"/>
                    <a:pt x="12208" y="23566"/>
                    <a:pt x="12365" y="23566"/>
                  </a:cubicBezTo>
                  <a:cubicBezTo>
                    <a:pt x="12690" y="23566"/>
                    <a:pt x="13016" y="23236"/>
                    <a:pt x="12824" y="22851"/>
                  </a:cubicBezTo>
                  <a:lnTo>
                    <a:pt x="1062" y="266"/>
                  </a:lnTo>
                  <a:cubicBezTo>
                    <a:pt x="957" y="79"/>
                    <a:pt x="79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 rot="3504383">
              <a:off x="626546" y="4164285"/>
              <a:ext cx="351256" cy="637361"/>
            </a:xfrm>
            <a:custGeom>
              <a:avLst/>
              <a:gdLst/>
              <a:ahLst/>
              <a:cxnLst/>
              <a:rect l="l" t="t" r="r" b="b"/>
              <a:pathLst>
                <a:path w="14050" h="25494" extrusionOk="0">
                  <a:moveTo>
                    <a:pt x="668" y="0"/>
                  </a:moveTo>
                  <a:cubicBezTo>
                    <a:pt x="337" y="0"/>
                    <a:pt x="1" y="340"/>
                    <a:pt x="214" y="734"/>
                  </a:cubicBezTo>
                  <a:lnTo>
                    <a:pt x="12965" y="25212"/>
                  </a:lnTo>
                  <a:cubicBezTo>
                    <a:pt x="13058" y="25411"/>
                    <a:pt x="13220" y="25493"/>
                    <a:pt x="13382" y="25493"/>
                  </a:cubicBezTo>
                  <a:cubicBezTo>
                    <a:pt x="13713" y="25493"/>
                    <a:pt x="14049" y="25153"/>
                    <a:pt x="13836" y="24760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 rot="3504383">
              <a:off x="551174" y="4119607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20"/>
                  </a:cubicBez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9"/>
                  </a:cubicBezTo>
                  <a:lnTo>
                    <a:pt x="1062" y="267"/>
                  </a:lnTo>
                  <a:cubicBezTo>
                    <a:pt x="958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 rot="3504383">
              <a:off x="475396" y="4074185"/>
              <a:ext cx="350056" cy="636236"/>
            </a:xfrm>
            <a:custGeom>
              <a:avLst/>
              <a:gdLst/>
              <a:ahLst/>
              <a:cxnLst/>
              <a:rect l="l" t="t" r="r" b="b"/>
              <a:pathLst>
                <a:path w="14002" h="25449" extrusionOk="0">
                  <a:moveTo>
                    <a:pt x="645" y="0"/>
                  </a:moveTo>
                  <a:cubicBezTo>
                    <a:pt x="320" y="0"/>
                    <a:pt x="1" y="323"/>
                    <a:pt x="193" y="708"/>
                  </a:cubicBezTo>
                  <a:lnTo>
                    <a:pt x="12943" y="25186"/>
                  </a:lnTo>
                  <a:cubicBezTo>
                    <a:pt x="13036" y="25372"/>
                    <a:pt x="13191" y="25449"/>
                    <a:pt x="13347" y="25449"/>
                  </a:cubicBezTo>
                  <a:cubicBezTo>
                    <a:pt x="13671" y="25449"/>
                    <a:pt x="14001" y="25118"/>
                    <a:pt x="13798" y="24734"/>
                  </a:cubicBezTo>
                  <a:lnTo>
                    <a:pt x="1064" y="255"/>
                  </a:lnTo>
                  <a:cubicBezTo>
                    <a:pt x="961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 rot="3504383">
              <a:off x="399785" y="4028749"/>
              <a:ext cx="349731" cy="636086"/>
            </a:xfrm>
            <a:custGeom>
              <a:avLst/>
              <a:gdLst/>
              <a:ahLst/>
              <a:cxnLst/>
              <a:rect l="l" t="t" r="r" b="b"/>
              <a:pathLst>
                <a:path w="13989" h="25443" extrusionOk="0">
                  <a:moveTo>
                    <a:pt x="633" y="0"/>
                  </a:moveTo>
                  <a:cubicBezTo>
                    <a:pt x="315" y="0"/>
                    <a:pt x="1" y="325"/>
                    <a:pt x="192" y="719"/>
                  </a:cubicBezTo>
                  <a:lnTo>
                    <a:pt x="12925" y="25180"/>
                  </a:lnTo>
                  <a:cubicBezTo>
                    <a:pt x="13029" y="25366"/>
                    <a:pt x="13188" y="25443"/>
                    <a:pt x="13345" y="25443"/>
                  </a:cubicBezTo>
                  <a:cubicBezTo>
                    <a:pt x="13670" y="25443"/>
                    <a:pt x="13989" y="25112"/>
                    <a:pt x="13797" y="24728"/>
                  </a:cubicBezTo>
                  <a:lnTo>
                    <a:pt x="1046" y="266"/>
                  </a:lnTo>
                  <a:cubicBezTo>
                    <a:pt x="947" y="79"/>
                    <a:pt x="790" y="0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 rot="3504383">
              <a:off x="335463" y="4006091"/>
              <a:ext cx="326706" cy="589985"/>
            </a:xfrm>
            <a:custGeom>
              <a:avLst/>
              <a:gdLst/>
              <a:ahLst/>
              <a:cxnLst/>
              <a:rect l="l" t="t" r="r" b="b"/>
              <a:pathLst>
                <a:path w="13068" h="23599" extrusionOk="0">
                  <a:moveTo>
                    <a:pt x="667" y="1"/>
                  </a:moveTo>
                  <a:cubicBezTo>
                    <a:pt x="337" y="1"/>
                    <a:pt x="1" y="341"/>
                    <a:pt x="214" y="734"/>
                  </a:cubicBezTo>
                  <a:lnTo>
                    <a:pt x="11992" y="23336"/>
                  </a:lnTo>
                  <a:cubicBezTo>
                    <a:pt x="12091" y="23521"/>
                    <a:pt x="12249" y="23599"/>
                    <a:pt x="12408" y="23599"/>
                  </a:cubicBezTo>
                  <a:cubicBezTo>
                    <a:pt x="12737" y="23599"/>
                    <a:pt x="13067" y="23268"/>
                    <a:pt x="12864" y="22884"/>
                  </a:cubicBezTo>
                  <a:lnTo>
                    <a:pt x="1085" y="282"/>
                  </a:lnTo>
                  <a:cubicBezTo>
                    <a:pt x="991" y="83"/>
                    <a:pt x="830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 rot="3504383">
              <a:off x="276041" y="3991853"/>
              <a:ext cx="293755" cy="527559"/>
            </a:xfrm>
            <a:custGeom>
              <a:avLst/>
              <a:gdLst/>
              <a:ahLst/>
              <a:cxnLst/>
              <a:rect l="l" t="t" r="r" b="b"/>
              <a:pathLst>
                <a:path w="11750" h="21102" extrusionOk="0">
                  <a:moveTo>
                    <a:pt x="660" y="0"/>
                  </a:moveTo>
                  <a:cubicBezTo>
                    <a:pt x="330" y="0"/>
                    <a:pt x="1" y="341"/>
                    <a:pt x="214" y="734"/>
                  </a:cubicBezTo>
                  <a:lnTo>
                    <a:pt x="10686" y="20839"/>
                  </a:lnTo>
                  <a:cubicBezTo>
                    <a:pt x="10784" y="21025"/>
                    <a:pt x="10941" y="21102"/>
                    <a:pt x="11098" y="21102"/>
                  </a:cubicBezTo>
                  <a:cubicBezTo>
                    <a:pt x="11423" y="21102"/>
                    <a:pt x="11749" y="20771"/>
                    <a:pt x="11557" y="20387"/>
                  </a:cubicBezTo>
                  <a:lnTo>
                    <a:pt x="1086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 rot="3504383">
              <a:off x="224692" y="3993408"/>
              <a:ext cx="244479" cy="434157"/>
            </a:xfrm>
            <a:custGeom>
              <a:avLst/>
              <a:gdLst/>
              <a:ahLst/>
              <a:cxnLst/>
              <a:rect l="l" t="t" r="r" b="b"/>
              <a:pathLst>
                <a:path w="9779" h="17366" extrusionOk="0">
                  <a:moveTo>
                    <a:pt x="644" y="0"/>
                  </a:moveTo>
                  <a:cubicBezTo>
                    <a:pt x="323" y="0"/>
                    <a:pt x="0" y="324"/>
                    <a:pt x="181" y="708"/>
                  </a:cubicBezTo>
                  <a:lnTo>
                    <a:pt x="8726" y="17110"/>
                  </a:lnTo>
                  <a:cubicBezTo>
                    <a:pt x="8824" y="17290"/>
                    <a:pt x="8979" y="17366"/>
                    <a:pt x="9134" y="17366"/>
                  </a:cubicBezTo>
                  <a:cubicBezTo>
                    <a:pt x="9456" y="17366"/>
                    <a:pt x="9778" y="17042"/>
                    <a:pt x="9597" y="16658"/>
                  </a:cubicBezTo>
                  <a:lnTo>
                    <a:pt x="1052" y="255"/>
                  </a:lnTo>
                  <a:cubicBezTo>
                    <a:pt x="954" y="76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 rot="3504383">
              <a:off x="177770" y="4003737"/>
              <a:ext cx="186678" cy="322506"/>
            </a:xfrm>
            <a:custGeom>
              <a:avLst/>
              <a:gdLst/>
              <a:ahLst/>
              <a:cxnLst/>
              <a:rect l="l" t="t" r="r" b="b"/>
              <a:pathLst>
                <a:path w="7467" h="12900" extrusionOk="0">
                  <a:moveTo>
                    <a:pt x="652" y="0"/>
                  </a:moveTo>
                  <a:cubicBezTo>
                    <a:pt x="323" y="0"/>
                    <a:pt x="1" y="331"/>
                    <a:pt x="204" y="715"/>
                  </a:cubicBezTo>
                  <a:lnTo>
                    <a:pt x="6403" y="12644"/>
                  </a:lnTo>
                  <a:cubicBezTo>
                    <a:pt x="6507" y="12824"/>
                    <a:pt x="6665" y="12899"/>
                    <a:pt x="6822" y="12899"/>
                  </a:cubicBezTo>
                  <a:cubicBezTo>
                    <a:pt x="7148" y="12899"/>
                    <a:pt x="7466" y="12576"/>
                    <a:pt x="7274" y="12192"/>
                  </a:cubicBezTo>
                  <a:lnTo>
                    <a:pt x="1075" y="263"/>
                  </a:lnTo>
                  <a:cubicBezTo>
                    <a:pt x="971" y="77"/>
                    <a:pt x="811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 rot="3504383">
              <a:off x="-92805" y="3842306"/>
              <a:ext cx="187028" cy="322831"/>
            </a:xfrm>
            <a:custGeom>
              <a:avLst/>
              <a:gdLst/>
              <a:ahLst/>
              <a:cxnLst/>
              <a:rect l="l" t="t" r="r" b="b"/>
              <a:pathLst>
                <a:path w="7481" h="12913" extrusionOk="0">
                  <a:moveTo>
                    <a:pt x="637" y="0"/>
                  </a:moveTo>
                  <a:cubicBezTo>
                    <a:pt x="318" y="0"/>
                    <a:pt x="0" y="325"/>
                    <a:pt x="180" y="719"/>
                  </a:cubicBezTo>
                  <a:lnTo>
                    <a:pt x="6396" y="12631"/>
                  </a:lnTo>
                  <a:cubicBezTo>
                    <a:pt x="6490" y="12830"/>
                    <a:pt x="6651" y="12912"/>
                    <a:pt x="6814" y="12912"/>
                  </a:cubicBezTo>
                  <a:cubicBezTo>
                    <a:pt x="7144" y="12912"/>
                    <a:pt x="7480" y="12572"/>
                    <a:pt x="7267" y="12179"/>
                  </a:cubicBezTo>
                  <a:lnTo>
                    <a:pt x="1051" y="266"/>
                  </a:lnTo>
                  <a:cubicBezTo>
                    <a:pt x="952" y="79"/>
                    <a:pt x="794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 rot="3504383">
              <a:off x="-197479" y="3740885"/>
              <a:ext cx="244329" cy="433932"/>
            </a:xfrm>
            <a:custGeom>
              <a:avLst/>
              <a:gdLst/>
              <a:ahLst/>
              <a:cxnLst/>
              <a:rect l="l" t="t" r="r" b="b"/>
              <a:pathLst>
                <a:path w="9773" h="17357" extrusionOk="0">
                  <a:moveTo>
                    <a:pt x="640" y="1"/>
                  </a:moveTo>
                  <a:cubicBezTo>
                    <a:pt x="319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19" y="17280"/>
                    <a:pt x="8974" y="17357"/>
                    <a:pt x="9129" y="17357"/>
                  </a:cubicBezTo>
                  <a:cubicBezTo>
                    <a:pt x="9451" y="17357"/>
                    <a:pt x="9773" y="17026"/>
                    <a:pt x="9592" y="16642"/>
                  </a:cubicBezTo>
                  <a:lnTo>
                    <a:pt x="1047" y="256"/>
                  </a:lnTo>
                  <a:cubicBezTo>
                    <a:pt x="949" y="76"/>
                    <a:pt x="794" y="1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 rot="3504383">
              <a:off x="-298188" y="3649432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45" y="0"/>
                  </a:moveTo>
                  <a:cubicBezTo>
                    <a:pt x="319" y="0"/>
                    <a:pt x="1" y="323"/>
                    <a:pt x="193" y="708"/>
                  </a:cubicBezTo>
                  <a:lnTo>
                    <a:pt x="10664" y="20813"/>
                  </a:lnTo>
                  <a:cubicBezTo>
                    <a:pt x="10758" y="21012"/>
                    <a:pt x="10920" y="21094"/>
                    <a:pt x="11082" y="21094"/>
                  </a:cubicBezTo>
                  <a:cubicBezTo>
                    <a:pt x="11413" y="21094"/>
                    <a:pt x="11749" y="20754"/>
                    <a:pt x="11536" y="20361"/>
                  </a:cubicBezTo>
                  <a:lnTo>
                    <a:pt x="1064" y="255"/>
                  </a:lnTo>
                  <a:cubicBezTo>
                    <a:pt x="960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 rot="3504383">
              <a:off x="-390583" y="3572344"/>
              <a:ext cx="326556" cy="589960"/>
            </a:xfrm>
            <a:custGeom>
              <a:avLst/>
              <a:gdLst/>
              <a:ahLst/>
              <a:cxnLst/>
              <a:rect l="l" t="t" r="r" b="b"/>
              <a:pathLst>
                <a:path w="13062" h="23598" extrusionOk="0">
                  <a:moveTo>
                    <a:pt x="656" y="1"/>
                  </a:moveTo>
                  <a:cubicBezTo>
                    <a:pt x="328" y="1"/>
                    <a:pt x="0" y="336"/>
                    <a:pt x="215" y="732"/>
                  </a:cubicBezTo>
                  <a:lnTo>
                    <a:pt x="11977" y="23317"/>
                  </a:lnTo>
                  <a:cubicBezTo>
                    <a:pt x="12071" y="23516"/>
                    <a:pt x="12232" y="23598"/>
                    <a:pt x="12395" y="23598"/>
                  </a:cubicBezTo>
                  <a:cubicBezTo>
                    <a:pt x="12725" y="23598"/>
                    <a:pt x="13062" y="23258"/>
                    <a:pt x="12848" y="22864"/>
                  </a:cubicBezTo>
                  <a:lnTo>
                    <a:pt x="1070" y="263"/>
                  </a:lnTo>
                  <a:cubicBezTo>
                    <a:pt x="972" y="78"/>
                    <a:pt x="81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 rot="3504383">
              <a:off x="-478049" y="3503354"/>
              <a:ext cx="349881" cy="636486"/>
            </a:xfrm>
            <a:custGeom>
              <a:avLst/>
              <a:gdLst/>
              <a:ahLst/>
              <a:cxnLst/>
              <a:rect l="l" t="t" r="r" b="b"/>
              <a:pathLst>
                <a:path w="13995" h="25459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43" y="25203"/>
                  </a:lnTo>
                  <a:cubicBezTo>
                    <a:pt x="13041" y="25383"/>
                    <a:pt x="13196" y="25458"/>
                    <a:pt x="13351" y="25458"/>
                  </a:cubicBezTo>
                  <a:cubicBezTo>
                    <a:pt x="13672" y="25458"/>
                    <a:pt x="13995" y="25135"/>
                    <a:pt x="13814" y="24751"/>
                  </a:cubicBezTo>
                  <a:lnTo>
                    <a:pt x="1064" y="256"/>
                  </a:lnTo>
                  <a:cubicBezTo>
                    <a:pt x="960" y="76"/>
                    <a:pt x="80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 rot="3504383">
              <a:off x="-553838" y="3458191"/>
              <a:ext cx="349756" cy="636061"/>
            </a:xfrm>
            <a:custGeom>
              <a:avLst/>
              <a:gdLst/>
              <a:ahLst/>
              <a:cxnLst/>
              <a:rect l="l" t="t" r="r" b="b"/>
              <a:pathLst>
                <a:path w="13990" h="25442" extrusionOk="0">
                  <a:moveTo>
                    <a:pt x="639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26" y="25186"/>
                  </a:lnTo>
                  <a:cubicBezTo>
                    <a:pt x="13029" y="25366"/>
                    <a:pt x="13188" y="25441"/>
                    <a:pt x="13345" y="25441"/>
                  </a:cubicBezTo>
                  <a:cubicBezTo>
                    <a:pt x="13671" y="25441"/>
                    <a:pt x="13989" y="25118"/>
                    <a:pt x="13797" y="24734"/>
                  </a:cubicBezTo>
                  <a:lnTo>
                    <a:pt x="1047" y="256"/>
                  </a:lnTo>
                  <a:cubicBezTo>
                    <a:pt x="949" y="76"/>
                    <a:pt x="794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 rot="3504383">
              <a:off x="2383500" y="5324239"/>
              <a:ext cx="187053" cy="322981"/>
            </a:xfrm>
            <a:custGeom>
              <a:avLst/>
              <a:gdLst/>
              <a:ahLst/>
              <a:cxnLst/>
              <a:rect l="l" t="t" r="r" b="b"/>
              <a:pathLst>
                <a:path w="7482" h="12919" extrusionOk="0">
                  <a:moveTo>
                    <a:pt x="644" y="1"/>
                  </a:moveTo>
                  <a:cubicBezTo>
                    <a:pt x="323" y="1"/>
                    <a:pt x="0" y="324"/>
                    <a:pt x="181" y="708"/>
                  </a:cubicBezTo>
                  <a:lnTo>
                    <a:pt x="6397" y="12637"/>
                  </a:lnTo>
                  <a:cubicBezTo>
                    <a:pt x="6491" y="12836"/>
                    <a:pt x="6652" y="12918"/>
                    <a:pt x="6815" y="12918"/>
                  </a:cubicBezTo>
                  <a:cubicBezTo>
                    <a:pt x="7146" y="12918"/>
                    <a:pt x="7482" y="12578"/>
                    <a:pt x="7269" y="12185"/>
                  </a:cubicBezTo>
                  <a:lnTo>
                    <a:pt x="1053" y="256"/>
                  </a:lnTo>
                  <a:cubicBezTo>
                    <a:pt x="954" y="76"/>
                    <a:pt x="79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 rot="3504383">
              <a:off x="2429994" y="5313356"/>
              <a:ext cx="245979" cy="434607"/>
            </a:xfrm>
            <a:custGeom>
              <a:avLst/>
              <a:gdLst/>
              <a:ahLst/>
              <a:cxnLst/>
              <a:rect l="l" t="t" r="r" b="b"/>
              <a:pathLst>
                <a:path w="9839" h="17384" extrusionOk="0">
                  <a:moveTo>
                    <a:pt x="660" y="0"/>
                  </a:moveTo>
                  <a:cubicBezTo>
                    <a:pt x="330" y="0"/>
                    <a:pt x="1" y="340"/>
                    <a:pt x="214" y="734"/>
                  </a:cubicBezTo>
                  <a:lnTo>
                    <a:pt x="8742" y="17119"/>
                  </a:lnTo>
                  <a:lnTo>
                    <a:pt x="8742" y="17103"/>
                  </a:lnTo>
                  <a:cubicBezTo>
                    <a:pt x="8842" y="17302"/>
                    <a:pt x="9007" y="17384"/>
                    <a:pt x="9171" y="17384"/>
                  </a:cubicBezTo>
                  <a:cubicBezTo>
                    <a:pt x="9506" y="17384"/>
                    <a:pt x="9838" y="17043"/>
                    <a:pt x="9614" y="16650"/>
                  </a:cubicBezTo>
                  <a:lnTo>
                    <a:pt x="1086" y="281"/>
                  </a:lnTo>
                  <a:cubicBezTo>
                    <a:pt x="986" y="82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 rot="3504383">
              <a:off x="2481948" y="5312929"/>
              <a:ext cx="293730" cy="527384"/>
            </a:xfrm>
            <a:custGeom>
              <a:avLst/>
              <a:gdLst/>
              <a:ahLst/>
              <a:cxnLst/>
              <a:rect l="l" t="t" r="r" b="b"/>
              <a:pathLst>
                <a:path w="11749" h="21095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0664" y="20813"/>
                  </a:lnTo>
                  <a:cubicBezTo>
                    <a:pt x="10758" y="21012"/>
                    <a:pt x="10919" y="21094"/>
                    <a:pt x="11082" y="21094"/>
                  </a:cubicBezTo>
                  <a:cubicBezTo>
                    <a:pt x="11412" y="21094"/>
                    <a:pt x="11749" y="20754"/>
                    <a:pt x="11535" y="20361"/>
                  </a:cubicBezTo>
                  <a:lnTo>
                    <a:pt x="1064" y="256"/>
                  </a:lnTo>
                  <a:cubicBezTo>
                    <a:pt x="960" y="76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 rot="3504383">
              <a:off x="2541452" y="5326975"/>
              <a:ext cx="326281" cy="589810"/>
            </a:xfrm>
            <a:custGeom>
              <a:avLst/>
              <a:gdLst/>
              <a:ahLst/>
              <a:cxnLst/>
              <a:rect l="l" t="t" r="r" b="b"/>
              <a:pathLst>
                <a:path w="13051" h="23592" extrusionOk="0">
                  <a:moveTo>
                    <a:pt x="653" y="1"/>
                  </a:moveTo>
                  <a:cubicBezTo>
                    <a:pt x="327" y="1"/>
                    <a:pt x="1" y="324"/>
                    <a:pt x="193" y="708"/>
                  </a:cubicBezTo>
                  <a:lnTo>
                    <a:pt x="11972" y="23310"/>
                  </a:lnTo>
                  <a:cubicBezTo>
                    <a:pt x="12066" y="23509"/>
                    <a:pt x="12227" y="23591"/>
                    <a:pt x="12389" y="23591"/>
                  </a:cubicBezTo>
                  <a:cubicBezTo>
                    <a:pt x="12718" y="23591"/>
                    <a:pt x="13051" y="23251"/>
                    <a:pt x="12826" y="22858"/>
                  </a:cubicBezTo>
                  <a:lnTo>
                    <a:pt x="1064" y="256"/>
                  </a:lnTo>
                  <a:cubicBezTo>
                    <a:pt x="966" y="76"/>
                    <a:pt x="810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 rot="3504383">
              <a:off x="2604961" y="5348405"/>
              <a:ext cx="351256" cy="636936"/>
            </a:xfrm>
            <a:custGeom>
              <a:avLst/>
              <a:gdLst/>
              <a:ahLst/>
              <a:cxnLst/>
              <a:rect l="l" t="t" r="r" b="b"/>
              <a:pathLst>
                <a:path w="14050" h="25477" extrusionOk="0">
                  <a:moveTo>
                    <a:pt x="668" y="0"/>
                  </a:moveTo>
                  <a:cubicBezTo>
                    <a:pt x="337" y="0"/>
                    <a:pt x="1" y="341"/>
                    <a:pt x="214" y="734"/>
                  </a:cubicBezTo>
                  <a:lnTo>
                    <a:pt x="12965" y="25195"/>
                  </a:lnTo>
                  <a:cubicBezTo>
                    <a:pt x="13059" y="25394"/>
                    <a:pt x="13220" y="25476"/>
                    <a:pt x="13382" y="25476"/>
                  </a:cubicBezTo>
                  <a:cubicBezTo>
                    <a:pt x="13713" y="25476"/>
                    <a:pt x="14049" y="25136"/>
                    <a:pt x="13836" y="24743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 rot="3504383">
              <a:off x="2680893" y="5393579"/>
              <a:ext cx="351106" cy="637361"/>
            </a:xfrm>
            <a:custGeom>
              <a:avLst/>
              <a:gdLst/>
              <a:ahLst/>
              <a:cxnLst/>
              <a:rect l="l" t="t" r="r" b="b"/>
              <a:pathLst>
                <a:path w="14044" h="25494" extrusionOk="0">
                  <a:moveTo>
                    <a:pt x="663" y="0"/>
                  </a:moveTo>
                  <a:cubicBezTo>
                    <a:pt x="333" y="0"/>
                    <a:pt x="1" y="341"/>
                    <a:pt x="225" y="734"/>
                  </a:cubicBezTo>
                  <a:lnTo>
                    <a:pt x="12959" y="25212"/>
                  </a:lnTo>
                  <a:cubicBezTo>
                    <a:pt x="13058" y="25411"/>
                    <a:pt x="13221" y="25493"/>
                    <a:pt x="13384" y="25493"/>
                  </a:cubicBezTo>
                  <a:cubicBezTo>
                    <a:pt x="13715" y="25493"/>
                    <a:pt x="14043" y="25153"/>
                    <a:pt x="13830" y="24760"/>
                  </a:cubicBezTo>
                  <a:lnTo>
                    <a:pt x="1080" y="281"/>
                  </a:lnTo>
                  <a:cubicBezTo>
                    <a:pt x="986" y="83"/>
                    <a:pt x="825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 rot="3504383">
              <a:off x="1172190" y="4687378"/>
              <a:ext cx="131827" cy="109102"/>
            </a:xfrm>
            <a:custGeom>
              <a:avLst/>
              <a:gdLst/>
              <a:ahLst/>
              <a:cxnLst/>
              <a:rect l="l" t="t" r="r" b="b"/>
              <a:pathLst>
                <a:path w="5273" h="4364" extrusionOk="0">
                  <a:moveTo>
                    <a:pt x="2766" y="0"/>
                  </a:moveTo>
                  <a:cubicBezTo>
                    <a:pt x="2406" y="0"/>
                    <a:pt x="2034" y="93"/>
                    <a:pt x="1676" y="298"/>
                  </a:cubicBezTo>
                  <a:cubicBezTo>
                    <a:pt x="0" y="1270"/>
                    <a:pt x="318" y="3783"/>
                    <a:pt x="2195" y="4286"/>
                  </a:cubicBezTo>
                  <a:cubicBezTo>
                    <a:pt x="2387" y="4339"/>
                    <a:pt x="2579" y="4364"/>
                    <a:pt x="2769" y="4364"/>
                  </a:cubicBezTo>
                  <a:cubicBezTo>
                    <a:pt x="3726" y="4364"/>
                    <a:pt x="4610" y="3726"/>
                    <a:pt x="4876" y="2761"/>
                  </a:cubicBezTo>
                  <a:cubicBezTo>
                    <a:pt x="5272" y="1282"/>
                    <a:pt x="4106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0" name="Google Shape;690;p23"/>
            <p:cNvGrpSpPr/>
            <p:nvPr/>
          </p:nvGrpSpPr>
          <p:grpSpPr>
            <a:xfrm>
              <a:off x="-360684" y="2755466"/>
              <a:ext cx="3204205" cy="3984550"/>
              <a:chOff x="-360684" y="2755466"/>
              <a:chExt cx="3204205" cy="3984550"/>
            </a:xfrm>
          </p:grpSpPr>
          <p:sp>
            <p:nvSpPr>
              <p:cNvPr id="691" name="Google Shape;691;p23"/>
              <p:cNvSpPr/>
              <p:nvPr/>
            </p:nvSpPr>
            <p:spPr>
              <a:xfrm rot="3504383">
                <a:off x="-659952" y="4036303"/>
                <a:ext cx="3802741" cy="1422875"/>
              </a:xfrm>
              <a:custGeom>
                <a:avLst/>
                <a:gdLst/>
                <a:ahLst/>
                <a:cxnLst/>
                <a:rect l="l" t="t" r="r" b="b"/>
                <a:pathLst>
                  <a:path w="152107" h="56914" extrusionOk="0">
                    <a:moveTo>
                      <a:pt x="105131" y="1"/>
                    </a:moveTo>
                    <a:cubicBezTo>
                      <a:pt x="101027" y="1"/>
                      <a:pt x="96660" y="922"/>
                      <a:pt x="91883" y="3410"/>
                    </a:cubicBezTo>
                    <a:cubicBezTo>
                      <a:pt x="80155" y="9508"/>
                      <a:pt x="77591" y="19025"/>
                      <a:pt x="75111" y="28240"/>
                    </a:cubicBezTo>
                    <a:cubicBezTo>
                      <a:pt x="72615" y="37488"/>
                      <a:pt x="70253" y="46234"/>
                      <a:pt x="59161" y="52014"/>
                    </a:cubicBezTo>
                    <a:cubicBezTo>
                      <a:pt x="54656" y="54366"/>
                      <a:pt x="50572" y="55248"/>
                      <a:pt x="46705" y="55248"/>
                    </a:cubicBezTo>
                    <a:cubicBezTo>
                      <a:pt x="41067" y="55248"/>
                      <a:pt x="35891" y="53373"/>
                      <a:pt x="30544" y="51445"/>
                    </a:cubicBezTo>
                    <a:cubicBezTo>
                      <a:pt x="25224" y="49516"/>
                      <a:pt x="19798" y="47551"/>
                      <a:pt x="13814" y="47551"/>
                    </a:cubicBezTo>
                    <a:cubicBezTo>
                      <a:pt x="9715" y="47551"/>
                      <a:pt x="5355" y="48473"/>
                      <a:pt x="587" y="50959"/>
                    </a:cubicBezTo>
                    <a:cubicBezTo>
                      <a:pt x="168" y="51177"/>
                      <a:pt x="0" y="51679"/>
                      <a:pt x="218" y="52098"/>
                    </a:cubicBezTo>
                    <a:cubicBezTo>
                      <a:pt x="371" y="52380"/>
                      <a:pt x="663" y="52546"/>
                      <a:pt x="968" y="52546"/>
                    </a:cubicBezTo>
                    <a:cubicBezTo>
                      <a:pt x="1099" y="52546"/>
                      <a:pt x="1232" y="52515"/>
                      <a:pt x="1358" y="52450"/>
                    </a:cubicBezTo>
                    <a:cubicBezTo>
                      <a:pt x="5875" y="50096"/>
                      <a:pt x="9965" y="49212"/>
                      <a:pt x="13835" y="49212"/>
                    </a:cubicBezTo>
                    <a:cubicBezTo>
                      <a:pt x="19466" y="49212"/>
                      <a:pt x="24632" y="51083"/>
                      <a:pt x="29975" y="53020"/>
                    </a:cubicBezTo>
                    <a:cubicBezTo>
                      <a:pt x="35294" y="54949"/>
                      <a:pt x="40720" y="56913"/>
                      <a:pt x="46705" y="56913"/>
                    </a:cubicBezTo>
                    <a:cubicBezTo>
                      <a:pt x="50803" y="56913"/>
                      <a:pt x="55164" y="55991"/>
                      <a:pt x="59932" y="53506"/>
                    </a:cubicBezTo>
                    <a:cubicBezTo>
                      <a:pt x="71677" y="47390"/>
                      <a:pt x="74240" y="37874"/>
                      <a:pt x="76720" y="28675"/>
                    </a:cubicBezTo>
                    <a:cubicBezTo>
                      <a:pt x="79216" y="19410"/>
                      <a:pt x="81562" y="10664"/>
                      <a:pt x="92670" y="4901"/>
                    </a:cubicBezTo>
                    <a:cubicBezTo>
                      <a:pt x="97190" y="2552"/>
                      <a:pt x="101282" y="1670"/>
                      <a:pt x="105154" y="1670"/>
                    </a:cubicBezTo>
                    <a:cubicBezTo>
                      <a:pt x="110782" y="1670"/>
                      <a:pt x="115947" y="3535"/>
                      <a:pt x="121287" y="5470"/>
                    </a:cubicBezTo>
                    <a:cubicBezTo>
                      <a:pt x="126611" y="7391"/>
                      <a:pt x="132042" y="9359"/>
                      <a:pt x="138035" y="9359"/>
                    </a:cubicBezTo>
                    <a:cubicBezTo>
                      <a:pt x="142132" y="9359"/>
                      <a:pt x="146492" y="8439"/>
                      <a:pt x="151261" y="5956"/>
                    </a:cubicBezTo>
                    <a:cubicBezTo>
                      <a:pt x="152107" y="5512"/>
                      <a:pt x="151653" y="4357"/>
                      <a:pt x="150885" y="4357"/>
                    </a:cubicBezTo>
                    <a:cubicBezTo>
                      <a:pt x="150756" y="4357"/>
                      <a:pt x="150617" y="4390"/>
                      <a:pt x="150474" y="4465"/>
                    </a:cubicBezTo>
                    <a:cubicBezTo>
                      <a:pt x="145969" y="6809"/>
                      <a:pt x="141885" y="7690"/>
                      <a:pt x="138019" y="7690"/>
                    </a:cubicBezTo>
                    <a:cubicBezTo>
                      <a:pt x="132381" y="7690"/>
                      <a:pt x="127204" y="5817"/>
                      <a:pt x="121857" y="3879"/>
                    </a:cubicBezTo>
                    <a:cubicBezTo>
                      <a:pt x="116539" y="1960"/>
                      <a:pt x="111115" y="1"/>
                      <a:pt x="105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23"/>
              <p:cNvGrpSpPr/>
              <p:nvPr/>
            </p:nvGrpSpPr>
            <p:grpSpPr>
              <a:xfrm>
                <a:off x="-211186" y="3448204"/>
                <a:ext cx="2901595" cy="2592599"/>
                <a:chOff x="-211186" y="3448204"/>
                <a:chExt cx="2901595" cy="2592599"/>
              </a:xfrm>
            </p:grpSpPr>
            <p:sp>
              <p:nvSpPr>
                <p:cNvPr id="693" name="Google Shape;693;p23"/>
                <p:cNvSpPr/>
                <p:nvPr/>
              </p:nvSpPr>
              <p:spPr>
                <a:xfrm rot="3504383">
                  <a:off x="2558439" y="5909959"/>
                  <a:ext cx="1123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58" extrusionOk="0">
                      <a:moveTo>
                        <a:pt x="2146" y="1"/>
                      </a:moveTo>
                      <a:cubicBezTo>
                        <a:pt x="2079" y="1"/>
                        <a:pt x="2012" y="5"/>
                        <a:pt x="1944" y="13"/>
                      </a:cubicBezTo>
                      <a:cubicBezTo>
                        <a:pt x="1810" y="30"/>
                        <a:pt x="1676" y="64"/>
                        <a:pt x="1542" y="97"/>
                      </a:cubicBezTo>
                      <a:cubicBezTo>
                        <a:pt x="1023" y="281"/>
                        <a:pt x="604" y="650"/>
                        <a:pt x="353" y="1136"/>
                      </a:cubicBezTo>
                      <a:cubicBezTo>
                        <a:pt x="85" y="1638"/>
                        <a:pt x="1" y="2225"/>
                        <a:pt x="152" y="2778"/>
                      </a:cubicBezTo>
                      <a:cubicBezTo>
                        <a:pt x="286" y="3347"/>
                        <a:pt x="654" y="3817"/>
                        <a:pt x="1157" y="4101"/>
                      </a:cubicBezTo>
                      <a:cubicBezTo>
                        <a:pt x="1486" y="4271"/>
                        <a:pt x="1844" y="4357"/>
                        <a:pt x="2200" y="4357"/>
                      </a:cubicBezTo>
                      <a:cubicBezTo>
                        <a:pt x="2443" y="4357"/>
                        <a:pt x="2685" y="4317"/>
                        <a:pt x="2916" y="4235"/>
                      </a:cubicBezTo>
                      <a:cubicBezTo>
                        <a:pt x="3067" y="4185"/>
                        <a:pt x="3218" y="4118"/>
                        <a:pt x="3352" y="4051"/>
                      </a:cubicBezTo>
                      <a:cubicBezTo>
                        <a:pt x="3486" y="3967"/>
                        <a:pt x="3603" y="3884"/>
                        <a:pt x="3720" y="3766"/>
                      </a:cubicBezTo>
                      <a:cubicBezTo>
                        <a:pt x="3938" y="3582"/>
                        <a:pt x="4123" y="3347"/>
                        <a:pt x="4240" y="3079"/>
                      </a:cubicBezTo>
                      <a:cubicBezTo>
                        <a:pt x="4491" y="2543"/>
                        <a:pt x="4491" y="1940"/>
                        <a:pt x="4273" y="1404"/>
                      </a:cubicBezTo>
                      <a:cubicBezTo>
                        <a:pt x="4056" y="884"/>
                        <a:pt x="3637" y="449"/>
                        <a:pt x="3117" y="214"/>
                      </a:cubicBezTo>
                      <a:cubicBezTo>
                        <a:pt x="2883" y="97"/>
                        <a:pt x="2615" y="30"/>
                        <a:pt x="2347" y="13"/>
                      </a:cubicBezTo>
                      <a:cubicBezTo>
                        <a:pt x="2280" y="5"/>
                        <a:pt x="2213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3"/>
                <p:cNvSpPr/>
                <p:nvPr/>
              </p:nvSpPr>
              <p:spPr>
                <a:xfrm rot="3504383">
                  <a:off x="2438930" y="5777674"/>
                  <a:ext cx="1114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9" extrusionOk="0">
                      <a:moveTo>
                        <a:pt x="2210" y="1"/>
                      </a:moveTo>
                      <a:cubicBezTo>
                        <a:pt x="1910" y="1"/>
                        <a:pt x="1608" y="69"/>
                        <a:pt x="1324" y="207"/>
                      </a:cubicBezTo>
                      <a:cubicBezTo>
                        <a:pt x="1207" y="257"/>
                        <a:pt x="1090" y="324"/>
                        <a:pt x="989" y="408"/>
                      </a:cubicBezTo>
                      <a:cubicBezTo>
                        <a:pt x="872" y="492"/>
                        <a:pt x="771" y="576"/>
                        <a:pt x="687" y="676"/>
                      </a:cubicBezTo>
                      <a:cubicBezTo>
                        <a:pt x="285" y="1078"/>
                        <a:pt x="51" y="1631"/>
                        <a:pt x="34" y="2201"/>
                      </a:cubicBezTo>
                      <a:cubicBezTo>
                        <a:pt x="1" y="2787"/>
                        <a:pt x="235" y="3340"/>
                        <a:pt x="654" y="3742"/>
                      </a:cubicBezTo>
                      <a:cubicBezTo>
                        <a:pt x="754" y="3860"/>
                        <a:pt x="872" y="3943"/>
                        <a:pt x="989" y="4027"/>
                      </a:cubicBezTo>
                      <a:cubicBezTo>
                        <a:pt x="1123" y="4094"/>
                        <a:pt x="1257" y="4161"/>
                        <a:pt x="1391" y="4211"/>
                      </a:cubicBezTo>
                      <a:cubicBezTo>
                        <a:pt x="1654" y="4311"/>
                        <a:pt x="1925" y="4358"/>
                        <a:pt x="2194" y="4358"/>
                      </a:cubicBezTo>
                      <a:cubicBezTo>
                        <a:pt x="2833" y="4358"/>
                        <a:pt x="3456" y="4087"/>
                        <a:pt x="3904" y="3592"/>
                      </a:cubicBezTo>
                      <a:cubicBezTo>
                        <a:pt x="4290" y="3156"/>
                        <a:pt x="4457" y="2570"/>
                        <a:pt x="4373" y="1983"/>
                      </a:cubicBezTo>
                      <a:cubicBezTo>
                        <a:pt x="4290" y="1413"/>
                        <a:pt x="4022" y="911"/>
                        <a:pt x="3586" y="542"/>
                      </a:cubicBezTo>
                      <a:cubicBezTo>
                        <a:pt x="3199" y="187"/>
                        <a:pt x="2708" y="1"/>
                        <a:pt x="2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3"/>
                <p:cNvSpPr/>
                <p:nvPr/>
              </p:nvSpPr>
              <p:spPr>
                <a:xfrm rot="3504383">
                  <a:off x="2356701" y="5616929"/>
                  <a:ext cx="1122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8" extrusionOk="0">
                      <a:moveTo>
                        <a:pt x="2267" y="1"/>
                      </a:moveTo>
                      <a:cubicBezTo>
                        <a:pt x="2137" y="1"/>
                        <a:pt x="2006" y="12"/>
                        <a:pt x="1877" y="36"/>
                      </a:cubicBezTo>
                      <a:cubicBezTo>
                        <a:pt x="1608" y="103"/>
                        <a:pt x="1357" y="204"/>
                        <a:pt x="1123" y="355"/>
                      </a:cubicBezTo>
                      <a:cubicBezTo>
                        <a:pt x="637" y="656"/>
                        <a:pt x="285" y="1142"/>
                        <a:pt x="151" y="1695"/>
                      </a:cubicBezTo>
                      <a:cubicBezTo>
                        <a:pt x="0" y="2265"/>
                        <a:pt x="101" y="2851"/>
                        <a:pt x="402" y="3337"/>
                      </a:cubicBezTo>
                      <a:cubicBezTo>
                        <a:pt x="570" y="3588"/>
                        <a:pt x="771" y="3806"/>
                        <a:pt x="1005" y="3974"/>
                      </a:cubicBezTo>
                      <a:cubicBezTo>
                        <a:pt x="1257" y="4141"/>
                        <a:pt x="1541" y="4258"/>
                        <a:pt x="1843" y="4325"/>
                      </a:cubicBezTo>
                      <a:cubicBezTo>
                        <a:pt x="1987" y="4353"/>
                        <a:pt x="2131" y="4367"/>
                        <a:pt x="2274" y="4367"/>
                      </a:cubicBezTo>
                      <a:cubicBezTo>
                        <a:pt x="2729" y="4367"/>
                        <a:pt x="3170" y="4228"/>
                        <a:pt x="3552" y="3974"/>
                      </a:cubicBezTo>
                      <a:cubicBezTo>
                        <a:pt x="4038" y="3638"/>
                        <a:pt x="4339" y="3119"/>
                        <a:pt x="4423" y="2549"/>
                      </a:cubicBezTo>
                      <a:cubicBezTo>
                        <a:pt x="4490" y="1980"/>
                        <a:pt x="4356" y="1393"/>
                        <a:pt x="4021" y="924"/>
                      </a:cubicBezTo>
                      <a:cubicBezTo>
                        <a:pt x="3626" y="332"/>
                        <a:pt x="2958" y="1"/>
                        <a:pt x="22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3"/>
                <p:cNvSpPr/>
                <p:nvPr/>
              </p:nvSpPr>
              <p:spPr>
                <a:xfrm rot="3504383">
                  <a:off x="2303578" y="5442660"/>
                  <a:ext cx="1177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5" extrusionOk="0">
                      <a:moveTo>
                        <a:pt x="2482" y="1"/>
                      </a:moveTo>
                      <a:cubicBezTo>
                        <a:pt x="1584" y="1"/>
                        <a:pt x="740" y="555"/>
                        <a:pt x="419" y="1451"/>
                      </a:cubicBezTo>
                      <a:cubicBezTo>
                        <a:pt x="0" y="2607"/>
                        <a:pt x="603" y="3863"/>
                        <a:pt x="1759" y="4249"/>
                      </a:cubicBezTo>
                      <a:cubicBezTo>
                        <a:pt x="1990" y="4326"/>
                        <a:pt x="2231" y="4365"/>
                        <a:pt x="2473" y="4365"/>
                      </a:cubicBezTo>
                      <a:cubicBezTo>
                        <a:pt x="2811" y="4365"/>
                        <a:pt x="3148" y="4288"/>
                        <a:pt x="3452" y="4132"/>
                      </a:cubicBezTo>
                      <a:cubicBezTo>
                        <a:pt x="3971" y="3880"/>
                        <a:pt x="4373" y="3411"/>
                        <a:pt x="4541" y="2858"/>
                      </a:cubicBezTo>
                      <a:cubicBezTo>
                        <a:pt x="4708" y="2305"/>
                        <a:pt x="4658" y="1702"/>
                        <a:pt x="4407" y="1199"/>
                      </a:cubicBezTo>
                      <a:cubicBezTo>
                        <a:pt x="4155" y="680"/>
                        <a:pt x="3703" y="295"/>
                        <a:pt x="3167" y="110"/>
                      </a:cubicBezTo>
                      <a:cubicBezTo>
                        <a:pt x="2940" y="36"/>
                        <a:pt x="2709" y="1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3"/>
                <p:cNvSpPr/>
                <p:nvPr/>
              </p:nvSpPr>
              <p:spPr>
                <a:xfrm rot="3504383">
                  <a:off x="2270606" y="5269590"/>
                  <a:ext cx="112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377" extrusionOk="0">
                      <a:moveTo>
                        <a:pt x="2232" y="1"/>
                      </a:moveTo>
                      <a:cubicBezTo>
                        <a:pt x="1908" y="1"/>
                        <a:pt x="1576" y="75"/>
                        <a:pt x="1257" y="236"/>
                      </a:cubicBezTo>
                      <a:cubicBezTo>
                        <a:pt x="738" y="487"/>
                        <a:pt x="353" y="940"/>
                        <a:pt x="168" y="1509"/>
                      </a:cubicBezTo>
                      <a:cubicBezTo>
                        <a:pt x="1" y="2046"/>
                        <a:pt x="34" y="2649"/>
                        <a:pt x="302" y="3168"/>
                      </a:cubicBezTo>
                      <a:cubicBezTo>
                        <a:pt x="554" y="3671"/>
                        <a:pt x="989" y="4073"/>
                        <a:pt x="1525" y="4257"/>
                      </a:cubicBezTo>
                      <a:cubicBezTo>
                        <a:pt x="1763" y="4338"/>
                        <a:pt x="2003" y="4376"/>
                        <a:pt x="2236" y="4376"/>
                      </a:cubicBezTo>
                      <a:cubicBezTo>
                        <a:pt x="3450" y="4376"/>
                        <a:pt x="4508" y="3352"/>
                        <a:pt x="4424" y="2046"/>
                      </a:cubicBezTo>
                      <a:cubicBezTo>
                        <a:pt x="4334" y="844"/>
                        <a:pt x="3326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 rot="3504383">
                  <a:off x="2223391" y="5097035"/>
                  <a:ext cx="11227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6" extrusionOk="0">
                      <a:moveTo>
                        <a:pt x="2189" y="1"/>
                      </a:moveTo>
                      <a:cubicBezTo>
                        <a:pt x="1750" y="1"/>
                        <a:pt x="1322" y="129"/>
                        <a:pt x="955" y="373"/>
                      </a:cubicBezTo>
                      <a:cubicBezTo>
                        <a:pt x="470" y="708"/>
                        <a:pt x="151" y="1228"/>
                        <a:pt x="67" y="1797"/>
                      </a:cubicBezTo>
                      <a:cubicBezTo>
                        <a:pt x="0" y="2367"/>
                        <a:pt x="134" y="2954"/>
                        <a:pt x="453" y="3423"/>
                      </a:cubicBezTo>
                      <a:cubicBezTo>
                        <a:pt x="754" y="3875"/>
                        <a:pt x="1223" y="4210"/>
                        <a:pt x="1760" y="4327"/>
                      </a:cubicBezTo>
                      <a:cubicBezTo>
                        <a:pt x="1902" y="4353"/>
                        <a:pt x="2040" y="4365"/>
                        <a:pt x="2178" y="4365"/>
                      </a:cubicBezTo>
                      <a:cubicBezTo>
                        <a:pt x="2317" y="4365"/>
                        <a:pt x="2455" y="4353"/>
                        <a:pt x="2597" y="4327"/>
                      </a:cubicBezTo>
                      <a:cubicBezTo>
                        <a:pt x="2865" y="4277"/>
                        <a:pt x="3117" y="4177"/>
                        <a:pt x="3351" y="4043"/>
                      </a:cubicBezTo>
                      <a:cubicBezTo>
                        <a:pt x="3837" y="3741"/>
                        <a:pt x="4189" y="3255"/>
                        <a:pt x="4340" y="2702"/>
                      </a:cubicBezTo>
                      <a:cubicBezTo>
                        <a:pt x="4491" y="2133"/>
                        <a:pt x="4407" y="1546"/>
                        <a:pt x="4105" y="1044"/>
                      </a:cubicBezTo>
                      <a:cubicBezTo>
                        <a:pt x="3954" y="792"/>
                        <a:pt x="3753" y="591"/>
                        <a:pt x="3519" y="424"/>
                      </a:cubicBezTo>
                      <a:cubicBezTo>
                        <a:pt x="3268" y="239"/>
                        <a:pt x="2983" y="122"/>
                        <a:pt x="2681" y="55"/>
                      </a:cubicBezTo>
                      <a:cubicBezTo>
                        <a:pt x="2517" y="19"/>
                        <a:pt x="2352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 rot="3504383">
                  <a:off x="2144857" y="4935142"/>
                  <a:ext cx="1114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5" extrusionOk="0">
                      <a:moveTo>
                        <a:pt x="2277" y="0"/>
                      </a:moveTo>
                      <a:cubicBezTo>
                        <a:pt x="2244" y="0"/>
                        <a:pt x="2211" y="1"/>
                        <a:pt x="2178" y="3"/>
                      </a:cubicBezTo>
                      <a:cubicBezTo>
                        <a:pt x="1877" y="3"/>
                        <a:pt x="1558" y="87"/>
                        <a:pt x="1274" y="204"/>
                      </a:cubicBezTo>
                      <a:cubicBezTo>
                        <a:pt x="1005" y="338"/>
                        <a:pt x="771" y="506"/>
                        <a:pt x="570" y="740"/>
                      </a:cubicBezTo>
                      <a:cubicBezTo>
                        <a:pt x="184" y="1176"/>
                        <a:pt x="0" y="1746"/>
                        <a:pt x="67" y="2332"/>
                      </a:cubicBezTo>
                      <a:lnTo>
                        <a:pt x="67" y="2349"/>
                      </a:lnTo>
                      <a:cubicBezTo>
                        <a:pt x="168" y="3186"/>
                        <a:pt x="721" y="3907"/>
                        <a:pt x="1525" y="4225"/>
                      </a:cubicBezTo>
                      <a:cubicBezTo>
                        <a:pt x="1757" y="4318"/>
                        <a:pt x="2003" y="4364"/>
                        <a:pt x="2249" y="4364"/>
                      </a:cubicBezTo>
                      <a:cubicBezTo>
                        <a:pt x="2535" y="4364"/>
                        <a:pt x="2821" y="4301"/>
                        <a:pt x="3083" y="4175"/>
                      </a:cubicBezTo>
                      <a:cubicBezTo>
                        <a:pt x="3334" y="4074"/>
                        <a:pt x="3552" y="3924"/>
                        <a:pt x="3736" y="3723"/>
                      </a:cubicBezTo>
                      <a:cubicBezTo>
                        <a:pt x="4155" y="3320"/>
                        <a:pt x="4390" y="2784"/>
                        <a:pt x="4423" y="2215"/>
                      </a:cubicBezTo>
                      <a:cubicBezTo>
                        <a:pt x="4457" y="1628"/>
                        <a:pt x="4239" y="1059"/>
                        <a:pt x="3837" y="640"/>
                      </a:cubicBezTo>
                      <a:cubicBezTo>
                        <a:pt x="3619" y="439"/>
                        <a:pt x="3385" y="271"/>
                        <a:pt x="3100" y="154"/>
                      </a:cubicBezTo>
                      <a:cubicBezTo>
                        <a:pt x="2844" y="64"/>
                        <a:pt x="2562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 rot="3504383">
                  <a:off x="2026742" y="4800111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01" y="0"/>
                      </a:moveTo>
                      <a:cubicBezTo>
                        <a:pt x="2074" y="0"/>
                        <a:pt x="1847" y="34"/>
                        <a:pt x="1626" y="103"/>
                      </a:cubicBezTo>
                      <a:cubicBezTo>
                        <a:pt x="1325" y="204"/>
                        <a:pt x="1056" y="355"/>
                        <a:pt x="805" y="556"/>
                      </a:cubicBezTo>
                      <a:cubicBezTo>
                        <a:pt x="587" y="740"/>
                        <a:pt x="403" y="975"/>
                        <a:pt x="286" y="1243"/>
                      </a:cubicBezTo>
                      <a:cubicBezTo>
                        <a:pt x="18" y="1779"/>
                        <a:pt x="1" y="2382"/>
                        <a:pt x="219" y="2918"/>
                      </a:cubicBezTo>
                      <a:cubicBezTo>
                        <a:pt x="437" y="3454"/>
                        <a:pt x="839" y="3890"/>
                        <a:pt x="1358" y="4141"/>
                      </a:cubicBezTo>
                      <a:cubicBezTo>
                        <a:pt x="1593" y="4259"/>
                        <a:pt x="1861" y="4326"/>
                        <a:pt x="2129" y="4359"/>
                      </a:cubicBezTo>
                      <a:cubicBezTo>
                        <a:pt x="2189" y="4363"/>
                        <a:pt x="2249" y="4365"/>
                        <a:pt x="2310" y="4365"/>
                      </a:cubicBezTo>
                      <a:cubicBezTo>
                        <a:pt x="2517" y="4365"/>
                        <a:pt x="2725" y="4340"/>
                        <a:pt x="2933" y="4275"/>
                      </a:cubicBezTo>
                      <a:cubicBezTo>
                        <a:pt x="3452" y="4108"/>
                        <a:pt x="3871" y="3739"/>
                        <a:pt x="4139" y="3270"/>
                      </a:cubicBezTo>
                      <a:cubicBezTo>
                        <a:pt x="4424" y="2767"/>
                        <a:pt x="4508" y="2181"/>
                        <a:pt x="4391" y="1628"/>
                      </a:cubicBezTo>
                      <a:cubicBezTo>
                        <a:pt x="4257" y="1058"/>
                        <a:pt x="3888" y="556"/>
                        <a:pt x="3385" y="271"/>
                      </a:cubicBezTo>
                      <a:cubicBezTo>
                        <a:pt x="3051" y="93"/>
                        <a:pt x="2677" y="0"/>
                        <a:pt x="2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3"/>
                <p:cNvSpPr/>
                <p:nvPr/>
              </p:nvSpPr>
              <p:spPr>
                <a:xfrm rot="3504383">
                  <a:off x="1880113" y="4699683"/>
                  <a:ext cx="111027" cy="108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2" extrusionOk="0">
                      <a:moveTo>
                        <a:pt x="2255" y="0"/>
                      </a:moveTo>
                      <a:cubicBezTo>
                        <a:pt x="2013" y="0"/>
                        <a:pt x="1773" y="39"/>
                        <a:pt x="1542" y="112"/>
                      </a:cubicBezTo>
                      <a:cubicBezTo>
                        <a:pt x="1392" y="179"/>
                        <a:pt x="1258" y="246"/>
                        <a:pt x="1123" y="330"/>
                      </a:cubicBezTo>
                      <a:cubicBezTo>
                        <a:pt x="855" y="481"/>
                        <a:pt x="621" y="682"/>
                        <a:pt x="437" y="933"/>
                      </a:cubicBezTo>
                      <a:cubicBezTo>
                        <a:pt x="269" y="1168"/>
                        <a:pt x="135" y="1436"/>
                        <a:pt x="68" y="1721"/>
                      </a:cubicBezTo>
                      <a:cubicBezTo>
                        <a:pt x="1" y="2006"/>
                        <a:pt x="1" y="2291"/>
                        <a:pt x="51" y="2559"/>
                      </a:cubicBezTo>
                      <a:cubicBezTo>
                        <a:pt x="101" y="2843"/>
                        <a:pt x="219" y="3111"/>
                        <a:pt x="386" y="3363"/>
                      </a:cubicBezTo>
                      <a:cubicBezTo>
                        <a:pt x="537" y="3597"/>
                        <a:pt x="755" y="3798"/>
                        <a:pt x="989" y="3949"/>
                      </a:cubicBezTo>
                      <a:cubicBezTo>
                        <a:pt x="1224" y="4117"/>
                        <a:pt x="1475" y="4217"/>
                        <a:pt x="1743" y="4284"/>
                      </a:cubicBezTo>
                      <a:cubicBezTo>
                        <a:pt x="1922" y="4329"/>
                        <a:pt x="2105" y="4351"/>
                        <a:pt x="2286" y="4351"/>
                      </a:cubicBezTo>
                      <a:cubicBezTo>
                        <a:pt x="2648" y="4351"/>
                        <a:pt x="3006" y="4262"/>
                        <a:pt x="3318" y="4083"/>
                      </a:cubicBezTo>
                      <a:cubicBezTo>
                        <a:pt x="3436" y="4016"/>
                        <a:pt x="3553" y="3932"/>
                        <a:pt x="3653" y="3832"/>
                      </a:cubicBezTo>
                      <a:cubicBezTo>
                        <a:pt x="3955" y="3564"/>
                        <a:pt x="4173" y="3212"/>
                        <a:pt x="4273" y="2810"/>
                      </a:cubicBezTo>
                      <a:cubicBezTo>
                        <a:pt x="4441" y="2257"/>
                        <a:pt x="4391" y="1671"/>
                        <a:pt x="4139" y="1151"/>
                      </a:cubicBezTo>
                      <a:cubicBezTo>
                        <a:pt x="3871" y="632"/>
                        <a:pt x="3402" y="246"/>
                        <a:pt x="2849" y="79"/>
                      </a:cubicBezTo>
                      <a:cubicBezTo>
                        <a:pt x="2653" y="26"/>
                        <a:pt x="2454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23"/>
                <p:cNvSpPr/>
                <p:nvPr/>
              </p:nvSpPr>
              <p:spPr>
                <a:xfrm rot="3504383">
                  <a:off x="1714130" y="4634535"/>
                  <a:ext cx="1093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4359" extrusionOk="0">
                      <a:moveTo>
                        <a:pt x="2312" y="1"/>
                      </a:moveTo>
                      <a:cubicBezTo>
                        <a:pt x="2161" y="1"/>
                        <a:pt x="2011" y="18"/>
                        <a:pt x="1877" y="34"/>
                      </a:cubicBezTo>
                      <a:cubicBezTo>
                        <a:pt x="1726" y="68"/>
                        <a:pt x="1592" y="101"/>
                        <a:pt x="1458" y="152"/>
                      </a:cubicBezTo>
                      <a:cubicBezTo>
                        <a:pt x="1156" y="269"/>
                        <a:pt x="905" y="453"/>
                        <a:pt x="670" y="671"/>
                      </a:cubicBezTo>
                      <a:cubicBezTo>
                        <a:pt x="452" y="889"/>
                        <a:pt x="285" y="1157"/>
                        <a:pt x="151" y="1442"/>
                      </a:cubicBezTo>
                      <a:cubicBezTo>
                        <a:pt x="50" y="1727"/>
                        <a:pt x="0" y="2011"/>
                        <a:pt x="0" y="2313"/>
                      </a:cubicBezTo>
                      <a:cubicBezTo>
                        <a:pt x="17" y="2899"/>
                        <a:pt x="285" y="3452"/>
                        <a:pt x="737" y="3821"/>
                      </a:cubicBezTo>
                      <a:cubicBezTo>
                        <a:pt x="1155" y="4174"/>
                        <a:pt x="1680" y="4358"/>
                        <a:pt x="2224" y="4358"/>
                      </a:cubicBezTo>
                      <a:cubicBezTo>
                        <a:pt x="2248" y="4358"/>
                        <a:pt x="2272" y="4358"/>
                        <a:pt x="2295" y="4357"/>
                      </a:cubicBezTo>
                      <a:cubicBezTo>
                        <a:pt x="2564" y="4357"/>
                        <a:pt x="2832" y="4307"/>
                        <a:pt x="3083" y="4206"/>
                      </a:cubicBezTo>
                      <a:cubicBezTo>
                        <a:pt x="3334" y="4106"/>
                        <a:pt x="3552" y="3955"/>
                        <a:pt x="3736" y="3771"/>
                      </a:cubicBezTo>
                      <a:cubicBezTo>
                        <a:pt x="3937" y="3570"/>
                        <a:pt x="4088" y="3352"/>
                        <a:pt x="4189" y="3100"/>
                      </a:cubicBezTo>
                      <a:cubicBezTo>
                        <a:pt x="4239" y="2966"/>
                        <a:pt x="4273" y="2849"/>
                        <a:pt x="4306" y="2715"/>
                      </a:cubicBezTo>
                      <a:cubicBezTo>
                        <a:pt x="4340" y="2581"/>
                        <a:pt x="4356" y="2447"/>
                        <a:pt x="4356" y="2313"/>
                      </a:cubicBezTo>
                      <a:cubicBezTo>
                        <a:pt x="4373" y="1743"/>
                        <a:pt x="4172" y="1190"/>
                        <a:pt x="3820" y="738"/>
                      </a:cubicBezTo>
                      <a:cubicBezTo>
                        <a:pt x="3435" y="286"/>
                        <a:pt x="2899" y="34"/>
                        <a:pt x="23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23"/>
                <p:cNvSpPr/>
                <p:nvPr/>
              </p:nvSpPr>
              <p:spPr>
                <a:xfrm rot="3504383">
                  <a:off x="1534317" y="4616730"/>
                  <a:ext cx="111452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0" extrusionOk="0">
                      <a:moveTo>
                        <a:pt x="2277" y="1"/>
                      </a:moveTo>
                      <a:cubicBezTo>
                        <a:pt x="2110" y="1"/>
                        <a:pt x="1943" y="22"/>
                        <a:pt x="1776" y="66"/>
                      </a:cubicBezTo>
                      <a:cubicBezTo>
                        <a:pt x="1492" y="133"/>
                        <a:pt x="1223" y="267"/>
                        <a:pt x="989" y="435"/>
                      </a:cubicBezTo>
                      <a:cubicBezTo>
                        <a:pt x="738" y="636"/>
                        <a:pt x="537" y="870"/>
                        <a:pt x="369" y="1138"/>
                      </a:cubicBezTo>
                      <a:cubicBezTo>
                        <a:pt x="67" y="1658"/>
                        <a:pt x="0" y="2294"/>
                        <a:pt x="168" y="2881"/>
                      </a:cubicBezTo>
                      <a:cubicBezTo>
                        <a:pt x="335" y="3434"/>
                        <a:pt x="738" y="3886"/>
                        <a:pt x="1257" y="4137"/>
                      </a:cubicBezTo>
                      <a:cubicBezTo>
                        <a:pt x="1574" y="4291"/>
                        <a:pt x="1921" y="4369"/>
                        <a:pt x="2266" y="4369"/>
                      </a:cubicBezTo>
                      <a:cubicBezTo>
                        <a:pt x="2487" y="4369"/>
                        <a:pt x="2706" y="4337"/>
                        <a:pt x="2916" y="4271"/>
                      </a:cubicBezTo>
                      <a:cubicBezTo>
                        <a:pt x="3452" y="4104"/>
                        <a:pt x="3887" y="3769"/>
                        <a:pt x="4172" y="3283"/>
                      </a:cubicBezTo>
                      <a:cubicBezTo>
                        <a:pt x="4306" y="3048"/>
                        <a:pt x="4390" y="2797"/>
                        <a:pt x="4424" y="2529"/>
                      </a:cubicBezTo>
                      <a:cubicBezTo>
                        <a:pt x="4457" y="2261"/>
                        <a:pt x="4440" y="1993"/>
                        <a:pt x="4357" y="1725"/>
                      </a:cubicBezTo>
                      <a:cubicBezTo>
                        <a:pt x="4223" y="1172"/>
                        <a:pt x="3887" y="686"/>
                        <a:pt x="3418" y="351"/>
                      </a:cubicBezTo>
                      <a:cubicBezTo>
                        <a:pt x="3074" y="126"/>
                        <a:pt x="2680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 rot="3504383">
                  <a:off x="1353133" y="4639545"/>
                  <a:ext cx="116477" cy="10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4373" extrusionOk="0">
                      <a:moveTo>
                        <a:pt x="2435" y="1"/>
                      </a:moveTo>
                      <a:cubicBezTo>
                        <a:pt x="2127" y="1"/>
                        <a:pt x="1820" y="68"/>
                        <a:pt x="1542" y="203"/>
                      </a:cubicBezTo>
                      <a:cubicBezTo>
                        <a:pt x="1274" y="337"/>
                        <a:pt x="1039" y="504"/>
                        <a:pt x="855" y="722"/>
                      </a:cubicBezTo>
                      <a:cubicBezTo>
                        <a:pt x="654" y="940"/>
                        <a:pt x="503" y="1208"/>
                        <a:pt x="402" y="1493"/>
                      </a:cubicBezTo>
                      <a:cubicBezTo>
                        <a:pt x="0" y="2649"/>
                        <a:pt x="637" y="3922"/>
                        <a:pt x="1810" y="4274"/>
                      </a:cubicBezTo>
                      <a:cubicBezTo>
                        <a:pt x="2023" y="4341"/>
                        <a:pt x="2240" y="4373"/>
                        <a:pt x="2453" y="4373"/>
                      </a:cubicBezTo>
                      <a:cubicBezTo>
                        <a:pt x="3362" y="4373"/>
                        <a:pt x="4215" y="3796"/>
                        <a:pt x="4541" y="2900"/>
                      </a:cubicBezTo>
                      <a:cubicBezTo>
                        <a:pt x="4625" y="2632"/>
                        <a:pt x="4658" y="2347"/>
                        <a:pt x="4641" y="2063"/>
                      </a:cubicBezTo>
                      <a:cubicBezTo>
                        <a:pt x="4625" y="1795"/>
                        <a:pt x="4558" y="1527"/>
                        <a:pt x="4424" y="1275"/>
                      </a:cubicBezTo>
                      <a:cubicBezTo>
                        <a:pt x="4189" y="773"/>
                        <a:pt x="3753" y="354"/>
                        <a:pt x="3217" y="153"/>
                      </a:cubicBezTo>
                      <a:cubicBezTo>
                        <a:pt x="2968" y="52"/>
                        <a:pt x="2701" y="1"/>
                        <a:pt x="24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23"/>
                <p:cNvSpPr/>
                <p:nvPr/>
              </p:nvSpPr>
              <p:spPr>
                <a:xfrm rot="3504383">
                  <a:off x="1011154" y="4738277"/>
                  <a:ext cx="11102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7" extrusionOk="0">
                      <a:moveTo>
                        <a:pt x="2217" y="1"/>
                      </a:moveTo>
                      <a:cubicBezTo>
                        <a:pt x="1304" y="1"/>
                        <a:pt x="448" y="568"/>
                        <a:pt x="134" y="1467"/>
                      </a:cubicBezTo>
                      <a:cubicBezTo>
                        <a:pt x="34" y="1735"/>
                        <a:pt x="0" y="2020"/>
                        <a:pt x="17" y="2305"/>
                      </a:cubicBezTo>
                      <a:cubicBezTo>
                        <a:pt x="34" y="2573"/>
                        <a:pt x="118" y="2841"/>
                        <a:pt x="235" y="3075"/>
                      </a:cubicBezTo>
                      <a:cubicBezTo>
                        <a:pt x="469" y="3595"/>
                        <a:pt x="905" y="4014"/>
                        <a:pt x="1441" y="4215"/>
                      </a:cubicBezTo>
                      <a:cubicBezTo>
                        <a:pt x="1690" y="4316"/>
                        <a:pt x="1953" y="4366"/>
                        <a:pt x="2218" y="4366"/>
                      </a:cubicBezTo>
                      <a:cubicBezTo>
                        <a:pt x="2523" y="4366"/>
                        <a:pt x="2829" y="4299"/>
                        <a:pt x="3117" y="4164"/>
                      </a:cubicBezTo>
                      <a:cubicBezTo>
                        <a:pt x="3368" y="4030"/>
                        <a:pt x="3603" y="3863"/>
                        <a:pt x="3804" y="3645"/>
                      </a:cubicBezTo>
                      <a:cubicBezTo>
                        <a:pt x="4005" y="3427"/>
                        <a:pt x="4155" y="3159"/>
                        <a:pt x="4256" y="2874"/>
                      </a:cubicBezTo>
                      <a:cubicBezTo>
                        <a:pt x="4440" y="2305"/>
                        <a:pt x="4407" y="1685"/>
                        <a:pt x="4139" y="1165"/>
                      </a:cubicBezTo>
                      <a:cubicBezTo>
                        <a:pt x="3871" y="646"/>
                        <a:pt x="3401" y="261"/>
                        <a:pt x="2849" y="93"/>
                      </a:cubicBezTo>
                      <a:cubicBezTo>
                        <a:pt x="2639" y="31"/>
                        <a:pt x="2427" y="1"/>
                        <a:pt x="2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23"/>
                <p:cNvSpPr/>
                <p:nvPr/>
              </p:nvSpPr>
              <p:spPr>
                <a:xfrm rot="3504383">
                  <a:off x="833491" y="4763634"/>
                  <a:ext cx="11142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2" extrusionOk="0">
                      <a:moveTo>
                        <a:pt x="2191" y="1"/>
                      </a:moveTo>
                      <a:cubicBezTo>
                        <a:pt x="1971" y="1"/>
                        <a:pt x="1751" y="33"/>
                        <a:pt x="1542" y="99"/>
                      </a:cubicBezTo>
                      <a:cubicBezTo>
                        <a:pt x="1005" y="266"/>
                        <a:pt x="570" y="601"/>
                        <a:pt x="285" y="1087"/>
                      </a:cubicBezTo>
                      <a:cubicBezTo>
                        <a:pt x="151" y="1322"/>
                        <a:pt x="67" y="1573"/>
                        <a:pt x="50" y="1858"/>
                      </a:cubicBezTo>
                      <a:cubicBezTo>
                        <a:pt x="0" y="2109"/>
                        <a:pt x="34" y="2394"/>
                        <a:pt x="101" y="2645"/>
                      </a:cubicBezTo>
                      <a:cubicBezTo>
                        <a:pt x="235" y="3198"/>
                        <a:pt x="570" y="3684"/>
                        <a:pt x="1039" y="4019"/>
                      </a:cubicBezTo>
                      <a:cubicBezTo>
                        <a:pt x="1385" y="4246"/>
                        <a:pt x="1790" y="4362"/>
                        <a:pt x="2194" y="4362"/>
                      </a:cubicBezTo>
                      <a:cubicBezTo>
                        <a:pt x="2358" y="4362"/>
                        <a:pt x="2521" y="4343"/>
                        <a:pt x="2681" y="4304"/>
                      </a:cubicBezTo>
                      <a:cubicBezTo>
                        <a:pt x="2966" y="4237"/>
                        <a:pt x="3234" y="4103"/>
                        <a:pt x="3468" y="3919"/>
                      </a:cubicBezTo>
                      <a:cubicBezTo>
                        <a:pt x="3720" y="3734"/>
                        <a:pt x="3921" y="3500"/>
                        <a:pt x="4088" y="3232"/>
                      </a:cubicBezTo>
                      <a:cubicBezTo>
                        <a:pt x="4390" y="2696"/>
                        <a:pt x="4457" y="2076"/>
                        <a:pt x="4289" y="1489"/>
                      </a:cubicBezTo>
                      <a:cubicBezTo>
                        <a:pt x="4122" y="936"/>
                        <a:pt x="3720" y="467"/>
                        <a:pt x="3200" y="233"/>
                      </a:cubicBezTo>
                      <a:cubicBezTo>
                        <a:pt x="2884" y="79"/>
                        <a:pt x="2536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3"/>
                <p:cNvSpPr/>
                <p:nvPr/>
              </p:nvSpPr>
              <p:spPr>
                <a:xfrm rot="3504383">
                  <a:off x="655943" y="4746034"/>
                  <a:ext cx="10975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4358" extrusionOk="0">
                      <a:moveTo>
                        <a:pt x="2144" y="0"/>
                      </a:moveTo>
                      <a:cubicBezTo>
                        <a:pt x="2122" y="0"/>
                        <a:pt x="2100" y="1"/>
                        <a:pt x="2078" y="1"/>
                      </a:cubicBezTo>
                      <a:cubicBezTo>
                        <a:pt x="1810" y="1"/>
                        <a:pt x="1542" y="68"/>
                        <a:pt x="1290" y="169"/>
                      </a:cubicBezTo>
                      <a:cubicBezTo>
                        <a:pt x="1039" y="269"/>
                        <a:pt x="821" y="420"/>
                        <a:pt x="620" y="605"/>
                      </a:cubicBezTo>
                      <a:cubicBezTo>
                        <a:pt x="436" y="789"/>
                        <a:pt x="285" y="1023"/>
                        <a:pt x="185" y="1275"/>
                      </a:cubicBezTo>
                      <a:cubicBezTo>
                        <a:pt x="134" y="1392"/>
                        <a:pt x="101" y="1526"/>
                        <a:pt x="67" y="1660"/>
                      </a:cubicBezTo>
                      <a:cubicBezTo>
                        <a:pt x="34" y="1777"/>
                        <a:pt x="17" y="1911"/>
                        <a:pt x="17" y="2045"/>
                      </a:cubicBezTo>
                      <a:cubicBezTo>
                        <a:pt x="0" y="2615"/>
                        <a:pt x="201" y="3185"/>
                        <a:pt x="570" y="3620"/>
                      </a:cubicBezTo>
                      <a:cubicBezTo>
                        <a:pt x="959" y="4093"/>
                        <a:pt x="1533" y="4358"/>
                        <a:pt x="2138" y="4358"/>
                      </a:cubicBezTo>
                      <a:cubicBezTo>
                        <a:pt x="2262" y="4358"/>
                        <a:pt x="2388" y="4347"/>
                        <a:pt x="2513" y="4324"/>
                      </a:cubicBezTo>
                      <a:cubicBezTo>
                        <a:pt x="2648" y="4307"/>
                        <a:pt x="2782" y="4257"/>
                        <a:pt x="2932" y="4207"/>
                      </a:cubicBezTo>
                      <a:cubicBezTo>
                        <a:pt x="3217" y="4089"/>
                        <a:pt x="3485" y="3922"/>
                        <a:pt x="3703" y="3704"/>
                      </a:cubicBezTo>
                      <a:cubicBezTo>
                        <a:pt x="3921" y="3470"/>
                        <a:pt x="4105" y="3201"/>
                        <a:pt x="4222" y="2917"/>
                      </a:cubicBezTo>
                      <a:cubicBezTo>
                        <a:pt x="4340" y="2649"/>
                        <a:pt x="4390" y="2347"/>
                        <a:pt x="4373" y="2062"/>
                      </a:cubicBezTo>
                      <a:cubicBezTo>
                        <a:pt x="4356" y="1476"/>
                        <a:pt x="4088" y="923"/>
                        <a:pt x="3653" y="554"/>
                      </a:cubicBezTo>
                      <a:cubicBezTo>
                        <a:pt x="3218" y="200"/>
                        <a:pt x="2690" y="0"/>
                        <a:pt x="21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3"/>
                <p:cNvSpPr/>
                <p:nvPr/>
              </p:nvSpPr>
              <p:spPr>
                <a:xfrm rot="3504383">
                  <a:off x="488367" y="4680869"/>
                  <a:ext cx="111027" cy="1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1" extrusionOk="0">
                      <a:moveTo>
                        <a:pt x="2145" y="0"/>
                      </a:moveTo>
                      <a:cubicBezTo>
                        <a:pt x="2056" y="0"/>
                        <a:pt x="1966" y="6"/>
                        <a:pt x="1877" y="17"/>
                      </a:cubicBezTo>
                      <a:cubicBezTo>
                        <a:pt x="1609" y="50"/>
                        <a:pt x="1341" y="151"/>
                        <a:pt x="1106" y="285"/>
                      </a:cubicBezTo>
                      <a:cubicBezTo>
                        <a:pt x="989" y="352"/>
                        <a:pt x="888" y="436"/>
                        <a:pt x="788" y="536"/>
                      </a:cubicBezTo>
                      <a:cubicBezTo>
                        <a:pt x="687" y="620"/>
                        <a:pt x="587" y="720"/>
                        <a:pt x="503" y="821"/>
                      </a:cubicBezTo>
                      <a:cubicBezTo>
                        <a:pt x="352" y="1039"/>
                        <a:pt x="218" y="1290"/>
                        <a:pt x="151" y="1541"/>
                      </a:cubicBezTo>
                      <a:cubicBezTo>
                        <a:pt x="0" y="2094"/>
                        <a:pt x="51" y="2681"/>
                        <a:pt x="302" y="3200"/>
                      </a:cubicBezTo>
                      <a:cubicBezTo>
                        <a:pt x="570" y="3720"/>
                        <a:pt x="1039" y="4105"/>
                        <a:pt x="1592" y="4272"/>
                      </a:cubicBezTo>
                      <a:cubicBezTo>
                        <a:pt x="1788" y="4325"/>
                        <a:pt x="1988" y="4351"/>
                        <a:pt x="2186" y="4351"/>
                      </a:cubicBezTo>
                      <a:cubicBezTo>
                        <a:pt x="2428" y="4351"/>
                        <a:pt x="2669" y="4313"/>
                        <a:pt x="2899" y="4239"/>
                      </a:cubicBezTo>
                      <a:cubicBezTo>
                        <a:pt x="3050" y="4189"/>
                        <a:pt x="3184" y="4122"/>
                        <a:pt x="3318" y="4038"/>
                      </a:cubicBezTo>
                      <a:cubicBezTo>
                        <a:pt x="3854" y="3736"/>
                        <a:pt x="4223" y="3234"/>
                        <a:pt x="4373" y="2630"/>
                      </a:cubicBezTo>
                      <a:cubicBezTo>
                        <a:pt x="4440" y="2362"/>
                        <a:pt x="4440" y="2078"/>
                        <a:pt x="4390" y="1793"/>
                      </a:cubicBezTo>
                      <a:cubicBezTo>
                        <a:pt x="4340" y="1508"/>
                        <a:pt x="4223" y="1240"/>
                        <a:pt x="4055" y="989"/>
                      </a:cubicBezTo>
                      <a:cubicBezTo>
                        <a:pt x="3888" y="754"/>
                        <a:pt x="3686" y="553"/>
                        <a:pt x="3435" y="385"/>
                      </a:cubicBezTo>
                      <a:cubicBezTo>
                        <a:pt x="3201" y="235"/>
                        <a:pt x="2949" y="134"/>
                        <a:pt x="2681" y="67"/>
                      </a:cubicBezTo>
                      <a:cubicBezTo>
                        <a:pt x="2502" y="22"/>
                        <a:pt x="2324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3"/>
                <p:cNvSpPr/>
                <p:nvPr/>
              </p:nvSpPr>
              <p:spPr>
                <a:xfrm rot="3504383">
                  <a:off x="339988" y="458022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136" y="0"/>
                      </a:moveTo>
                      <a:cubicBezTo>
                        <a:pt x="1949" y="0"/>
                        <a:pt x="1762" y="30"/>
                        <a:pt x="1575" y="100"/>
                      </a:cubicBezTo>
                      <a:cubicBezTo>
                        <a:pt x="1056" y="251"/>
                        <a:pt x="637" y="619"/>
                        <a:pt x="369" y="1088"/>
                      </a:cubicBezTo>
                      <a:cubicBezTo>
                        <a:pt x="84" y="1591"/>
                        <a:pt x="0" y="2177"/>
                        <a:pt x="134" y="2747"/>
                      </a:cubicBezTo>
                      <a:cubicBezTo>
                        <a:pt x="252" y="3317"/>
                        <a:pt x="620" y="3803"/>
                        <a:pt x="1123" y="4087"/>
                      </a:cubicBezTo>
                      <a:cubicBezTo>
                        <a:pt x="1457" y="4265"/>
                        <a:pt x="1831" y="4358"/>
                        <a:pt x="2207" y="4358"/>
                      </a:cubicBezTo>
                      <a:cubicBezTo>
                        <a:pt x="2434" y="4358"/>
                        <a:pt x="2662" y="4324"/>
                        <a:pt x="2882" y="4255"/>
                      </a:cubicBezTo>
                      <a:cubicBezTo>
                        <a:pt x="3184" y="4154"/>
                        <a:pt x="3452" y="4004"/>
                        <a:pt x="3686" y="3803"/>
                      </a:cubicBezTo>
                      <a:cubicBezTo>
                        <a:pt x="3921" y="3618"/>
                        <a:pt x="4105" y="3384"/>
                        <a:pt x="4223" y="3116"/>
                      </a:cubicBezTo>
                      <a:cubicBezTo>
                        <a:pt x="4491" y="2579"/>
                        <a:pt x="4507" y="1976"/>
                        <a:pt x="4290" y="1440"/>
                      </a:cubicBezTo>
                      <a:cubicBezTo>
                        <a:pt x="4072" y="904"/>
                        <a:pt x="3670" y="468"/>
                        <a:pt x="3150" y="217"/>
                      </a:cubicBezTo>
                      <a:cubicBezTo>
                        <a:pt x="2916" y="100"/>
                        <a:pt x="2648" y="33"/>
                        <a:pt x="2380" y="16"/>
                      </a:cubicBezTo>
                      <a:cubicBezTo>
                        <a:pt x="2298" y="6"/>
                        <a:pt x="2217" y="0"/>
                        <a:pt x="2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3"/>
                <p:cNvSpPr/>
                <p:nvPr/>
              </p:nvSpPr>
              <p:spPr>
                <a:xfrm rot="3504383">
                  <a:off x="223185" y="4445203"/>
                  <a:ext cx="111452" cy="10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7" extrusionOk="0">
                      <a:moveTo>
                        <a:pt x="2145" y="0"/>
                      </a:moveTo>
                      <a:cubicBezTo>
                        <a:pt x="1877" y="17"/>
                        <a:pt x="1609" y="67"/>
                        <a:pt x="1374" y="184"/>
                      </a:cubicBezTo>
                      <a:cubicBezTo>
                        <a:pt x="1123" y="302"/>
                        <a:pt x="905" y="452"/>
                        <a:pt x="721" y="637"/>
                      </a:cubicBezTo>
                      <a:cubicBezTo>
                        <a:pt x="302" y="1039"/>
                        <a:pt x="67" y="1592"/>
                        <a:pt x="34" y="2161"/>
                      </a:cubicBezTo>
                      <a:cubicBezTo>
                        <a:pt x="0" y="2731"/>
                        <a:pt x="218" y="3301"/>
                        <a:pt x="620" y="3720"/>
                      </a:cubicBezTo>
                      <a:cubicBezTo>
                        <a:pt x="838" y="3921"/>
                        <a:pt x="1073" y="4088"/>
                        <a:pt x="1358" y="4189"/>
                      </a:cubicBezTo>
                      <a:cubicBezTo>
                        <a:pt x="1642" y="4306"/>
                        <a:pt x="1961" y="4356"/>
                        <a:pt x="2262" y="4356"/>
                      </a:cubicBezTo>
                      <a:cubicBezTo>
                        <a:pt x="2581" y="4356"/>
                        <a:pt x="2899" y="4273"/>
                        <a:pt x="3184" y="4138"/>
                      </a:cubicBezTo>
                      <a:cubicBezTo>
                        <a:pt x="3452" y="4021"/>
                        <a:pt x="3686" y="3854"/>
                        <a:pt x="3888" y="3619"/>
                      </a:cubicBezTo>
                      <a:cubicBezTo>
                        <a:pt x="4273" y="3183"/>
                        <a:pt x="4457" y="2614"/>
                        <a:pt x="4390" y="2027"/>
                      </a:cubicBezTo>
                      <a:cubicBezTo>
                        <a:pt x="4306" y="1458"/>
                        <a:pt x="4038" y="938"/>
                        <a:pt x="3619" y="553"/>
                      </a:cubicBezTo>
                      <a:cubicBezTo>
                        <a:pt x="3418" y="385"/>
                        <a:pt x="3184" y="235"/>
                        <a:pt x="2933" y="134"/>
                      </a:cubicBezTo>
                      <a:cubicBezTo>
                        <a:pt x="2681" y="50"/>
                        <a:pt x="2413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3"/>
                <p:cNvSpPr/>
                <p:nvPr/>
              </p:nvSpPr>
              <p:spPr>
                <a:xfrm rot="3504383">
                  <a:off x="143737" y="4283348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21" y="0"/>
                      </a:moveTo>
                      <a:cubicBezTo>
                        <a:pt x="2183" y="0"/>
                        <a:pt x="2045" y="13"/>
                        <a:pt x="1911" y="38"/>
                      </a:cubicBezTo>
                      <a:cubicBezTo>
                        <a:pt x="1643" y="88"/>
                        <a:pt x="1375" y="189"/>
                        <a:pt x="1157" y="340"/>
                      </a:cubicBezTo>
                      <a:cubicBezTo>
                        <a:pt x="654" y="641"/>
                        <a:pt x="302" y="1110"/>
                        <a:pt x="152" y="1680"/>
                      </a:cubicBezTo>
                      <a:cubicBezTo>
                        <a:pt x="1" y="2233"/>
                        <a:pt x="84" y="2819"/>
                        <a:pt x="386" y="3322"/>
                      </a:cubicBezTo>
                      <a:cubicBezTo>
                        <a:pt x="537" y="3556"/>
                        <a:pt x="738" y="3774"/>
                        <a:pt x="972" y="3942"/>
                      </a:cubicBezTo>
                      <a:cubicBezTo>
                        <a:pt x="1224" y="4126"/>
                        <a:pt x="1509" y="4243"/>
                        <a:pt x="1810" y="4310"/>
                      </a:cubicBezTo>
                      <a:cubicBezTo>
                        <a:pt x="1974" y="4347"/>
                        <a:pt x="2139" y="4365"/>
                        <a:pt x="2303" y="4365"/>
                      </a:cubicBezTo>
                      <a:cubicBezTo>
                        <a:pt x="2741" y="4365"/>
                        <a:pt x="3170" y="4236"/>
                        <a:pt x="3536" y="3992"/>
                      </a:cubicBezTo>
                      <a:cubicBezTo>
                        <a:pt x="4005" y="3657"/>
                        <a:pt x="4340" y="3138"/>
                        <a:pt x="4424" y="2568"/>
                      </a:cubicBezTo>
                      <a:cubicBezTo>
                        <a:pt x="4508" y="1998"/>
                        <a:pt x="4374" y="1412"/>
                        <a:pt x="4039" y="943"/>
                      </a:cubicBezTo>
                      <a:cubicBezTo>
                        <a:pt x="3737" y="490"/>
                        <a:pt x="3268" y="155"/>
                        <a:pt x="2732" y="38"/>
                      </a:cubicBezTo>
                      <a:cubicBezTo>
                        <a:pt x="2598" y="13"/>
                        <a:pt x="2459" y="0"/>
                        <a:pt x="23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23"/>
                <p:cNvSpPr/>
                <p:nvPr/>
              </p:nvSpPr>
              <p:spPr>
                <a:xfrm rot="3504383">
                  <a:off x="89897" y="4107254"/>
                  <a:ext cx="1206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4368" extrusionOk="0">
                      <a:moveTo>
                        <a:pt x="2585" y="1"/>
                      </a:moveTo>
                      <a:cubicBezTo>
                        <a:pt x="1686" y="1"/>
                        <a:pt x="853" y="553"/>
                        <a:pt x="534" y="1443"/>
                      </a:cubicBezTo>
                      <a:cubicBezTo>
                        <a:pt x="1" y="2961"/>
                        <a:pt x="1188" y="4368"/>
                        <a:pt x="2599" y="4368"/>
                      </a:cubicBezTo>
                      <a:cubicBezTo>
                        <a:pt x="2916" y="4368"/>
                        <a:pt x="3244" y="4297"/>
                        <a:pt x="3567" y="4140"/>
                      </a:cubicBezTo>
                      <a:cubicBezTo>
                        <a:pt x="4086" y="3872"/>
                        <a:pt x="4472" y="3420"/>
                        <a:pt x="4656" y="2867"/>
                      </a:cubicBezTo>
                      <a:cubicBezTo>
                        <a:pt x="4824" y="2314"/>
                        <a:pt x="4790" y="1727"/>
                        <a:pt x="4522" y="1208"/>
                      </a:cubicBezTo>
                      <a:cubicBezTo>
                        <a:pt x="4271" y="689"/>
                        <a:pt x="3835" y="303"/>
                        <a:pt x="3299" y="119"/>
                      </a:cubicBezTo>
                      <a:cubicBezTo>
                        <a:pt x="3062" y="39"/>
                        <a:pt x="2821" y="1"/>
                        <a:pt x="25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23"/>
                <p:cNvSpPr/>
                <p:nvPr/>
              </p:nvSpPr>
              <p:spPr>
                <a:xfrm rot="3504383">
                  <a:off x="58055" y="3937699"/>
                  <a:ext cx="117727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3" extrusionOk="0">
                      <a:moveTo>
                        <a:pt x="2227" y="0"/>
                      </a:moveTo>
                      <a:cubicBezTo>
                        <a:pt x="1890" y="0"/>
                        <a:pt x="1559" y="78"/>
                        <a:pt x="1257" y="225"/>
                      </a:cubicBezTo>
                      <a:cubicBezTo>
                        <a:pt x="737" y="493"/>
                        <a:pt x="335" y="945"/>
                        <a:pt x="168" y="1515"/>
                      </a:cubicBezTo>
                      <a:cubicBezTo>
                        <a:pt x="0" y="2051"/>
                        <a:pt x="50" y="2654"/>
                        <a:pt x="302" y="3174"/>
                      </a:cubicBezTo>
                      <a:cubicBezTo>
                        <a:pt x="553" y="3676"/>
                        <a:pt x="1005" y="4062"/>
                        <a:pt x="1542" y="4246"/>
                      </a:cubicBezTo>
                      <a:cubicBezTo>
                        <a:pt x="1772" y="4325"/>
                        <a:pt x="2006" y="4362"/>
                        <a:pt x="2236" y="4362"/>
                      </a:cubicBezTo>
                      <a:cubicBezTo>
                        <a:pt x="3132" y="4362"/>
                        <a:pt x="3973" y="3798"/>
                        <a:pt x="4306" y="2906"/>
                      </a:cubicBezTo>
                      <a:cubicBezTo>
                        <a:pt x="4708" y="1766"/>
                        <a:pt x="4088" y="510"/>
                        <a:pt x="2949" y="124"/>
                      </a:cubicBezTo>
                      <a:cubicBezTo>
                        <a:pt x="2711" y="40"/>
                        <a:pt x="2468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 rot="3504383">
                  <a:off x="10478" y="3763309"/>
                  <a:ext cx="1122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5" extrusionOk="0">
                      <a:moveTo>
                        <a:pt x="2212" y="0"/>
                      </a:moveTo>
                      <a:cubicBezTo>
                        <a:pt x="1768" y="0"/>
                        <a:pt x="1324" y="130"/>
                        <a:pt x="938" y="390"/>
                      </a:cubicBezTo>
                      <a:cubicBezTo>
                        <a:pt x="452" y="725"/>
                        <a:pt x="134" y="1244"/>
                        <a:pt x="67" y="1831"/>
                      </a:cubicBezTo>
                      <a:cubicBezTo>
                        <a:pt x="0" y="2400"/>
                        <a:pt x="134" y="2970"/>
                        <a:pt x="469" y="3439"/>
                      </a:cubicBezTo>
                      <a:cubicBezTo>
                        <a:pt x="771" y="3892"/>
                        <a:pt x="1257" y="4210"/>
                        <a:pt x="1793" y="4327"/>
                      </a:cubicBezTo>
                      <a:cubicBezTo>
                        <a:pt x="1927" y="4352"/>
                        <a:pt x="2065" y="4365"/>
                        <a:pt x="2203" y="4365"/>
                      </a:cubicBezTo>
                      <a:cubicBezTo>
                        <a:pt x="2342" y="4365"/>
                        <a:pt x="2480" y="4352"/>
                        <a:pt x="2614" y="4327"/>
                      </a:cubicBezTo>
                      <a:cubicBezTo>
                        <a:pt x="2882" y="4260"/>
                        <a:pt x="3133" y="4160"/>
                        <a:pt x="3368" y="4009"/>
                      </a:cubicBezTo>
                      <a:cubicBezTo>
                        <a:pt x="3854" y="3707"/>
                        <a:pt x="4205" y="3221"/>
                        <a:pt x="4340" y="2668"/>
                      </a:cubicBezTo>
                      <a:cubicBezTo>
                        <a:pt x="4490" y="2099"/>
                        <a:pt x="4390" y="1512"/>
                        <a:pt x="4088" y="1010"/>
                      </a:cubicBezTo>
                      <a:cubicBezTo>
                        <a:pt x="3937" y="775"/>
                        <a:pt x="3720" y="557"/>
                        <a:pt x="3485" y="390"/>
                      </a:cubicBezTo>
                      <a:cubicBezTo>
                        <a:pt x="3100" y="130"/>
                        <a:pt x="2656" y="0"/>
                        <a:pt x="2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 rot="3504383">
                  <a:off x="-71006" y="3602681"/>
                  <a:ext cx="1114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8" extrusionOk="0">
                      <a:moveTo>
                        <a:pt x="2339" y="1"/>
                      </a:moveTo>
                      <a:cubicBezTo>
                        <a:pt x="2275" y="1"/>
                        <a:pt x="2210" y="4"/>
                        <a:pt x="2145" y="11"/>
                      </a:cubicBezTo>
                      <a:cubicBezTo>
                        <a:pt x="1542" y="28"/>
                        <a:pt x="955" y="296"/>
                        <a:pt x="553" y="765"/>
                      </a:cubicBezTo>
                      <a:cubicBezTo>
                        <a:pt x="168" y="1200"/>
                        <a:pt x="0" y="1804"/>
                        <a:pt x="84" y="2373"/>
                      </a:cubicBezTo>
                      <a:cubicBezTo>
                        <a:pt x="168" y="2943"/>
                        <a:pt x="452" y="3462"/>
                        <a:pt x="888" y="3831"/>
                      </a:cubicBezTo>
                      <a:cubicBezTo>
                        <a:pt x="1291" y="4169"/>
                        <a:pt x="1786" y="4368"/>
                        <a:pt x="2300" y="4368"/>
                      </a:cubicBezTo>
                      <a:cubicBezTo>
                        <a:pt x="2321" y="4368"/>
                        <a:pt x="2342" y="4368"/>
                        <a:pt x="2362" y="4367"/>
                      </a:cubicBezTo>
                      <a:cubicBezTo>
                        <a:pt x="2631" y="4350"/>
                        <a:pt x="2899" y="4283"/>
                        <a:pt x="3133" y="4166"/>
                      </a:cubicBezTo>
                      <a:cubicBezTo>
                        <a:pt x="3250" y="4099"/>
                        <a:pt x="3368" y="4032"/>
                        <a:pt x="3485" y="3965"/>
                      </a:cubicBezTo>
                      <a:cubicBezTo>
                        <a:pt x="3586" y="3881"/>
                        <a:pt x="3686" y="3797"/>
                        <a:pt x="3787" y="3697"/>
                      </a:cubicBezTo>
                      <a:cubicBezTo>
                        <a:pt x="4189" y="3278"/>
                        <a:pt x="4423" y="2742"/>
                        <a:pt x="4440" y="2172"/>
                      </a:cubicBezTo>
                      <a:cubicBezTo>
                        <a:pt x="4457" y="1586"/>
                        <a:pt x="4239" y="1016"/>
                        <a:pt x="3803" y="614"/>
                      </a:cubicBezTo>
                      <a:cubicBezTo>
                        <a:pt x="3703" y="513"/>
                        <a:pt x="3586" y="413"/>
                        <a:pt x="3468" y="346"/>
                      </a:cubicBezTo>
                      <a:cubicBezTo>
                        <a:pt x="3351" y="262"/>
                        <a:pt x="3217" y="195"/>
                        <a:pt x="3066" y="145"/>
                      </a:cubicBezTo>
                      <a:cubicBezTo>
                        <a:pt x="2840" y="52"/>
                        <a:pt x="2592" y="1"/>
                        <a:pt x="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3"/>
                <p:cNvSpPr/>
                <p:nvPr/>
              </p:nvSpPr>
              <p:spPr>
                <a:xfrm rot="3504383">
                  <a:off x="-191582" y="3470249"/>
                  <a:ext cx="112702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1" extrusionOk="0">
                      <a:moveTo>
                        <a:pt x="2320" y="0"/>
                      </a:moveTo>
                      <a:cubicBezTo>
                        <a:pt x="2076" y="0"/>
                        <a:pt x="1830" y="40"/>
                        <a:pt x="1592" y="122"/>
                      </a:cubicBezTo>
                      <a:cubicBezTo>
                        <a:pt x="1441" y="172"/>
                        <a:pt x="1291" y="239"/>
                        <a:pt x="1156" y="306"/>
                      </a:cubicBezTo>
                      <a:cubicBezTo>
                        <a:pt x="1022" y="390"/>
                        <a:pt x="905" y="491"/>
                        <a:pt x="788" y="591"/>
                      </a:cubicBezTo>
                      <a:cubicBezTo>
                        <a:pt x="570" y="775"/>
                        <a:pt x="386" y="1010"/>
                        <a:pt x="268" y="1278"/>
                      </a:cubicBezTo>
                      <a:cubicBezTo>
                        <a:pt x="17" y="1814"/>
                        <a:pt x="0" y="2417"/>
                        <a:pt x="235" y="2953"/>
                      </a:cubicBezTo>
                      <a:cubicBezTo>
                        <a:pt x="453" y="3490"/>
                        <a:pt x="872" y="3908"/>
                        <a:pt x="1391" y="4143"/>
                      </a:cubicBezTo>
                      <a:cubicBezTo>
                        <a:pt x="1642" y="4260"/>
                        <a:pt x="1910" y="4327"/>
                        <a:pt x="2179" y="4361"/>
                      </a:cubicBezTo>
                      <a:cubicBezTo>
                        <a:pt x="2313" y="4361"/>
                        <a:pt x="2447" y="4361"/>
                        <a:pt x="2581" y="4344"/>
                      </a:cubicBezTo>
                      <a:cubicBezTo>
                        <a:pt x="2715" y="4327"/>
                        <a:pt x="2849" y="4311"/>
                        <a:pt x="2983" y="4260"/>
                      </a:cubicBezTo>
                      <a:cubicBezTo>
                        <a:pt x="3485" y="4076"/>
                        <a:pt x="3921" y="3707"/>
                        <a:pt x="4172" y="3238"/>
                      </a:cubicBezTo>
                      <a:cubicBezTo>
                        <a:pt x="4440" y="2719"/>
                        <a:pt x="4507" y="2149"/>
                        <a:pt x="4373" y="1580"/>
                      </a:cubicBezTo>
                      <a:cubicBezTo>
                        <a:pt x="4239" y="1010"/>
                        <a:pt x="3871" y="524"/>
                        <a:pt x="3351" y="256"/>
                      </a:cubicBezTo>
                      <a:cubicBezTo>
                        <a:pt x="3033" y="87"/>
                        <a:pt x="2678" y="0"/>
                        <a:pt x="2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7" name="Google Shape;717;p23"/>
            <p:cNvGrpSpPr/>
            <p:nvPr/>
          </p:nvGrpSpPr>
          <p:grpSpPr>
            <a:xfrm>
              <a:off x="-627038" y="2762763"/>
              <a:ext cx="3737139" cy="3969842"/>
              <a:chOff x="-627038" y="2762763"/>
              <a:chExt cx="3737139" cy="3969842"/>
            </a:xfrm>
          </p:grpSpPr>
          <p:sp>
            <p:nvSpPr>
              <p:cNvPr id="718" name="Google Shape;718;p23"/>
              <p:cNvSpPr/>
              <p:nvPr/>
            </p:nvSpPr>
            <p:spPr>
              <a:xfrm rot="3504383">
                <a:off x="-336471" y="3524525"/>
                <a:ext cx="3156004" cy="2446317"/>
              </a:xfrm>
              <a:custGeom>
                <a:avLst/>
                <a:gdLst/>
                <a:ahLst/>
                <a:cxnLst/>
                <a:rect l="l" t="t" r="r" b="b"/>
                <a:pathLst>
                  <a:path w="126238" h="97851" extrusionOk="0">
                    <a:moveTo>
                      <a:pt x="125021" y="1"/>
                    </a:moveTo>
                    <a:cubicBezTo>
                      <a:pt x="124890" y="1"/>
                      <a:pt x="124750" y="34"/>
                      <a:pt x="124604" y="109"/>
                    </a:cubicBezTo>
                    <a:cubicBezTo>
                      <a:pt x="112876" y="6208"/>
                      <a:pt x="110312" y="15724"/>
                      <a:pt x="107833" y="24939"/>
                    </a:cubicBezTo>
                    <a:cubicBezTo>
                      <a:pt x="105336" y="34188"/>
                      <a:pt x="102974" y="42933"/>
                      <a:pt x="91882" y="48714"/>
                    </a:cubicBezTo>
                    <a:cubicBezTo>
                      <a:pt x="87375" y="51060"/>
                      <a:pt x="83289" y="51940"/>
                      <a:pt x="79421" y="51940"/>
                    </a:cubicBezTo>
                    <a:cubicBezTo>
                      <a:pt x="73785" y="51940"/>
                      <a:pt x="68611" y="50071"/>
                      <a:pt x="63265" y="48144"/>
                    </a:cubicBezTo>
                    <a:cubicBezTo>
                      <a:pt x="57946" y="46215"/>
                      <a:pt x="52520" y="44251"/>
                      <a:pt x="46532" y="44251"/>
                    </a:cubicBezTo>
                    <a:cubicBezTo>
                      <a:pt x="42431" y="44251"/>
                      <a:pt x="38066" y="45172"/>
                      <a:pt x="33291" y="47658"/>
                    </a:cubicBezTo>
                    <a:cubicBezTo>
                      <a:pt x="21563" y="53774"/>
                      <a:pt x="19000" y="63290"/>
                      <a:pt x="16520" y="72488"/>
                    </a:cubicBezTo>
                    <a:cubicBezTo>
                      <a:pt x="14024" y="81754"/>
                      <a:pt x="11661" y="90483"/>
                      <a:pt x="570" y="96263"/>
                    </a:cubicBezTo>
                    <a:cubicBezTo>
                      <a:pt x="168" y="96481"/>
                      <a:pt x="0" y="96983"/>
                      <a:pt x="218" y="97402"/>
                    </a:cubicBezTo>
                    <a:cubicBezTo>
                      <a:pt x="370" y="97684"/>
                      <a:pt x="662" y="97850"/>
                      <a:pt x="961" y="97850"/>
                    </a:cubicBezTo>
                    <a:cubicBezTo>
                      <a:pt x="1090" y="97850"/>
                      <a:pt x="1220" y="97820"/>
                      <a:pt x="1340" y="97754"/>
                    </a:cubicBezTo>
                    <a:cubicBezTo>
                      <a:pt x="13085" y="91639"/>
                      <a:pt x="15649" y="82122"/>
                      <a:pt x="18129" y="72924"/>
                    </a:cubicBezTo>
                    <a:cubicBezTo>
                      <a:pt x="20625" y="63659"/>
                      <a:pt x="22971" y="54913"/>
                      <a:pt x="34079" y="49149"/>
                    </a:cubicBezTo>
                    <a:cubicBezTo>
                      <a:pt x="38597" y="46795"/>
                      <a:pt x="42686" y="45911"/>
                      <a:pt x="46556" y="45911"/>
                    </a:cubicBezTo>
                    <a:cubicBezTo>
                      <a:pt x="52187" y="45911"/>
                      <a:pt x="57353" y="47783"/>
                      <a:pt x="62696" y="49719"/>
                    </a:cubicBezTo>
                    <a:cubicBezTo>
                      <a:pt x="68016" y="51648"/>
                      <a:pt x="73442" y="53613"/>
                      <a:pt x="79429" y="53613"/>
                    </a:cubicBezTo>
                    <a:cubicBezTo>
                      <a:pt x="83531" y="53613"/>
                      <a:pt x="87895" y="52691"/>
                      <a:pt x="92670" y="50205"/>
                    </a:cubicBezTo>
                    <a:cubicBezTo>
                      <a:pt x="104398" y="44089"/>
                      <a:pt x="106962" y="34573"/>
                      <a:pt x="109441" y="25375"/>
                    </a:cubicBezTo>
                    <a:cubicBezTo>
                      <a:pt x="111938" y="16109"/>
                      <a:pt x="114300" y="7364"/>
                      <a:pt x="125392" y="1600"/>
                    </a:cubicBezTo>
                    <a:cubicBezTo>
                      <a:pt x="126237" y="1156"/>
                      <a:pt x="125796" y="1"/>
                      <a:pt x="125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9" name="Google Shape;719;p23"/>
              <p:cNvGrpSpPr/>
              <p:nvPr/>
            </p:nvGrpSpPr>
            <p:grpSpPr>
              <a:xfrm>
                <a:off x="-208396" y="3937377"/>
                <a:ext cx="3248316" cy="1614804"/>
                <a:chOff x="-208396" y="3937377"/>
                <a:chExt cx="3248316" cy="1614804"/>
              </a:xfrm>
            </p:grpSpPr>
            <p:sp>
              <p:nvSpPr>
                <p:cNvPr id="720" name="Google Shape;720;p23"/>
                <p:cNvSpPr/>
                <p:nvPr/>
              </p:nvSpPr>
              <p:spPr>
                <a:xfrm rot="3504383">
                  <a:off x="2908065" y="5324751"/>
                  <a:ext cx="112277" cy="10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49" extrusionOk="0">
                      <a:moveTo>
                        <a:pt x="2338" y="1"/>
                      </a:moveTo>
                      <a:cubicBezTo>
                        <a:pt x="2002" y="1"/>
                        <a:pt x="1675" y="73"/>
                        <a:pt x="1375" y="211"/>
                      </a:cubicBezTo>
                      <a:cubicBezTo>
                        <a:pt x="1241" y="278"/>
                        <a:pt x="1090" y="361"/>
                        <a:pt x="972" y="445"/>
                      </a:cubicBezTo>
                      <a:cubicBezTo>
                        <a:pt x="470" y="814"/>
                        <a:pt x="152" y="1367"/>
                        <a:pt x="68" y="1970"/>
                      </a:cubicBezTo>
                      <a:cubicBezTo>
                        <a:pt x="1" y="2539"/>
                        <a:pt x="185" y="3126"/>
                        <a:pt x="570" y="3561"/>
                      </a:cubicBezTo>
                      <a:cubicBezTo>
                        <a:pt x="956" y="3997"/>
                        <a:pt x="1475" y="4265"/>
                        <a:pt x="2045" y="4332"/>
                      </a:cubicBezTo>
                      <a:cubicBezTo>
                        <a:pt x="2135" y="4343"/>
                        <a:pt x="2225" y="4349"/>
                        <a:pt x="2316" y="4349"/>
                      </a:cubicBezTo>
                      <a:cubicBezTo>
                        <a:pt x="2763" y="4349"/>
                        <a:pt x="3207" y="4212"/>
                        <a:pt x="3569" y="3947"/>
                      </a:cubicBezTo>
                      <a:cubicBezTo>
                        <a:pt x="3687" y="3863"/>
                        <a:pt x="3787" y="3779"/>
                        <a:pt x="3871" y="3662"/>
                      </a:cubicBezTo>
                      <a:cubicBezTo>
                        <a:pt x="3955" y="3578"/>
                        <a:pt x="4039" y="3461"/>
                        <a:pt x="4106" y="3344"/>
                      </a:cubicBezTo>
                      <a:cubicBezTo>
                        <a:pt x="4256" y="3109"/>
                        <a:pt x="4340" y="2858"/>
                        <a:pt x="4390" y="2590"/>
                      </a:cubicBezTo>
                      <a:cubicBezTo>
                        <a:pt x="4491" y="2037"/>
                        <a:pt x="4374" y="1450"/>
                        <a:pt x="4072" y="965"/>
                      </a:cubicBezTo>
                      <a:cubicBezTo>
                        <a:pt x="3754" y="462"/>
                        <a:pt x="3251" y="127"/>
                        <a:pt x="2681" y="26"/>
                      </a:cubicBezTo>
                      <a:cubicBezTo>
                        <a:pt x="2567" y="9"/>
                        <a:pt x="2452" y="1"/>
                        <a:pt x="23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3"/>
                <p:cNvSpPr/>
                <p:nvPr/>
              </p:nvSpPr>
              <p:spPr>
                <a:xfrm rot="3504383">
                  <a:off x="2735719" y="5281697"/>
                  <a:ext cx="1114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4" extrusionOk="0">
                      <a:moveTo>
                        <a:pt x="2218" y="0"/>
                      </a:moveTo>
                      <a:cubicBezTo>
                        <a:pt x="2160" y="0"/>
                        <a:pt x="2102" y="3"/>
                        <a:pt x="2045" y="8"/>
                      </a:cubicBezTo>
                      <a:cubicBezTo>
                        <a:pt x="1425" y="75"/>
                        <a:pt x="872" y="393"/>
                        <a:pt x="503" y="896"/>
                      </a:cubicBezTo>
                      <a:cubicBezTo>
                        <a:pt x="302" y="1130"/>
                        <a:pt x="152" y="1415"/>
                        <a:pt x="85" y="1733"/>
                      </a:cubicBezTo>
                      <a:cubicBezTo>
                        <a:pt x="34" y="1867"/>
                        <a:pt x="18" y="2018"/>
                        <a:pt x="1" y="2169"/>
                      </a:cubicBezTo>
                      <a:cubicBezTo>
                        <a:pt x="1" y="2303"/>
                        <a:pt x="18" y="2454"/>
                        <a:pt x="34" y="2605"/>
                      </a:cubicBezTo>
                      <a:cubicBezTo>
                        <a:pt x="135" y="3174"/>
                        <a:pt x="453" y="3694"/>
                        <a:pt x="956" y="3995"/>
                      </a:cubicBezTo>
                      <a:cubicBezTo>
                        <a:pt x="1341" y="4247"/>
                        <a:pt x="1778" y="4373"/>
                        <a:pt x="2226" y="4373"/>
                      </a:cubicBezTo>
                      <a:cubicBezTo>
                        <a:pt x="2344" y="4373"/>
                        <a:pt x="2462" y="4364"/>
                        <a:pt x="2581" y="4347"/>
                      </a:cubicBezTo>
                      <a:cubicBezTo>
                        <a:pt x="2715" y="4330"/>
                        <a:pt x="2849" y="4297"/>
                        <a:pt x="2966" y="4246"/>
                      </a:cubicBezTo>
                      <a:cubicBezTo>
                        <a:pt x="3100" y="4196"/>
                        <a:pt x="3218" y="4146"/>
                        <a:pt x="3335" y="4079"/>
                      </a:cubicBezTo>
                      <a:cubicBezTo>
                        <a:pt x="4055" y="3677"/>
                        <a:pt x="4458" y="2873"/>
                        <a:pt x="4357" y="2052"/>
                      </a:cubicBezTo>
                      <a:cubicBezTo>
                        <a:pt x="4307" y="1482"/>
                        <a:pt x="4039" y="946"/>
                        <a:pt x="3620" y="560"/>
                      </a:cubicBezTo>
                      <a:cubicBezTo>
                        <a:pt x="3243" y="199"/>
                        <a:pt x="2731" y="0"/>
                        <a:pt x="2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3"/>
                <p:cNvSpPr/>
                <p:nvPr/>
              </p:nvSpPr>
              <p:spPr>
                <a:xfrm rot="3504383">
                  <a:off x="2556101" y="5287038"/>
                  <a:ext cx="1135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4374" extrusionOk="0">
                      <a:moveTo>
                        <a:pt x="2185" y="0"/>
                      </a:moveTo>
                      <a:cubicBezTo>
                        <a:pt x="1943" y="0"/>
                        <a:pt x="1701" y="43"/>
                        <a:pt x="1475" y="128"/>
                      </a:cubicBezTo>
                      <a:cubicBezTo>
                        <a:pt x="905" y="346"/>
                        <a:pt x="453" y="781"/>
                        <a:pt x="218" y="1334"/>
                      </a:cubicBezTo>
                      <a:cubicBezTo>
                        <a:pt x="84" y="1619"/>
                        <a:pt x="17" y="1921"/>
                        <a:pt x="17" y="2222"/>
                      </a:cubicBezTo>
                      <a:cubicBezTo>
                        <a:pt x="1" y="3110"/>
                        <a:pt x="553" y="3915"/>
                        <a:pt x="1391" y="4233"/>
                      </a:cubicBezTo>
                      <a:cubicBezTo>
                        <a:pt x="1643" y="4327"/>
                        <a:pt x="1906" y="4374"/>
                        <a:pt x="2170" y="4374"/>
                      </a:cubicBezTo>
                      <a:cubicBezTo>
                        <a:pt x="2468" y="4374"/>
                        <a:pt x="2766" y="4315"/>
                        <a:pt x="3050" y="4199"/>
                      </a:cubicBezTo>
                      <a:cubicBezTo>
                        <a:pt x="3301" y="4099"/>
                        <a:pt x="3536" y="3948"/>
                        <a:pt x="3737" y="3764"/>
                      </a:cubicBezTo>
                      <a:cubicBezTo>
                        <a:pt x="4340" y="3177"/>
                        <a:pt x="4541" y="2289"/>
                        <a:pt x="4240" y="1502"/>
                      </a:cubicBezTo>
                      <a:cubicBezTo>
                        <a:pt x="4038" y="949"/>
                        <a:pt x="3653" y="513"/>
                        <a:pt x="3150" y="245"/>
                      </a:cubicBezTo>
                      <a:cubicBezTo>
                        <a:pt x="2850" y="81"/>
                        <a:pt x="2517" y="0"/>
                        <a:pt x="2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23"/>
                <p:cNvSpPr/>
                <p:nvPr/>
              </p:nvSpPr>
              <p:spPr>
                <a:xfrm rot="3504383">
                  <a:off x="2376291" y="5322037"/>
                  <a:ext cx="117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77" extrusionOk="0">
                      <a:moveTo>
                        <a:pt x="2417" y="0"/>
                      </a:moveTo>
                      <a:cubicBezTo>
                        <a:pt x="2070" y="0"/>
                        <a:pt x="1724" y="87"/>
                        <a:pt x="1408" y="260"/>
                      </a:cubicBezTo>
                      <a:cubicBezTo>
                        <a:pt x="889" y="544"/>
                        <a:pt x="520" y="1014"/>
                        <a:pt x="353" y="1583"/>
                      </a:cubicBezTo>
                      <a:cubicBezTo>
                        <a:pt x="1" y="2756"/>
                        <a:pt x="688" y="3962"/>
                        <a:pt x="1861" y="4297"/>
                      </a:cubicBezTo>
                      <a:cubicBezTo>
                        <a:pt x="2055" y="4351"/>
                        <a:pt x="2251" y="4377"/>
                        <a:pt x="2444" y="4377"/>
                      </a:cubicBezTo>
                      <a:cubicBezTo>
                        <a:pt x="3394" y="4377"/>
                        <a:pt x="4266" y="3754"/>
                        <a:pt x="4558" y="2806"/>
                      </a:cubicBezTo>
                      <a:cubicBezTo>
                        <a:pt x="4709" y="2253"/>
                        <a:pt x="4642" y="1667"/>
                        <a:pt x="4374" y="1164"/>
                      </a:cubicBezTo>
                      <a:cubicBezTo>
                        <a:pt x="4106" y="662"/>
                        <a:pt x="3637" y="276"/>
                        <a:pt x="3084" y="109"/>
                      </a:cubicBezTo>
                      <a:cubicBezTo>
                        <a:pt x="2867" y="36"/>
                        <a:pt x="2642" y="0"/>
                        <a:pt x="24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23"/>
                <p:cNvSpPr/>
                <p:nvPr/>
              </p:nvSpPr>
              <p:spPr>
                <a:xfrm rot="3504383">
                  <a:off x="2205590" y="5377814"/>
                  <a:ext cx="12067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" h="4367" extrusionOk="0">
                      <a:moveTo>
                        <a:pt x="2265" y="0"/>
                      </a:moveTo>
                      <a:cubicBezTo>
                        <a:pt x="1337" y="0"/>
                        <a:pt x="441" y="592"/>
                        <a:pt x="152" y="1583"/>
                      </a:cubicBezTo>
                      <a:cubicBezTo>
                        <a:pt x="1" y="2136"/>
                        <a:pt x="68" y="2722"/>
                        <a:pt x="336" y="3225"/>
                      </a:cubicBezTo>
                      <a:cubicBezTo>
                        <a:pt x="621" y="3727"/>
                        <a:pt x="1090" y="4096"/>
                        <a:pt x="1626" y="4263"/>
                      </a:cubicBezTo>
                      <a:cubicBezTo>
                        <a:pt x="1834" y="4333"/>
                        <a:pt x="2049" y="4366"/>
                        <a:pt x="2264" y="4366"/>
                      </a:cubicBezTo>
                      <a:cubicBezTo>
                        <a:pt x="2621" y="4366"/>
                        <a:pt x="2978" y="4273"/>
                        <a:pt x="3302" y="4096"/>
                      </a:cubicBezTo>
                      <a:cubicBezTo>
                        <a:pt x="4659" y="3359"/>
                        <a:pt x="4826" y="1449"/>
                        <a:pt x="3620" y="477"/>
                      </a:cubicBezTo>
                      <a:cubicBezTo>
                        <a:pt x="3210" y="151"/>
                        <a:pt x="2733" y="0"/>
                        <a:pt x="22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23"/>
                <p:cNvSpPr/>
                <p:nvPr/>
              </p:nvSpPr>
              <p:spPr>
                <a:xfrm rot="3504383">
                  <a:off x="2033387" y="5413958"/>
                  <a:ext cx="1101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4365" extrusionOk="0">
                      <a:moveTo>
                        <a:pt x="2246" y="1"/>
                      </a:moveTo>
                      <a:cubicBezTo>
                        <a:pt x="1941" y="1"/>
                        <a:pt x="1637" y="64"/>
                        <a:pt x="1357" y="190"/>
                      </a:cubicBezTo>
                      <a:cubicBezTo>
                        <a:pt x="1106" y="291"/>
                        <a:pt x="872" y="442"/>
                        <a:pt x="670" y="643"/>
                      </a:cubicBezTo>
                      <a:cubicBezTo>
                        <a:pt x="469" y="827"/>
                        <a:pt x="319" y="1062"/>
                        <a:pt x="218" y="1313"/>
                      </a:cubicBezTo>
                      <a:cubicBezTo>
                        <a:pt x="0" y="1832"/>
                        <a:pt x="0" y="2402"/>
                        <a:pt x="201" y="2905"/>
                      </a:cubicBezTo>
                      <a:cubicBezTo>
                        <a:pt x="402" y="3441"/>
                        <a:pt x="804" y="3893"/>
                        <a:pt x="1307" y="4144"/>
                      </a:cubicBezTo>
                      <a:cubicBezTo>
                        <a:pt x="1595" y="4293"/>
                        <a:pt x="1908" y="4364"/>
                        <a:pt x="2221" y="4364"/>
                      </a:cubicBezTo>
                      <a:cubicBezTo>
                        <a:pt x="2474" y="4364"/>
                        <a:pt x="2727" y="4318"/>
                        <a:pt x="2966" y="4228"/>
                      </a:cubicBezTo>
                      <a:cubicBezTo>
                        <a:pt x="3535" y="4010"/>
                        <a:pt x="3988" y="3575"/>
                        <a:pt x="4222" y="3005"/>
                      </a:cubicBezTo>
                      <a:cubicBezTo>
                        <a:pt x="4340" y="2720"/>
                        <a:pt x="4407" y="2419"/>
                        <a:pt x="4407" y="2117"/>
                      </a:cubicBezTo>
                      <a:cubicBezTo>
                        <a:pt x="4407" y="1832"/>
                        <a:pt x="4340" y="1547"/>
                        <a:pt x="4239" y="1279"/>
                      </a:cubicBezTo>
                      <a:cubicBezTo>
                        <a:pt x="4005" y="743"/>
                        <a:pt x="3569" y="324"/>
                        <a:pt x="3016" y="140"/>
                      </a:cubicBezTo>
                      <a:cubicBezTo>
                        <a:pt x="2769" y="47"/>
                        <a:pt x="2507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23"/>
                <p:cNvSpPr/>
                <p:nvPr/>
              </p:nvSpPr>
              <p:spPr>
                <a:xfrm rot="3504383">
                  <a:off x="1852726" y="5421014"/>
                  <a:ext cx="112702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6" extrusionOk="0">
                      <a:moveTo>
                        <a:pt x="2315" y="1"/>
                      </a:moveTo>
                      <a:cubicBezTo>
                        <a:pt x="2170" y="1"/>
                        <a:pt x="2023" y="16"/>
                        <a:pt x="1877" y="46"/>
                      </a:cubicBezTo>
                      <a:cubicBezTo>
                        <a:pt x="1609" y="79"/>
                        <a:pt x="1358" y="180"/>
                        <a:pt x="1123" y="314"/>
                      </a:cubicBezTo>
                      <a:cubicBezTo>
                        <a:pt x="889" y="448"/>
                        <a:pt x="687" y="632"/>
                        <a:pt x="537" y="850"/>
                      </a:cubicBezTo>
                      <a:cubicBezTo>
                        <a:pt x="369" y="1068"/>
                        <a:pt x="252" y="1319"/>
                        <a:pt x="202" y="1570"/>
                      </a:cubicBezTo>
                      <a:cubicBezTo>
                        <a:pt x="1" y="2408"/>
                        <a:pt x="269" y="3279"/>
                        <a:pt x="922" y="3849"/>
                      </a:cubicBezTo>
                      <a:cubicBezTo>
                        <a:pt x="1284" y="4182"/>
                        <a:pt x="1772" y="4365"/>
                        <a:pt x="2266" y="4365"/>
                      </a:cubicBezTo>
                      <a:cubicBezTo>
                        <a:pt x="2343" y="4365"/>
                        <a:pt x="2420" y="4361"/>
                        <a:pt x="2497" y="4352"/>
                      </a:cubicBezTo>
                      <a:cubicBezTo>
                        <a:pt x="2799" y="4318"/>
                        <a:pt x="3083" y="4218"/>
                        <a:pt x="3335" y="4067"/>
                      </a:cubicBezTo>
                      <a:cubicBezTo>
                        <a:pt x="3620" y="3916"/>
                        <a:pt x="3854" y="3698"/>
                        <a:pt x="4038" y="3447"/>
                      </a:cubicBezTo>
                      <a:cubicBezTo>
                        <a:pt x="4223" y="3196"/>
                        <a:pt x="4357" y="2911"/>
                        <a:pt x="4424" y="2609"/>
                      </a:cubicBezTo>
                      <a:cubicBezTo>
                        <a:pt x="4491" y="2324"/>
                        <a:pt x="4508" y="2023"/>
                        <a:pt x="4457" y="1738"/>
                      </a:cubicBezTo>
                      <a:cubicBezTo>
                        <a:pt x="4357" y="1152"/>
                        <a:pt x="4005" y="649"/>
                        <a:pt x="3502" y="347"/>
                      </a:cubicBezTo>
                      <a:cubicBezTo>
                        <a:pt x="3141" y="123"/>
                        <a:pt x="2734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23"/>
                <p:cNvSpPr/>
                <p:nvPr/>
              </p:nvSpPr>
              <p:spPr>
                <a:xfrm rot="3504383">
                  <a:off x="1679794" y="5382042"/>
                  <a:ext cx="1118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" h="4368" extrusionOk="0">
                      <a:moveTo>
                        <a:pt x="2140" y="1"/>
                      </a:moveTo>
                      <a:cubicBezTo>
                        <a:pt x="1679" y="1"/>
                        <a:pt x="1240" y="153"/>
                        <a:pt x="872" y="435"/>
                      </a:cubicBezTo>
                      <a:cubicBezTo>
                        <a:pt x="654" y="603"/>
                        <a:pt x="487" y="804"/>
                        <a:pt x="353" y="1039"/>
                      </a:cubicBezTo>
                      <a:cubicBezTo>
                        <a:pt x="219" y="1273"/>
                        <a:pt x="135" y="1541"/>
                        <a:pt x="85" y="1793"/>
                      </a:cubicBezTo>
                      <a:cubicBezTo>
                        <a:pt x="1" y="2362"/>
                        <a:pt x="118" y="2949"/>
                        <a:pt x="437" y="3434"/>
                      </a:cubicBezTo>
                      <a:cubicBezTo>
                        <a:pt x="755" y="3920"/>
                        <a:pt x="1258" y="4239"/>
                        <a:pt x="1827" y="4339"/>
                      </a:cubicBezTo>
                      <a:cubicBezTo>
                        <a:pt x="1940" y="4358"/>
                        <a:pt x="2051" y="4367"/>
                        <a:pt x="2160" y="4367"/>
                      </a:cubicBezTo>
                      <a:cubicBezTo>
                        <a:pt x="2342" y="4367"/>
                        <a:pt x="2520" y="4341"/>
                        <a:pt x="2698" y="4289"/>
                      </a:cubicBezTo>
                      <a:cubicBezTo>
                        <a:pt x="3000" y="4222"/>
                        <a:pt x="3285" y="4071"/>
                        <a:pt x="3536" y="3887"/>
                      </a:cubicBezTo>
                      <a:cubicBezTo>
                        <a:pt x="4039" y="3518"/>
                        <a:pt x="4340" y="2965"/>
                        <a:pt x="4407" y="2345"/>
                      </a:cubicBezTo>
                      <a:cubicBezTo>
                        <a:pt x="4474" y="1776"/>
                        <a:pt x="4273" y="1189"/>
                        <a:pt x="3888" y="771"/>
                      </a:cubicBezTo>
                      <a:cubicBezTo>
                        <a:pt x="3486" y="335"/>
                        <a:pt x="2966" y="67"/>
                        <a:pt x="2397" y="17"/>
                      </a:cubicBezTo>
                      <a:cubicBezTo>
                        <a:pt x="2311" y="6"/>
                        <a:pt x="2225" y="1"/>
                        <a:pt x="21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23"/>
                <p:cNvSpPr/>
                <p:nvPr/>
              </p:nvSpPr>
              <p:spPr>
                <a:xfrm rot="3504383">
                  <a:off x="1522053" y="5299808"/>
                  <a:ext cx="111027" cy="10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71" extrusionOk="0">
                      <a:moveTo>
                        <a:pt x="2148" y="1"/>
                      </a:moveTo>
                      <a:cubicBezTo>
                        <a:pt x="2114" y="1"/>
                        <a:pt x="2079" y="2"/>
                        <a:pt x="2044" y="4"/>
                      </a:cubicBezTo>
                      <a:cubicBezTo>
                        <a:pt x="1910" y="4"/>
                        <a:pt x="1776" y="21"/>
                        <a:pt x="1642" y="54"/>
                      </a:cubicBezTo>
                      <a:cubicBezTo>
                        <a:pt x="1508" y="88"/>
                        <a:pt x="1374" y="138"/>
                        <a:pt x="1257" y="188"/>
                      </a:cubicBezTo>
                      <a:cubicBezTo>
                        <a:pt x="754" y="423"/>
                        <a:pt x="369" y="842"/>
                        <a:pt x="168" y="1344"/>
                      </a:cubicBezTo>
                      <a:cubicBezTo>
                        <a:pt x="67" y="1612"/>
                        <a:pt x="17" y="1881"/>
                        <a:pt x="0" y="2165"/>
                      </a:cubicBezTo>
                      <a:cubicBezTo>
                        <a:pt x="0" y="2450"/>
                        <a:pt x="50" y="2735"/>
                        <a:pt x="151" y="3020"/>
                      </a:cubicBezTo>
                      <a:cubicBezTo>
                        <a:pt x="252" y="3288"/>
                        <a:pt x="419" y="3539"/>
                        <a:pt x="620" y="3757"/>
                      </a:cubicBezTo>
                      <a:cubicBezTo>
                        <a:pt x="821" y="3958"/>
                        <a:pt x="1056" y="4109"/>
                        <a:pt x="1324" y="4226"/>
                      </a:cubicBezTo>
                      <a:cubicBezTo>
                        <a:pt x="1578" y="4323"/>
                        <a:pt x="1846" y="4371"/>
                        <a:pt x="2112" y="4371"/>
                      </a:cubicBezTo>
                      <a:cubicBezTo>
                        <a:pt x="2442" y="4371"/>
                        <a:pt x="2770" y="4298"/>
                        <a:pt x="3066" y="4159"/>
                      </a:cubicBezTo>
                      <a:cubicBezTo>
                        <a:pt x="3217" y="4092"/>
                        <a:pt x="3351" y="4008"/>
                        <a:pt x="3485" y="3925"/>
                      </a:cubicBezTo>
                      <a:cubicBezTo>
                        <a:pt x="3602" y="3824"/>
                        <a:pt x="3720" y="3724"/>
                        <a:pt x="3820" y="3623"/>
                      </a:cubicBezTo>
                      <a:cubicBezTo>
                        <a:pt x="4005" y="3405"/>
                        <a:pt x="4155" y="3137"/>
                        <a:pt x="4256" y="2869"/>
                      </a:cubicBezTo>
                      <a:cubicBezTo>
                        <a:pt x="4440" y="2316"/>
                        <a:pt x="4390" y="1713"/>
                        <a:pt x="4105" y="1194"/>
                      </a:cubicBezTo>
                      <a:cubicBezTo>
                        <a:pt x="3837" y="691"/>
                        <a:pt x="3385" y="306"/>
                        <a:pt x="2849" y="121"/>
                      </a:cubicBezTo>
                      <a:cubicBezTo>
                        <a:pt x="2615" y="48"/>
                        <a:pt x="2382" y="1"/>
                        <a:pt x="21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3"/>
                <p:cNvSpPr/>
                <p:nvPr/>
              </p:nvSpPr>
              <p:spPr>
                <a:xfrm rot="3504383">
                  <a:off x="1385467" y="5182648"/>
                  <a:ext cx="112302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2" extrusionOk="0">
                      <a:moveTo>
                        <a:pt x="2200" y="1"/>
                      </a:moveTo>
                      <a:cubicBezTo>
                        <a:pt x="2076" y="1"/>
                        <a:pt x="1952" y="13"/>
                        <a:pt x="1827" y="37"/>
                      </a:cubicBezTo>
                      <a:cubicBezTo>
                        <a:pt x="1559" y="70"/>
                        <a:pt x="1308" y="171"/>
                        <a:pt x="1090" y="321"/>
                      </a:cubicBezTo>
                      <a:cubicBezTo>
                        <a:pt x="855" y="472"/>
                        <a:pt x="671" y="657"/>
                        <a:pt x="503" y="874"/>
                      </a:cubicBezTo>
                      <a:cubicBezTo>
                        <a:pt x="168" y="1327"/>
                        <a:pt x="1" y="1896"/>
                        <a:pt x="51" y="2466"/>
                      </a:cubicBezTo>
                      <a:cubicBezTo>
                        <a:pt x="101" y="3052"/>
                        <a:pt x="403" y="3589"/>
                        <a:pt x="872" y="3940"/>
                      </a:cubicBezTo>
                      <a:cubicBezTo>
                        <a:pt x="1107" y="4108"/>
                        <a:pt x="1375" y="4242"/>
                        <a:pt x="1660" y="4309"/>
                      </a:cubicBezTo>
                      <a:cubicBezTo>
                        <a:pt x="1830" y="4345"/>
                        <a:pt x="2001" y="4362"/>
                        <a:pt x="2169" y="4362"/>
                      </a:cubicBezTo>
                      <a:cubicBezTo>
                        <a:pt x="2314" y="4362"/>
                        <a:pt x="2458" y="4349"/>
                        <a:pt x="2598" y="4326"/>
                      </a:cubicBezTo>
                      <a:cubicBezTo>
                        <a:pt x="2899" y="4276"/>
                        <a:pt x="3201" y="4158"/>
                        <a:pt x="3469" y="3974"/>
                      </a:cubicBezTo>
                      <a:cubicBezTo>
                        <a:pt x="3586" y="3907"/>
                        <a:pt x="3704" y="3806"/>
                        <a:pt x="3804" y="3706"/>
                      </a:cubicBezTo>
                      <a:cubicBezTo>
                        <a:pt x="3905" y="3589"/>
                        <a:pt x="4005" y="3488"/>
                        <a:pt x="4089" y="3354"/>
                      </a:cubicBezTo>
                      <a:cubicBezTo>
                        <a:pt x="4407" y="2868"/>
                        <a:pt x="4491" y="2265"/>
                        <a:pt x="4340" y="1712"/>
                      </a:cubicBezTo>
                      <a:cubicBezTo>
                        <a:pt x="4189" y="1159"/>
                        <a:pt x="3838" y="673"/>
                        <a:pt x="3369" y="355"/>
                      </a:cubicBezTo>
                      <a:cubicBezTo>
                        <a:pt x="3251" y="288"/>
                        <a:pt x="3134" y="221"/>
                        <a:pt x="3000" y="171"/>
                      </a:cubicBezTo>
                      <a:cubicBezTo>
                        <a:pt x="2883" y="120"/>
                        <a:pt x="2749" y="87"/>
                        <a:pt x="2631" y="53"/>
                      </a:cubicBezTo>
                      <a:cubicBezTo>
                        <a:pt x="2488" y="17"/>
                        <a:pt x="2344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3"/>
                <p:cNvSpPr/>
                <p:nvPr/>
              </p:nvSpPr>
              <p:spPr>
                <a:xfrm rot="3504383">
                  <a:off x="1285881" y="5032815"/>
                  <a:ext cx="111027" cy="108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45" extrusionOk="0">
                      <a:moveTo>
                        <a:pt x="2270" y="0"/>
                      </a:moveTo>
                      <a:cubicBezTo>
                        <a:pt x="1786" y="0"/>
                        <a:pt x="1323" y="165"/>
                        <a:pt x="938" y="461"/>
                      </a:cubicBezTo>
                      <a:cubicBezTo>
                        <a:pt x="486" y="813"/>
                        <a:pt x="184" y="1333"/>
                        <a:pt x="84" y="1885"/>
                      </a:cubicBezTo>
                      <a:cubicBezTo>
                        <a:pt x="0" y="2472"/>
                        <a:pt x="151" y="3042"/>
                        <a:pt x="503" y="3494"/>
                      </a:cubicBezTo>
                      <a:cubicBezTo>
                        <a:pt x="888" y="3980"/>
                        <a:pt x="1441" y="4281"/>
                        <a:pt x="2044" y="4332"/>
                      </a:cubicBezTo>
                      <a:cubicBezTo>
                        <a:pt x="2124" y="4340"/>
                        <a:pt x="2202" y="4344"/>
                        <a:pt x="2280" y="4344"/>
                      </a:cubicBezTo>
                      <a:cubicBezTo>
                        <a:pt x="2513" y="4344"/>
                        <a:pt x="2739" y="4306"/>
                        <a:pt x="2966" y="4231"/>
                      </a:cubicBezTo>
                      <a:cubicBezTo>
                        <a:pt x="3251" y="4147"/>
                        <a:pt x="3502" y="4013"/>
                        <a:pt x="3736" y="3812"/>
                      </a:cubicBezTo>
                      <a:cubicBezTo>
                        <a:pt x="4172" y="3444"/>
                        <a:pt x="4423" y="2874"/>
                        <a:pt x="4440" y="2304"/>
                      </a:cubicBezTo>
                      <a:cubicBezTo>
                        <a:pt x="4440" y="1718"/>
                        <a:pt x="4239" y="1165"/>
                        <a:pt x="3854" y="746"/>
                      </a:cubicBezTo>
                      <a:cubicBezTo>
                        <a:pt x="3686" y="528"/>
                        <a:pt x="3468" y="361"/>
                        <a:pt x="3234" y="244"/>
                      </a:cubicBezTo>
                      <a:cubicBezTo>
                        <a:pt x="2982" y="109"/>
                        <a:pt x="2731" y="26"/>
                        <a:pt x="2463" y="9"/>
                      </a:cubicBezTo>
                      <a:cubicBezTo>
                        <a:pt x="2398" y="3"/>
                        <a:pt x="2334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3"/>
                <p:cNvSpPr/>
                <p:nvPr/>
              </p:nvSpPr>
              <p:spPr>
                <a:xfrm rot="3504383">
                  <a:off x="1219355" y="4862881"/>
                  <a:ext cx="1177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8" extrusionOk="0">
                      <a:moveTo>
                        <a:pt x="2471" y="1"/>
                      </a:moveTo>
                      <a:cubicBezTo>
                        <a:pt x="1538" y="1"/>
                        <a:pt x="676" y="596"/>
                        <a:pt x="385" y="1523"/>
                      </a:cubicBezTo>
                      <a:cubicBezTo>
                        <a:pt x="0" y="2696"/>
                        <a:pt x="670" y="3953"/>
                        <a:pt x="1843" y="4271"/>
                      </a:cubicBezTo>
                      <a:cubicBezTo>
                        <a:pt x="2067" y="4333"/>
                        <a:pt x="2290" y="4368"/>
                        <a:pt x="2514" y="4368"/>
                      </a:cubicBezTo>
                      <a:cubicBezTo>
                        <a:pt x="2592" y="4368"/>
                        <a:pt x="2670" y="4364"/>
                        <a:pt x="2748" y="4355"/>
                      </a:cubicBezTo>
                      <a:cubicBezTo>
                        <a:pt x="3033" y="4321"/>
                        <a:pt x="3301" y="4221"/>
                        <a:pt x="3552" y="4087"/>
                      </a:cubicBezTo>
                      <a:cubicBezTo>
                        <a:pt x="4071" y="3802"/>
                        <a:pt x="4423" y="3316"/>
                        <a:pt x="4557" y="2747"/>
                      </a:cubicBezTo>
                      <a:cubicBezTo>
                        <a:pt x="4708" y="2194"/>
                        <a:pt x="4624" y="1590"/>
                        <a:pt x="4340" y="1105"/>
                      </a:cubicBezTo>
                      <a:cubicBezTo>
                        <a:pt x="4206" y="853"/>
                        <a:pt x="4021" y="652"/>
                        <a:pt x="3803" y="468"/>
                      </a:cubicBezTo>
                      <a:cubicBezTo>
                        <a:pt x="3586" y="284"/>
                        <a:pt x="3334" y="166"/>
                        <a:pt x="3066" y="83"/>
                      </a:cubicBezTo>
                      <a:cubicBezTo>
                        <a:pt x="2868" y="27"/>
                        <a:pt x="2668" y="1"/>
                        <a:pt x="24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3"/>
                <p:cNvSpPr/>
                <p:nvPr/>
              </p:nvSpPr>
              <p:spPr>
                <a:xfrm rot="3504383">
                  <a:off x="1176782" y="4692376"/>
                  <a:ext cx="1286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4374" extrusionOk="0">
                      <a:moveTo>
                        <a:pt x="2470" y="0"/>
                      </a:moveTo>
                      <a:cubicBezTo>
                        <a:pt x="1613" y="0"/>
                        <a:pt x="761" y="492"/>
                        <a:pt x="420" y="1454"/>
                      </a:cubicBezTo>
                      <a:cubicBezTo>
                        <a:pt x="1" y="2577"/>
                        <a:pt x="587" y="3833"/>
                        <a:pt x="1726" y="4236"/>
                      </a:cubicBezTo>
                      <a:cubicBezTo>
                        <a:pt x="1984" y="4330"/>
                        <a:pt x="2240" y="4374"/>
                        <a:pt x="2486" y="4374"/>
                      </a:cubicBezTo>
                      <a:cubicBezTo>
                        <a:pt x="3985" y="4374"/>
                        <a:pt x="5146" y="2764"/>
                        <a:pt x="4441" y="1253"/>
                      </a:cubicBezTo>
                      <a:cubicBezTo>
                        <a:pt x="4040" y="413"/>
                        <a:pt x="3253" y="0"/>
                        <a:pt x="24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23"/>
                <p:cNvSpPr/>
                <p:nvPr/>
              </p:nvSpPr>
              <p:spPr>
                <a:xfrm rot="3504383">
                  <a:off x="1143187" y="4515526"/>
                  <a:ext cx="1131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4" h="4368" extrusionOk="0">
                      <a:moveTo>
                        <a:pt x="2194" y="0"/>
                      </a:moveTo>
                      <a:cubicBezTo>
                        <a:pt x="2116" y="0"/>
                        <a:pt x="2038" y="4"/>
                        <a:pt x="1960" y="13"/>
                      </a:cubicBezTo>
                      <a:cubicBezTo>
                        <a:pt x="1676" y="47"/>
                        <a:pt x="1391" y="130"/>
                        <a:pt x="1156" y="281"/>
                      </a:cubicBezTo>
                      <a:cubicBezTo>
                        <a:pt x="637" y="566"/>
                        <a:pt x="268" y="1052"/>
                        <a:pt x="134" y="1622"/>
                      </a:cubicBezTo>
                      <a:cubicBezTo>
                        <a:pt x="0" y="2174"/>
                        <a:pt x="84" y="2761"/>
                        <a:pt x="369" y="3263"/>
                      </a:cubicBezTo>
                      <a:cubicBezTo>
                        <a:pt x="503" y="3515"/>
                        <a:pt x="687" y="3716"/>
                        <a:pt x="905" y="3900"/>
                      </a:cubicBezTo>
                      <a:cubicBezTo>
                        <a:pt x="1123" y="4068"/>
                        <a:pt x="1374" y="4202"/>
                        <a:pt x="1642" y="4285"/>
                      </a:cubicBezTo>
                      <a:cubicBezTo>
                        <a:pt x="1840" y="4341"/>
                        <a:pt x="2040" y="4367"/>
                        <a:pt x="2237" y="4367"/>
                      </a:cubicBezTo>
                      <a:cubicBezTo>
                        <a:pt x="3170" y="4367"/>
                        <a:pt x="4032" y="3772"/>
                        <a:pt x="4323" y="2845"/>
                      </a:cubicBezTo>
                      <a:cubicBezTo>
                        <a:pt x="4524" y="2292"/>
                        <a:pt x="4457" y="1672"/>
                        <a:pt x="4189" y="1169"/>
                      </a:cubicBezTo>
                      <a:cubicBezTo>
                        <a:pt x="3904" y="633"/>
                        <a:pt x="3435" y="248"/>
                        <a:pt x="2848" y="97"/>
                      </a:cubicBezTo>
                      <a:cubicBezTo>
                        <a:pt x="2637" y="35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23"/>
                <p:cNvSpPr/>
                <p:nvPr/>
              </p:nvSpPr>
              <p:spPr>
                <a:xfrm rot="3504383">
                  <a:off x="1082431" y="4347831"/>
                  <a:ext cx="111427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70" extrusionOk="0">
                      <a:moveTo>
                        <a:pt x="2238" y="1"/>
                      </a:moveTo>
                      <a:cubicBezTo>
                        <a:pt x="1977" y="1"/>
                        <a:pt x="1726" y="36"/>
                        <a:pt x="1475" y="105"/>
                      </a:cubicBezTo>
                      <a:cubicBezTo>
                        <a:pt x="1190" y="206"/>
                        <a:pt x="939" y="340"/>
                        <a:pt x="721" y="541"/>
                      </a:cubicBezTo>
                      <a:cubicBezTo>
                        <a:pt x="268" y="926"/>
                        <a:pt x="17" y="1479"/>
                        <a:pt x="17" y="2066"/>
                      </a:cubicBezTo>
                      <a:cubicBezTo>
                        <a:pt x="0" y="2635"/>
                        <a:pt x="218" y="3188"/>
                        <a:pt x="603" y="3624"/>
                      </a:cubicBezTo>
                      <a:cubicBezTo>
                        <a:pt x="771" y="3825"/>
                        <a:pt x="989" y="3993"/>
                        <a:pt x="1223" y="4127"/>
                      </a:cubicBezTo>
                      <a:cubicBezTo>
                        <a:pt x="1458" y="4261"/>
                        <a:pt x="1726" y="4344"/>
                        <a:pt x="1994" y="4361"/>
                      </a:cubicBezTo>
                      <a:cubicBezTo>
                        <a:pt x="2058" y="4367"/>
                        <a:pt x="2123" y="4370"/>
                        <a:pt x="2186" y="4370"/>
                      </a:cubicBezTo>
                      <a:cubicBezTo>
                        <a:pt x="2670" y="4370"/>
                        <a:pt x="3134" y="4203"/>
                        <a:pt x="3519" y="3892"/>
                      </a:cubicBezTo>
                      <a:cubicBezTo>
                        <a:pt x="3954" y="3540"/>
                        <a:pt x="4273" y="3038"/>
                        <a:pt x="4356" y="2468"/>
                      </a:cubicBezTo>
                      <a:cubicBezTo>
                        <a:pt x="4457" y="1898"/>
                        <a:pt x="4306" y="1312"/>
                        <a:pt x="3938" y="843"/>
                      </a:cubicBezTo>
                      <a:cubicBezTo>
                        <a:pt x="3569" y="374"/>
                        <a:pt x="2999" y="72"/>
                        <a:pt x="2396" y="5"/>
                      </a:cubicBezTo>
                      <a:cubicBezTo>
                        <a:pt x="2343" y="2"/>
                        <a:pt x="2291" y="1"/>
                        <a:pt x="2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23"/>
                <p:cNvSpPr/>
                <p:nvPr/>
              </p:nvSpPr>
              <p:spPr>
                <a:xfrm rot="3504383">
                  <a:off x="981651" y="4197755"/>
                  <a:ext cx="112277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59" extrusionOk="0">
                      <a:moveTo>
                        <a:pt x="2257" y="0"/>
                      </a:moveTo>
                      <a:cubicBezTo>
                        <a:pt x="2134" y="0"/>
                        <a:pt x="2012" y="10"/>
                        <a:pt x="1894" y="30"/>
                      </a:cubicBezTo>
                      <a:cubicBezTo>
                        <a:pt x="1592" y="97"/>
                        <a:pt x="1290" y="214"/>
                        <a:pt x="1022" y="381"/>
                      </a:cubicBezTo>
                      <a:cubicBezTo>
                        <a:pt x="905" y="465"/>
                        <a:pt x="788" y="566"/>
                        <a:pt x="687" y="666"/>
                      </a:cubicBezTo>
                      <a:cubicBezTo>
                        <a:pt x="587" y="767"/>
                        <a:pt x="503" y="884"/>
                        <a:pt x="419" y="1018"/>
                      </a:cubicBezTo>
                      <a:cubicBezTo>
                        <a:pt x="101" y="1487"/>
                        <a:pt x="0" y="2090"/>
                        <a:pt x="151" y="2660"/>
                      </a:cubicBezTo>
                      <a:cubicBezTo>
                        <a:pt x="302" y="3213"/>
                        <a:pt x="654" y="3682"/>
                        <a:pt x="1140" y="4000"/>
                      </a:cubicBezTo>
                      <a:cubicBezTo>
                        <a:pt x="1240" y="4067"/>
                        <a:pt x="1357" y="4134"/>
                        <a:pt x="1491" y="4185"/>
                      </a:cubicBezTo>
                      <a:cubicBezTo>
                        <a:pt x="1609" y="4235"/>
                        <a:pt x="1743" y="4285"/>
                        <a:pt x="1860" y="4319"/>
                      </a:cubicBezTo>
                      <a:cubicBezTo>
                        <a:pt x="2008" y="4346"/>
                        <a:pt x="2155" y="4359"/>
                        <a:pt x="2303" y="4359"/>
                      </a:cubicBezTo>
                      <a:cubicBezTo>
                        <a:pt x="2423" y="4359"/>
                        <a:pt x="2544" y="4351"/>
                        <a:pt x="2664" y="4335"/>
                      </a:cubicBezTo>
                      <a:cubicBezTo>
                        <a:pt x="2932" y="4285"/>
                        <a:pt x="3184" y="4185"/>
                        <a:pt x="3401" y="4034"/>
                      </a:cubicBezTo>
                      <a:cubicBezTo>
                        <a:pt x="3636" y="3883"/>
                        <a:pt x="3820" y="3699"/>
                        <a:pt x="3988" y="3481"/>
                      </a:cubicBezTo>
                      <a:cubicBezTo>
                        <a:pt x="4323" y="3029"/>
                        <a:pt x="4490" y="2459"/>
                        <a:pt x="4440" y="1889"/>
                      </a:cubicBezTo>
                      <a:cubicBezTo>
                        <a:pt x="4390" y="1303"/>
                        <a:pt x="4088" y="767"/>
                        <a:pt x="3619" y="432"/>
                      </a:cubicBezTo>
                      <a:cubicBezTo>
                        <a:pt x="3385" y="247"/>
                        <a:pt x="3117" y="130"/>
                        <a:pt x="2832" y="63"/>
                      </a:cubicBezTo>
                      <a:cubicBezTo>
                        <a:pt x="2639" y="22"/>
                        <a:pt x="2446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23"/>
                <p:cNvSpPr/>
                <p:nvPr/>
              </p:nvSpPr>
              <p:spPr>
                <a:xfrm rot="3504383">
                  <a:off x="846042" y="4080243"/>
                  <a:ext cx="111452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63" extrusionOk="0">
                      <a:moveTo>
                        <a:pt x="2384" y="1"/>
                      </a:moveTo>
                      <a:cubicBezTo>
                        <a:pt x="2355" y="1"/>
                        <a:pt x="2325" y="1"/>
                        <a:pt x="2296" y="3"/>
                      </a:cubicBezTo>
                      <a:cubicBezTo>
                        <a:pt x="1977" y="3"/>
                        <a:pt x="1676" y="70"/>
                        <a:pt x="1391" y="204"/>
                      </a:cubicBezTo>
                      <a:cubicBezTo>
                        <a:pt x="1240" y="271"/>
                        <a:pt x="1106" y="355"/>
                        <a:pt x="972" y="439"/>
                      </a:cubicBezTo>
                      <a:cubicBezTo>
                        <a:pt x="855" y="539"/>
                        <a:pt x="738" y="640"/>
                        <a:pt x="637" y="757"/>
                      </a:cubicBezTo>
                      <a:cubicBezTo>
                        <a:pt x="453" y="958"/>
                        <a:pt x="302" y="1226"/>
                        <a:pt x="201" y="1494"/>
                      </a:cubicBezTo>
                      <a:cubicBezTo>
                        <a:pt x="0" y="2047"/>
                        <a:pt x="67" y="2650"/>
                        <a:pt x="352" y="3170"/>
                      </a:cubicBezTo>
                      <a:cubicBezTo>
                        <a:pt x="620" y="3672"/>
                        <a:pt x="1073" y="4058"/>
                        <a:pt x="1626" y="4242"/>
                      </a:cubicBezTo>
                      <a:cubicBezTo>
                        <a:pt x="1859" y="4315"/>
                        <a:pt x="2092" y="4362"/>
                        <a:pt x="2326" y="4362"/>
                      </a:cubicBezTo>
                      <a:cubicBezTo>
                        <a:pt x="2361" y="4362"/>
                        <a:pt x="2395" y="4361"/>
                        <a:pt x="2430" y="4359"/>
                      </a:cubicBezTo>
                      <a:cubicBezTo>
                        <a:pt x="2564" y="4359"/>
                        <a:pt x="2698" y="4343"/>
                        <a:pt x="2832" y="4309"/>
                      </a:cubicBezTo>
                      <a:cubicBezTo>
                        <a:pt x="2966" y="4276"/>
                        <a:pt x="3100" y="4225"/>
                        <a:pt x="3217" y="4175"/>
                      </a:cubicBezTo>
                      <a:cubicBezTo>
                        <a:pt x="3469" y="4058"/>
                        <a:pt x="3686" y="3890"/>
                        <a:pt x="3871" y="3689"/>
                      </a:cubicBezTo>
                      <a:cubicBezTo>
                        <a:pt x="4055" y="3488"/>
                        <a:pt x="4206" y="3270"/>
                        <a:pt x="4290" y="3019"/>
                      </a:cubicBezTo>
                      <a:cubicBezTo>
                        <a:pt x="4390" y="2751"/>
                        <a:pt x="4457" y="2483"/>
                        <a:pt x="4457" y="2198"/>
                      </a:cubicBezTo>
                      <a:cubicBezTo>
                        <a:pt x="4457" y="1913"/>
                        <a:pt x="4424" y="1628"/>
                        <a:pt x="4323" y="1343"/>
                      </a:cubicBezTo>
                      <a:cubicBezTo>
                        <a:pt x="4206" y="1075"/>
                        <a:pt x="4055" y="824"/>
                        <a:pt x="3854" y="623"/>
                      </a:cubicBezTo>
                      <a:cubicBezTo>
                        <a:pt x="3653" y="422"/>
                        <a:pt x="3418" y="254"/>
                        <a:pt x="3150" y="154"/>
                      </a:cubicBezTo>
                      <a:cubicBezTo>
                        <a:pt x="2895" y="64"/>
                        <a:pt x="2639" y="1"/>
                        <a:pt x="2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23"/>
                <p:cNvSpPr/>
                <p:nvPr/>
              </p:nvSpPr>
              <p:spPr>
                <a:xfrm rot="3504383">
                  <a:off x="687756" y="3998253"/>
                  <a:ext cx="112302" cy="10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9" extrusionOk="0">
                      <a:moveTo>
                        <a:pt x="2298" y="1"/>
                      </a:moveTo>
                      <a:cubicBezTo>
                        <a:pt x="2122" y="1"/>
                        <a:pt x="1949" y="23"/>
                        <a:pt x="1777" y="64"/>
                      </a:cubicBezTo>
                      <a:cubicBezTo>
                        <a:pt x="1475" y="147"/>
                        <a:pt x="1191" y="298"/>
                        <a:pt x="939" y="482"/>
                      </a:cubicBezTo>
                      <a:cubicBezTo>
                        <a:pt x="453" y="868"/>
                        <a:pt x="135" y="1421"/>
                        <a:pt x="68" y="2024"/>
                      </a:cubicBezTo>
                      <a:cubicBezTo>
                        <a:pt x="1" y="2610"/>
                        <a:pt x="202" y="3180"/>
                        <a:pt x="604" y="3616"/>
                      </a:cubicBezTo>
                      <a:cubicBezTo>
                        <a:pt x="989" y="4034"/>
                        <a:pt x="1526" y="4302"/>
                        <a:pt x="2095" y="4353"/>
                      </a:cubicBezTo>
                      <a:cubicBezTo>
                        <a:pt x="2179" y="4363"/>
                        <a:pt x="2262" y="4368"/>
                        <a:pt x="2345" y="4368"/>
                      </a:cubicBezTo>
                      <a:cubicBezTo>
                        <a:pt x="2796" y="4368"/>
                        <a:pt x="3235" y="4217"/>
                        <a:pt x="3603" y="3934"/>
                      </a:cubicBezTo>
                      <a:cubicBezTo>
                        <a:pt x="3821" y="3766"/>
                        <a:pt x="4005" y="3565"/>
                        <a:pt x="4139" y="3331"/>
                      </a:cubicBezTo>
                      <a:cubicBezTo>
                        <a:pt x="4273" y="3096"/>
                        <a:pt x="4357" y="2828"/>
                        <a:pt x="4391" y="2560"/>
                      </a:cubicBezTo>
                      <a:cubicBezTo>
                        <a:pt x="4491" y="2007"/>
                        <a:pt x="4357" y="1421"/>
                        <a:pt x="4056" y="935"/>
                      </a:cubicBezTo>
                      <a:cubicBezTo>
                        <a:pt x="3737" y="449"/>
                        <a:pt x="3218" y="114"/>
                        <a:pt x="2648" y="30"/>
                      </a:cubicBezTo>
                      <a:cubicBezTo>
                        <a:pt x="2529" y="10"/>
                        <a:pt x="2413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23"/>
                <p:cNvSpPr/>
                <p:nvPr/>
              </p:nvSpPr>
              <p:spPr>
                <a:xfrm rot="3504383">
                  <a:off x="513802" y="395943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243" y="1"/>
                      </a:moveTo>
                      <a:cubicBezTo>
                        <a:pt x="2166" y="1"/>
                        <a:pt x="2088" y="5"/>
                        <a:pt x="2011" y="14"/>
                      </a:cubicBezTo>
                      <a:cubicBezTo>
                        <a:pt x="1710" y="48"/>
                        <a:pt x="1425" y="132"/>
                        <a:pt x="1174" y="283"/>
                      </a:cubicBezTo>
                      <a:cubicBezTo>
                        <a:pt x="889" y="450"/>
                        <a:pt x="654" y="668"/>
                        <a:pt x="470" y="919"/>
                      </a:cubicBezTo>
                      <a:cubicBezTo>
                        <a:pt x="286" y="1171"/>
                        <a:pt x="152" y="1455"/>
                        <a:pt x="85" y="1757"/>
                      </a:cubicBezTo>
                      <a:cubicBezTo>
                        <a:pt x="18" y="2042"/>
                        <a:pt x="1" y="2343"/>
                        <a:pt x="51" y="2628"/>
                      </a:cubicBezTo>
                      <a:cubicBezTo>
                        <a:pt x="152" y="3198"/>
                        <a:pt x="503" y="3700"/>
                        <a:pt x="1006" y="4019"/>
                      </a:cubicBezTo>
                      <a:cubicBezTo>
                        <a:pt x="1371" y="4245"/>
                        <a:pt x="1791" y="4358"/>
                        <a:pt x="2219" y="4358"/>
                      </a:cubicBezTo>
                      <a:cubicBezTo>
                        <a:pt x="2362" y="4358"/>
                        <a:pt x="2506" y="4346"/>
                        <a:pt x="2648" y="4320"/>
                      </a:cubicBezTo>
                      <a:cubicBezTo>
                        <a:pt x="2899" y="4270"/>
                        <a:pt x="3151" y="4170"/>
                        <a:pt x="3385" y="4036"/>
                      </a:cubicBezTo>
                      <a:cubicBezTo>
                        <a:pt x="3620" y="3902"/>
                        <a:pt x="3821" y="3717"/>
                        <a:pt x="3972" y="3499"/>
                      </a:cubicBezTo>
                      <a:cubicBezTo>
                        <a:pt x="4139" y="3282"/>
                        <a:pt x="4256" y="3047"/>
                        <a:pt x="4324" y="2779"/>
                      </a:cubicBezTo>
                      <a:cubicBezTo>
                        <a:pt x="4508" y="1958"/>
                        <a:pt x="4240" y="1087"/>
                        <a:pt x="3603" y="517"/>
                      </a:cubicBezTo>
                      <a:cubicBezTo>
                        <a:pt x="3226" y="184"/>
                        <a:pt x="2737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23"/>
                <p:cNvSpPr/>
                <p:nvPr/>
              </p:nvSpPr>
              <p:spPr>
                <a:xfrm rot="3504383">
                  <a:off x="335565" y="3966521"/>
                  <a:ext cx="110602" cy="10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72" extrusionOk="0">
                      <a:moveTo>
                        <a:pt x="2172" y="1"/>
                      </a:moveTo>
                      <a:cubicBezTo>
                        <a:pt x="1921" y="1"/>
                        <a:pt x="1668" y="48"/>
                        <a:pt x="1425" y="144"/>
                      </a:cubicBezTo>
                      <a:cubicBezTo>
                        <a:pt x="855" y="362"/>
                        <a:pt x="419" y="797"/>
                        <a:pt x="185" y="1350"/>
                      </a:cubicBezTo>
                      <a:cubicBezTo>
                        <a:pt x="68" y="1635"/>
                        <a:pt x="1" y="1937"/>
                        <a:pt x="1" y="2255"/>
                      </a:cubicBezTo>
                      <a:cubicBezTo>
                        <a:pt x="1" y="2540"/>
                        <a:pt x="68" y="2825"/>
                        <a:pt x="168" y="3093"/>
                      </a:cubicBezTo>
                      <a:cubicBezTo>
                        <a:pt x="403" y="3612"/>
                        <a:pt x="838" y="4031"/>
                        <a:pt x="1391" y="4232"/>
                      </a:cubicBezTo>
                      <a:cubicBezTo>
                        <a:pt x="1639" y="4325"/>
                        <a:pt x="1900" y="4371"/>
                        <a:pt x="2163" y="4371"/>
                      </a:cubicBezTo>
                      <a:cubicBezTo>
                        <a:pt x="2470" y="4371"/>
                        <a:pt x="2778" y="4308"/>
                        <a:pt x="3067" y="4182"/>
                      </a:cubicBezTo>
                      <a:cubicBezTo>
                        <a:pt x="3318" y="4081"/>
                        <a:pt x="3536" y="3930"/>
                        <a:pt x="3737" y="3729"/>
                      </a:cubicBezTo>
                      <a:cubicBezTo>
                        <a:pt x="3938" y="3545"/>
                        <a:pt x="4089" y="3311"/>
                        <a:pt x="4206" y="3059"/>
                      </a:cubicBezTo>
                      <a:cubicBezTo>
                        <a:pt x="4407" y="2540"/>
                        <a:pt x="4424" y="1970"/>
                        <a:pt x="4223" y="1451"/>
                      </a:cubicBezTo>
                      <a:cubicBezTo>
                        <a:pt x="4005" y="915"/>
                        <a:pt x="3620" y="479"/>
                        <a:pt x="3100" y="228"/>
                      </a:cubicBezTo>
                      <a:cubicBezTo>
                        <a:pt x="2809" y="78"/>
                        <a:pt x="2492" y="1"/>
                        <a:pt x="2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23"/>
                <p:cNvSpPr/>
                <p:nvPr/>
              </p:nvSpPr>
              <p:spPr>
                <a:xfrm rot="3504383">
                  <a:off x="149195" y="4000278"/>
                  <a:ext cx="125677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4374" extrusionOk="0">
                      <a:moveTo>
                        <a:pt x="2758" y="0"/>
                      </a:moveTo>
                      <a:cubicBezTo>
                        <a:pt x="2403" y="0"/>
                        <a:pt x="2048" y="87"/>
                        <a:pt x="1726" y="264"/>
                      </a:cubicBezTo>
                      <a:cubicBezTo>
                        <a:pt x="0" y="1202"/>
                        <a:pt x="302" y="3765"/>
                        <a:pt x="2195" y="4301"/>
                      </a:cubicBezTo>
                      <a:cubicBezTo>
                        <a:pt x="2382" y="4350"/>
                        <a:pt x="2570" y="4373"/>
                        <a:pt x="2755" y="4373"/>
                      </a:cubicBezTo>
                      <a:cubicBezTo>
                        <a:pt x="3713" y="4373"/>
                        <a:pt x="4595" y="3746"/>
                        <a:pt x="4876" y="2777"/>
                      </a:cubicBezTo>
                      <a:cubicBezTo>
                        <a:pt x="5026" y="2224"/>
                        <a:pt x="4959" y="1637"/>
                        <a:pt x="4691" y="1152"/>
                      </a:cubicBezTo>
                      <a:cubicBezTo>
                        <a:pt x="4407" y="649"/>
                        <a:pt x="3937" y="264"/>
                        <a:pt x="3401" y="96"/>
                      </a:cubicBezTo>
                      <a:cubicBezTo>
                        <a:pt x="3192" y="32"/>
                        <a:pt x="2975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1" name="Google Shape;741;p23"/>
                <p:cNvSpPr/>
                <p:nvPr/>
              </p:nvSpPr>
              <p:spPr>
                <a:xfrm rot="3504383">
                  <a:off x="-14724" y="4058147"/>
                  <a:ext cx="11772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6" extrusionOk="0">
                      <a:moveTo>
                        <a:pt x="2273" y="0"/>
                      </a:moveTo>
                      <a:cubicBezTo>
                        <a:pt x="1323" y="0"/>
                        <a:pt x="446" y="613"/>
                        <a:pt x="168" y="1572"/>
                      </a:cubicBezTo>
                      <a:cubicBezTo>
                        <a:pt x="0" y="2125"/>
                        <a:pt x="67" y="2711"/>
                        <a:pt x="352" y="3197"/>
                      </a:cubicBezTo>
                      <a:cubicBezTo>
                        <a:pt x="620" y="3716"/>
                        <a:pt x="1073" y="4085"/>
                        <a:pt x="1626" y="4269"/>
                      </a:cubicBezTo>
                      <a:cubicBezTo>
                        <a:pt x="1838" y="4334"/>
                        <a:pt x="2061" y="4366"/>
                        <a:pt x="2283" y="4366"/>
                      </a:cubicBezTo>
                      <a:cubicBezTo>
                        <a:pt x="2638" y="4366"/>
                        <a:pt x="2992" y="4283"/>
                        <a:pt x="3301" y="4118"/>
                      </a:cubicBezTo>
                      <a:cubicBezTo>
                        <a:pt x="3820" y="3834"/>
                        <a:pt x="4206" y="3348"/>
                        <a:pt x="4357" y="2778"/>
                      </a:cubicBezTo>
                      <a:cubicBezTo>
                        <a:pt x="4708" y="1622"/>
                        <a:pt x="4022" y="399"/>
                        <a:pt x="2865" y="81"/>
                      </a:cubicBezTo>
                      <a:cubicBezTo>
                        <a:pt x="2668" y="26"/>
                        <a:pt x="2469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23"/>
                <p:cNvSpPr/>
                <p:nvPr/>
              </p:nvSpPr>
              <p:spPr>
                <a:xfrm rot="3504383">
                  <a:off x="-188393" y="4094295"/>
                  <a:ext cx="111027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1" extrusionOk="0">
                      <a:moveTo>
                        <a:pt x="2261" y="0"/>
                      </a:moveTo>
                      <a:cubicBezTo>
                        <a:pt x="1696" y="0"/>
                        <a:pt x="1138" y="213"/>
                        <a:pt x="704" y="612"/>
                      </a:cubicBezTo>
                      <a:cubicBezTo>
                        <a:pt x="503" y="797"/>
                        <a:pt x="353" y="1031"/>
                        <a:pt x="235" y="1282"/>
                      </a:cubicBezTo>
                      <a:cubicBezTo>
                        <a:pt x="18" y="1785"/>
                        <a:pt x="1" y="2355"/>
                        <a:pt x="202" y="2874"/>
                      </a:cubicBezTo>
                      <a:cubicBezTo>
                        <a:pt x="403" y="3410"/>
                        <a:pt x="788" y="3863"/>
                        <a:pt x="1291" y="4131"/>
                      </a:cubicBezTo>
                      <a:cubicBezTo>
                        <a:pt x="1588" y="4284"/>
                        <a:pt x="1912" y="4361"/>
                        <a:pt x="2238" y="4361"/>
                      </a:cubicBezTo>
                      <a:cubicBezTo>
                        <a:pt x="2483" y="4361"/>
                        <a:pt x="2729" y="4317"/>
                        <a:pt x="2966" y="4231"/>
                      </a:cubicBezTo>
                      <a:cubicBezTo>
                        <a:pt x="3838" y="3896"/>
                        <a:pt x="4407" y="3075"/>
                        <a:pt x="4424" y="2137"/>
                      </a:cubicBezTo>
                      <a:cubicBezTo>
                        <a:pt x="4441" y="1249"/>
                        <a:pt x="3888" y="445"/>
                        <a:pt x="3050" y="143"/>
                      </a:cubicBezTo>
                      <a:cubicBezTo>
                        <a:pt x="2793" y="47"/>
                        <a:pt x="2527" y="0"/>
                        <a:pt x="22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508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>
            <a:spLocks noGrp="1"/>
          </p:cNvSpPr>
          <p:nvPr>
            <p:ph type="title"/>
          </p:nvPr>
        </p:nvSpPr>
        <p:spPr>
          <a:xfrm>
            <a:off x="724276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"/>
          </p:nvPr>
        </p:nvSpPr>
        <p:spPr>
          <a:xfrm>
            <a:off x="894526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2" hasCustomPrompt="1"/>
          </p:nvPr>
        </p:nvSpPr>
        <p:spPr>
          <a:xfrm>
            <a:off x="1401424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3"/>
          </p:nvPr>
        </p:nvSpPr>
        <p:spPr>
          <a:xfrm>
            <a:off x="3272850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subTitle" idx="4"/>
          </p:nvPr>
        </p:nvSpPr>
        <p:spPr>
          <a:xfrm>
            <a:off x="3443652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5" hasCustomPrompt="1"/>
          </p:nvPr>
        </p:nvSpPr>
        <p:spPr>
          <a:xfrm>
            <a:off x="3950550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6"/>
          </p:nvPr>
        </p:nvSpPr>
        <p:spPr>
          <a:xfrm>
            <a:off x="5821424" y="14457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7"/>
          </p:nvPr>
        </p:nvSpPr>
        <p:spPr>
          <a:xfrm>
            <a:off x="5991674" y="18244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8" hasCustomPrompt="1"/>
          </p:nvPr>
        </p:nvSpPr>
        <p:spPr>
          <a:xfrm>
            <a:off x="6498572" y="942112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>
            <a:spLocks noGrp="1"/>
          </p:cNvSpPr>
          <p:nvPr>
            <p:ph type="title" idx="9"/>
          </p:nvPr>
        </p:nvSpPr>
        <p:spPr>
          <a:xfrm>
            <a:off x="723724" y="36570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13"/>
          </p:nvPr>
        </p:nvSpPr>
        <p:spPr>
          <a:xfrm>
            <a:off x="893974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title" idx="14" hasCustomPrompt="1"/>
          </p:nvPr>
        </p:nvSpPr>
        <p:spPr>
          <a:xfrm>
            <a:off x="1401424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 idx="15"/>
          </p:nvPr>
        </p:nvSpPr>
        <p:spPr>
          <a:xfrm>
            <a:off x="3272850" y="3657050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subTitle" idx="16"/>
          </p:nvPr>
        </p:nvSpPr>
        <p:spPr>
          <a:xfrm>
            <a:off x="3443100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3" name="Google Shape;293;p13"/>
          <p:cNvSpPr txBox="1">
            <a:spLocks noGrp="1"/>
          </p:cNvSpPr>
          <p:nvPr>
            <p:ph type="title" idx="17" hasCustomPrompt="1"/>
          </p:nvPr>
        </p:nvSpPr>
        <p:spPr>
          <a:xfrm>
            <a:off x="3950550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13"/>
          <p:cNvSpPr txBox="1">
            <a:spLocks noGrp="1"/>
          </p:cNvSpPr>
          <p:nvPr>
            <p:ph type="title" idx="18"/>
          </p:nvPr>
        </p:nvSpPr>
        <p:spPr>
          <a:xfrm>
            <a:off x="5940422" y="3657050"/>
            <a:ext cx="2359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None/>
              <a:defRPr sz="1800">
                <a:solidFill>
                  <a:srgbClr val="FF00A3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subTitle" idx="19"/>
          </p:nvPr>
        </p:nvSpPr>
        <p:spPr>
          <a:xfrm>
            <a:off x="5991122" y="4035750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6" name="Google Shape;296;p13"/>
          <p:cNvSpPr txBox="1">
            <a:spLocks noGrp="1"/>
          </p:cNvSpPr>
          <p:nvPr>
            <p:ph type="title" idx="20" hasCustomPrompt="1"/>
          </p:nvPr>
        </p:nvSpPr>
        <p:spPr>
          <a:xfrm>
            <a:off x="6498572" y="3141647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3000"/>
              <a:buNone/>
              <a:defRPr sz="3000" b="1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2400"/>
              <a:buNone/>
              <a:defRPr sz="2400">
                <a:solidFill>
                  <a:srgbClr val="FF00A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782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title" idx="2" hasCustomPrompt="1"/>
          </p:nvPr>
        </p:nvSpPr>
        <p:spPr>
          <a:xfrm>
            <a:off x="47053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" name="Google Shape;44;p3"/>
          <p:cNvSpPr txBox="1">
            <a:spLocks noGrp="1"/>
          </p:cNvSpPr>
          <p:nvPr>
            <p:ph type="subTitle" idx="1"/>
          </p:nvPr>
        </p:nvSpPr>
        <p:spPr>
          <a:xfrm>
            <a:off x="4714875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 rot="-4213300">
            <a:off x="3201409" y="3997949"/>
            <a:ext cx="661389" cy="928976"/>
            <a:chOff x="2374700" y="1056350"/>
            <a:chExt cx="797300" cy="1119875"/>
          </a:xfrm>
        </p:grpSpPr>
        <p:sp>
          <p:nvSpPr>
            <p:cNvPr id="46" name="Google Shape;46;p3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 rot="4242672">
            <a:off x="454798" y="334510"/>
            <a:ext cx="890563" cy="1081114"/>
            <a:chOff x="3397302" y="3304800"/>
            <a:chExt cx="1031123" cy="1251750"/>
          </a:xfrm>
        </p:grpSpPr>
        <p:sp>
          <p:nvSpPr>
            <p:cNvPr id="54" name="Google Shape;54;p3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713225" y="941525"/>
            <a:ext cx="7724400" cy="3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 rot="9740687">
            <a:off x="91695" y="4118316"/>
            <a:ext cx="661419" cy="929019"/>
            <a:chOff x="2374700" y="1056350"/>
            <a:chExt cx="797300" cy="1119875"/>
          </a:xfrm>
        </p:grpSpPr>
        <p:sp>
          <p:nvSpPr>
            <p:cNvPr id="68" name="Google Shape;68;p4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4"/>
          <p:cNvGrpSpPr/>
          <p:nvPr/>
        </p:nvGrpSpPr>
        <p:grpSpPr>
          <a:xfrm rot="7104810">
            <a:off x="7670035" y="-1779255"/>
            <a:ext cx="1420602" cy="5421529"/>
            <a:chOff x="9065175" y="1446600"/>
            <a:chExt cx="682175" cy="2603425"/>
          </a:xfrm>
        </p:grpSpPr>
        <p:sp>
          <p:nvSpPr>
            <p:cNvPr id="76" name="Google Shape;76;p4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 rot="8100000" flipH="1">
            <a:off x="7765847" y="3506196"/>
            <a:ext cx="1924526" cy="1364190"/>
            <a:chOff x="193669" y="148127"/>
            <a:chExt cx="1982873" cy="1405549"/>
          </a:xfrm>
        </p:grpSpPr>
        <p:sp>
          <p:nvSpPr>
            <p:cNvPr id="103" name="Google Shape;103;p4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4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105" name="Google Shape;105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108" name="Google Shape;108;p4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" name="Google Shape;110;p4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111" name="Google Shape;111;p4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" name="Google Shape;115;p4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body" idx="1"/>
          </p:nvPr>
        </p:nvSpPr>
        <p:spPr>
          <a:xfrm>
            <a:off x="720000" y="1861297"/>
            <a:ext cx="41178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6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7"/>
          <p:cNvGrpSpPr/>
          <p:nvPr/>
        </p:nvGrpSpPr>
        <p:grpSpPr>
          <a:xfrm rot="4390107">
            <a:off x="7408179" y="415988"/>
            <a:ext cx="1466373" cy="1381117"/>
            <a:chOff x="1404300" y="937325"/>
            <a:chExt cx="1767700" cy="1664925"/>
          </a:xfrm>
        </p:grpSpPr>
        <p:sp>
          <p:nvSpPr>
            <p:cNvPr id="166" name="Google Shape;166;p7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1936875" y="1271900"/>
              <a:ext cx="550725" cy="299850"/>
            </a:xfrm>
            <a:custGeom>
              <a:avLst/>
              <a:gdLst/>
              <a:ahLst/>
              <a:cxnLst/>
              <a:rect l="l" t="t" r="r" b="b"/>
              <a:pathLst>
                <a:path w="22029" h="11994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cubicBezTo>
                    <a:pt x="6910" y="5201"/>
                    <a:pt x="14051" y="8609"/>
                    <a:pt x="20948" y="11936"/>
                  </a:cubicBezTo>
                  <a:cubicBezTo>
                    <a:pt x="21035" y="11975"/>
                    <a:pt x="21119" y="11993"/>
                    <a:pt x="21198" y="11993"/>
                  </a:cubicBezTo>
                  <a:cubicBezTo>
                    <a:pt x="21714" y="11993"/>
                    <a:pt x="22029" y="11247"/>
                    <a:pt x="21489" y="10989"/>
                  </a:cubicBezTo>
                  <a:cubicBezTo>
                    <a:pt x="14592" y="7662"/>
                    <a:pt x="7478" y="4254"/>
                    <a:pt x="1040" y="88"/>
                  </a:cubicBez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880700" y="1297000"/>
              <a:ext cx="89625" cy="682925"/>
            </a:xfrm>
            <a:custGeom>
              <a:avLst/>
              <a:gdLst/>
              <a:ahLst/>
              <a:cxnLst/>
              <a:rect l="l" t="t" r="r" b="b"/>
              <a:pathLst>
                <a:path w="3585" h="27317" extrusionOk="0">
                  <a:moveTo>
                    <a:pt x="3065" y="1"/>
                  </a:moveTo>
                  <a:cubicBezTo>
                    <a:pt x="2792" y="1"/>
                    <a:pt x="2503" y="177"/>
                    <a:pt x="2476" y="518"/>
                  </a:cubicBezTo>
                  <a:cubicBezTo>
                    <a:pt x="1799" y="9309"/>
                    <a:pt x="1069" y="18073"/>
                    <a:pt x="41" y="26810"/>
                  </a:cubicBezTo>
                  <a:cubicBezTo>
                    <a:pt x="1" y="27148"/>
                    <a:pt x="258" y="27317"/>
                    <a:pt x="535" y="27317"/>
                  </a:cubicBezTo>
                  <a:cubicBezTo>
                    <a:pt x="812" y="27317"/>
                    <a:pt x="1110" y="27148"/>
                    <a:pt x="1150" y="26810"/>
                  </a:cubicBezTo>
                  <a:cubicBezTo>
                    <a:pt x="2151" y="18073"/>
                    <a:pt x="2881" y="9282"/>
                    <a:pt x="3558" y="518"/>
                  </a:cubicBezTo>
                  <a:cubicBezTo>
                    <a:pt x="3584" y="170"/>
                    <a:pt x="3333" y="1"/>
                    <a:pt x="3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877975" y="1536400"/>
              <a:ext cx="607800" cy="445550"/>
            </a:xfrm>
            <a:custGeom>
              <a:avLst/>
              <a:gdLst/>
              <a:ahLst/>
              <a:cxnLst/>
              <a:rect l="l" t="t" r="r" b="b"/>
              <a:pathLst>
                <a:path w="24312" h="17822" extrusionOk="0">
                  <a:moveTo>
                    <a:pt x="23591" y="1"/>
                  </a:moveTo>
                  <a:cubicBezTo>
                    <a:pt x="23499" y="1"/>
                    <a:pt x="23401" y="34"/>
                    <a:pt x="23304" y="112"/>
                  </a:cubicBezTo>
                  <a:cubicBezTo>
                    <a:pt x="15866" y="5900"/>
                    <a:pt x="7832" y="10931"/>
                    <a:pt x="448" y="16774"/>
                  </a:cubicBezTo>
                  <a:cubicBezTo>
                    <a:pt x="1" y="17132"/>
                    <a:pt x="293" y="17822"/>
                    <a:pt x="713" y="17822"/>
                  </a:cubicBezTo>
                  <a:cubicBezTo>
                    <a:pt x="801" y="17822"/>
                    <a:pt x="895" y="17791"/>
                    <a:pt x="989" y="17721"/>
                  </a:cubicBezTo>
                  <a:lnTo>
                    <a:pt x="989" y="17694"/>
                  </a:lnTo>
                  <a:cubicBezTo>
                    <a:pt x="8400" y="11851"/>
                    <a:pt x="16407" y="6820"/>
                    <a:pt x="23845" y="1031"/>
                  </a:cubicBezTo>
                  <a:cubicBezTo>
                    <a:pt x="24312" y="698"/>
                    <a:pt x="24012" y="1"/>
                    <a:pt x="235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876275" y="1954275"/>
              <a:ext cx="808150" cy="119850"/>
            </a:xfrm>
            <a:custGeom>
              <a:avLst/>
              <a:gdLst/>
              <a:ahLst/>
              <a:cxnLst/>
              <a:rect l="l" t="t" r="r" b="b"/>
              <a:pathLst>
                <a:path w="32326" h="4794" extrusionOk="0">
                  <a:moveTo>
                    <a:pt x="873" y="0"/>
                  </a:moveTo>
                  <a:cubicBezTo>
                    <a:pt x="251" y="0"/>
                    <a:pt x="0" y="956"/>
                    <a:pt x="651" y="1060"/>
                  </a:cubicBezTo>
                  <a:cubicBezTo>
                    <a:pt x="6548" y="1817"/>
                    <a:pt x="12444" y="2683"/>
                    <a:pt x="18368" y="3467"/>
                  </a:cubicBezTo>
                  <a:cubicBezTo>
                    <a:pt x="22676" y="4026"/>
                    <a:pt x="27089" y="4793"/>
                    <a:pt x="31452" y="4793"/>
                  </a:cubicBezTo>
                  <a:cubicBezTo>
                    <a:pt x="31527" y="4793"/>
                    <a:pt x="31602" y="4793"/>
                    <a:pt x="31676" y="4793"/>
                  </a:cubicBezTo>
                  <a:cubicBezTo>
                    <a:pt x="32326" y="4738"/>
                    <a:pt x="32326" y="3738"/>
                    <a:pt x="31676" y="3684"/>
                  </a:cubicBezTo>
                  <a:cubicBezTo>
                    <a:pt x="31600" y="3684"/>
                    <a:pt x="31524" y="3684"/>
                    <a:pt x="31448" y="3684"/>
                  </a:cubicBezTo>
                  <a:cubicBezTo>
                    <a:pt x="27005" y="3684"/>
                    <a:pt x="22513" y="2916"/>
                    <a:pt x="18152" y="2331"/>
                  </a:cubicBezTo>
                  <a:cubicBezTo>
                    <a:pt x="12390" y="1601"/>
                    <a:pt x="6683" y="762"/>
                    <a:pt x="949" y="5"/>
                  </a:cubicBezTo>
                  <a:cubicBezTo>
                    <a:pt x="923" y="2"/>
                    <a:pt x="898" y="0"/>
                    <a:pt x="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561650" y="1954025"/>
              <a:ext cx="351875" cy="569450"/>
            </a:xfrm>
            <a:custGeom>
              <a:avLst/>
              <a:gdLst/>
              <a:ahLst/>
              <a:cxnLst/>
              <a:rect l="l" t="t" r="r" b="b"/>
              <a:pathLst>
                <a:path w="14075" h="22778" extrusionOk="0">
                  <a:moveTo>
                    <a:pt x="13321" y="0"/>
                  </a:moveTo>
                  <a:cubicBezTo>
                    <a:pt x="13156" y="0"/>
                    <a:pt x="12992" y="76"/>
                    <a:pt x="12884" y="258"/>
                  </a:cubicBezTo>
                  <a:lnTo>
                    <a:pt x="225" y="21979"/>
                  </a:lnTo>
                  <a:cubicBezTo>
                    <a:pt x="0" y="22391"/>
                    <a:pt x="373" y="22778"/>
                    <a:pt x="741" y="22778"/>
                  </a:cubicBezTo>
                  <a:cubicBezTo>
                    <a:pt x="903" y="22778"/>
                    <a:pt x="1064" y="22702"/>
                    <a:pt x="1172" y="22520"/>
                  </a:cubicBezTo>
                  <a:lnTo>
                    <a:pt x="13831" y="799"/>
                  </a:lnTo>
                  <a:cubicBezTo>
                    <a:pt x="14075" y="387"/>
                    <a:pt x="13695" y="0"/>
                    <a:pt x="133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1564275" y="1039275"/>
              <a:ext cx="408375" cy="260700"/>
            </a:xfrm>
            <a:custGeom>
              <a:avLst/>
              <a:gdLst/>
              <a:ahLst/>
              <a:cxnLst/>
              <a:rect l="l" t="t" r="r" b="b"/>
              <a:pathLst>
                <a:path w="16335" h="10428" extrusionOk="0">
                  <a:moveTo>
                    <a:pt x="761" y="1"/>
                  </a:moveTo>
                  <a:cubicBezTo>
                    <a:pt x="300" y="1"/>
                    <a:pt x="0" y="718"/>
                    <a:pt x="499" y="1035"/>
                  </a:cubicBezTo>
                  <a:lnTo>
                    <a:pt x="15295" y="10340"/>
                  </a:lnTo>
                  <a:cubicBezTo>
                    <a:pt x="15391" y="10401"/>
                    <a:pt x="15486" y="10428"/>
                    <a:pt x="15574" y="10428"/>
                  </a:cubicBezTo>
                  <a:cubicBezTo>
                    <a:pt x="16035" y="10428"/>
                    <a:pt x="16335" y="9711"/>
                    <a:pt x="15836" y="9393"/>
                  </a:cubicBezTo>
                  <a:lnTo>
                    <a:pt x="1040" y="88"/>
                  </a:lnTo>
                  <a:cubicBezTo>
                    <a:pt x="944" y="27"/>
                    <a:pt x="849" y="1"/>
                    <a:pt x="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450475" y="1742400"/>
              <a:ext cx="465575" cy="238700"/>
            </a:xfrm>
            <a:custGeom>
              <a:avLst/>
              <a:gdLst/>
              <a:ahLst/>
              <a:cxnLst/>
              <a:rect l="l" t="t" r="r" b="b"/>
              <a:pathLst>
                <a:path w="18623" h="9548" extrusionOk="0">
                  <a:moveTo>
                    <a:pt x="816" y="1"/>
                  </a:moveTo>
                  <a:cubicBezTo>
                    <a:pt x="322" y="1"/>
                    <a:pt x="1" y="736"/>
                    <a:pt x="534" y="1014"/>
                  </a:cubicBezTo>
                  <a:cubicBezTo>
                    <a:pt x="6106" y="4071"/>
                    <a:pt x="11976" y="6451"/>
                    <a:pt x="17548" y="9481"/>
                  </a:cubicBezTo>
                  <a:cubicBezTo>
                    <a:pt x="17637" y="9527"/>
                    <a:pt x="17724" y="9547"/>
                    <a:pt x="17806" y="9547"/>
                  </a:cubicBezTo>
                  <a:cubicBezTo>
                    <a:pt x="18301" y="9547"/>
                    <a:pt x="18622" y="8812"/>
                    <a:pt x="18089" y="8534"/>
                  </a:cubicBezTo>
                  <a:cubicBezTo>
                    <a:pt x="12517" y="5477"/>
                    <a:pt x="6647" y="3097"/>
                    <a:pt x="1075" y="68"/>
                  </a:cubicBezTo>
                  <a:cubicBezTo>
                    <a:pt x="986" y="21"/>
                    <a:pt x="899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874275" y="1217950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3" y="1"/>
                  </a:moveTo>
                  <a:cubicBezTo>
                    <a:pt x="3686" y="1"/>
                    <a:pt x="3669" y="1"/>
                    <a:pt x="3652" y="1"/>
                  </a:cubicBezTo>
                  <a:cubicBezTo>
                    <a:pt x="1624" y="28"/>
                    <a:pt x="1" y="1678"/>
                    <a:pt x="28" y="3734"/>
                  </a:cubicBezTo>
                  <a:cubicBezTo>
                    <a:pt x="55" y="5746"/>
                    <a:pt x="1704" y="7359"/>
                    <a:pt x="3711" y="7359"/>
                  </a:cubicBezTo>
                  <a:cubicBezTo>
                    <a:pt x="3727" y="7359"/>
                    <a:pt x="3744" y="7359"/>
                    <a:pt x="3761" y="7359"/>
                  </a:cubicBezTo>
                  <a:cubicBezTo>
                    <a:pt x="5789" y="7332"/>
                    <a:pt x="7412" y="5655"/>
                    <a:pt x="7385" y="3626"/>
                  </a:cubicBezTo>
                  <a:cubicBezTo>
                    <a:pt x="7358" y="1614"/>
                    <a:pt x="5735" y="1"/>
                    <a:pt x="37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1486800" y="2418275"/>
              <a:ext cx="185325" cy="183975"/>
            </a:xfrm>
            <a:custGeom>
              <a:avLst/>
              <a:gdLst/>
              <a:ahLst/>
              <a:cxnLst/>
              <a:rect l="l" t="t" r="r" b="b"/>
              <a:pathLst>
                <a:path w="7413" h="7359" extrusionOk="0">
                  <a:moveTo>
                    <a:pt x="3702" y="0"/>
                  </a:moveTo>
                  <a:cubicBezTo>
                    <a:pt x="3686" y="0"/>
                    <a:pt x="3669" y="0"/>
                    <a:pt x="3652" y="1"/>
                  </a:cubicBezTo>
                  <a:cubicBezTo>
                    <a:pt x="1623" y="28"/>
                    <a:pt x="1" y="1678"/>
                    <a:pt x="28" y="3733"/>
                  </a:cubicBezTo>
                  <a:cubicBezTo>
                    <a:pt x="54" y="5745"/>
                    <a:pt x="1704" y="7358"/>
                    <a:pt x="3710" y="7358"/>
                  </a:cubicBezTo>
                  <a:cubicBezTo>
                    <a:pt x="3727" y="7358"/>
                    <a:pt x="3744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466525" y="937325"/>
              <a:ext cx="234000" cy="231975"/>
            </a:xfrm>
            <a:custGeom>
              <a:avLst/>
              <a:gdLst/>
              <a:ahLst/>
              <a:cxnLst/>
              <a:rect l="l" t="t" r="r" b="b"/>
              <a:pathLst>
                <a:path w="9360" h="9279" extrusionOk="0">
                  <a:moveTo>
                    <a:pt x="4675" y="1"/>
                  </a:moveTo>
                  <a:cubicBezTo>
                    <a:pt x="4659" y="1"/>
                    <a:pt x="4642" y="1"/>
                    <a:pt x="4625" y="1"/>
                  </a:cubicBezTo>
                  <a:cubicBezTo>
                    <a:pt x="2056" y="28"/>
                    <a:pt x="0" y="2138"/>
                    <a:pt x="54" y="4707"/>
                  </a:cubicBezTo>
                  <a:cubicBezTo>
                    <a:pt x="81" y="7260"/>
                    <a:pt x="2163" y="9279"/>
                    <a:pt x="4683" y="9279"/>
                  </a:cubicBezTo>
                  <a:cubicBezTo>
                    <a:pt x="4700" y="9279"/>
                    <a:pt x="4717" y="9279"/>
                    <a:pt x="4734" y="9279"/>
                  </a:cubicBezTo>
                  <a:cubicBezTo>
                    <a:pt x="7303" y="9252"/>
                    <a:pt x="9359" y="7142"/>
                    <a:pt x="9332" y="4572"/>
                  </a:cubicBezTo>
                  <a:cubicBezTo>
                    <a:pt x="9278" y="2046"/>
                    <a:pt x="7195" y="1"/>
                    <a:pt x="46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404300" y="16906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0"/>
                  </a:moveTo>
                  <a:cubicBezTo>
                    <a:pt x="2657" y="0"/>
                    <a:pt x="2641" y="0"/>
                    <a:pt x="2624" y="1"/>
                  </a:cubicBezTo>
                  <a:cubicBezTo>
                    <a:pt x="1164" y="1"/>
                    <a:pt x="1" y="1191"/>
                    <a:pt x="28" y="2651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1"/>
                    <a:pt x="2678" y="5221"/>
                  </a:cubicBezTo>
                  <a:cubicBezTo>
                    <a:pt x="4139" y="5194"/>
                    <a:pt x="5275" y="4031"/>
                    <a:pt x="5275" y="2570"/>
                  </a:cubicBezTo>
                  <a:cubicBezTo>
                    <a:pt x="5248" y="1153"/>
                    <a:pt x="4085" y="0"/>
                    <a:pt x="2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829650" y="190230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73" y="1"/>
                  </a:moveTo>
                  <a:cubicBezTo>
                    <a:pt x="2657" y="1"/>
                    <a:pt x="2641" y="1"/>
                    <a:pt x="2624" y="1"/>
                  </a:cubicBezTo>
                  <a:cubicBezTo>
                    <a:pt x="1164" y="1"/>
                    <a:pt x="0" y="1191"/>
                    <a:pt x="28" y="2652"/>
                  </a:cubicBezTo>
                  <a:cubicBezTo>
                    <a:pt x="54" y="4069"/>
                    <a:pt x="1218" y="5222"/>
                    <a:pt x="2629" y="5222"/>
                  </a:cubicBezTo>
                  <a:cubicBezTo>
                    <a:pt x="2646" y="5222"/>
                    <a:pt x="2662" y="5222"/>
                    <a:pt x="2678" y="5222"/>
                  </a:cubicBezTo>
                  <a:cubicBezTo>
                    <a:pt x="4139" y="5194"/>
                    <a:pt x="5275" y="4004"/>
                    <a:pt x="5275" y="2571"/>
                  </a:cubicBezTo>
                  <a:cubicBezTo>
                    <a:pt x="5248" y="1153"/>
                    <a:pt x="4085" y="1"/>
                    <a:pt x="2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6"/>
          <p:cNvSpPr txBox="1">
            <a:spLocks noGrp="1"/>
          </p:cNvSpPr>
          <p:nvPr>
            <p:ph type="subTitle" idx="1"/>
          </p:nvPr>
        </p:nvSpPr>
        <p:spPr>
          <a:xfrm>
            <a:off x="929968" y="2746775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16"/>
          <p:cNvSpPr txBox="1">
            <a:spLocks noGrp="1"/>
          </p:cNvSpPr>
          <p:nvPr>
            <p:ph type="subTitle" idx="2"/>
          </p:nvPr>
        </p:nvSpPr>
        <p:spPr>
          <a:xfrm>
            <a:off x="664676" y="2340775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7" name="Google Shape;377;p16"/>
          <p:cNvSpPr txBox="1">
            <a:spLocks noGrp="1"/>
          </p:cNvSpPr>
          <p:nvPr>
            <p:ph type="subTitle" idx="3"/>
          </p:nvPr>
        </p:nvSpPr>
        <p:spPr>
          <a:xfrm>
            <a:off x="5702567" y="3998325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8" name="Google Shape;378;p16"/>
          <p:cNvSpPr txBox="1">
            <a:spLocks noGrp="1"/>
          </p:cNvSpPr>
          <p:nvPr>
            <p:ph type="subTitle" idx="4"/>
          </p:nvPr>
        </p:nvSpPr>
        <p:spPr>
          <a:xfrm>
            <a:off x="5702558" y="3592322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title" hasCustomPrompt="1"/>
          </p:nvPr>
        </p:nvSpPr>
        <p:spPr>
          <a:xfrm>
            <a:off x="3379564" y="2459597"/>
            <a:ext cx="9618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6"/>
          <p:cNvSpPr txBox="1">
            <a:spLocks noGrp="1"/>
          </p:cNvSpPr>
          <p:nvPr>
            <p:ph type="title" idx="5" hasCustomPrompt="1"/>
          </p:nvPr>
        </p:nvSpPr>
        <p:spPr>
          <a:xfrm>
            <a:off x="4875691" y="1779616"/>
            <a:ext cx="9618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6"/>
          <p:cNvSpPr txBox="1">
            <a:spLocks noGrp="1"/>
          </p:cNvSpPr>
          <p:nvPr>
            <p:ph type="title" idx="6" hasCustomPrompt="1"/>
          </p:nvPr>
        </p:nvSpPr>
        <p:spPr>
          <a:xfrm>
            <a:off x="4359673" y="3732172"/>
            <a:ext cx="9618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26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Cairo"/>
              <a:buNone/>
              <a:defRPr sz="5000" b="1"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6"/>
          <p:cNvSpPr txBox="1">
            <a:spLocks noGrp="1"/>
          </p:cNvSpPr>
          <p:nvPr>
            <p:ph type="subTitle" idx="7"/>
          </p:nvPr>
        </p:nvSpPr>
        <p:spPr>
          <a:xfrm>
            <a:off x="6100993" y="2050000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6"/>
          <p:cNvSpPr txBox="1">
            <a:spLocks noGrp="1"/>
          </p:cNvSpPr>
          <p:nvPr>
            <p:ph type="subTitle" idx="8"/>
          </p:nvPr>
        </p:nvSpPr>
        <p:spPr>
          <a:xfrm>
            <a:off x="6100999" y="1643997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iro"/>
              <a:buNone/>
              <a:defRPr sz="2200" b="1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None/>
              <a:defRPr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84" name="Google Shape;384;p16"/>
          <p:cNvSpPr txBox="1">
            <a:spLocks noGrp="1"/>
          </p:cNvSpPr>
          <p:nvPr>
            <p:ph type="title" idx="9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85" name="Google Shape;385;p16"/>
          <p:cNvGrpSpPr/>
          <p:nvPr/>
        </p:nvGrpSpPr>
        <p:grpSpPr>
          <a:xfrm rot="6755182">
            <a:off x="854065" y="1281704"/>
            <a:ext cx="1902964" cy="7262395"/>
            <a:chOff x="9065175" y="1446600"/>
            <a:chExt cx="682175" cy="2603425"/>
          </a:xfrm>
        </p:grpSpPr>
        <p:sp>
          <p:nvSpPr>
            <p:cNvPr id="386" name="Google Shape;386;p1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16"/>
          <p:cNvGrpSpPr/>
          <p:nvPr/>
        </p:nvGrpSpPr>
        <p:grpSpPr>
          <a:xfrm rot="-2905488" flipH="1">
            <a:off x="7381902" y="9767"/>
            <a:ext cx="1924598" cy="1364241"/>
            <a:chOff x="193669" y="148127"/>
            <a:chExt cx="1982873" cy="1405549"/>
          </a:xfrm>
        </p:grpSpPr>
        <p:sp>
          <p:nvSpPr>
            <p:cNvPr id="413" name="Google Shape;413;p16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6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415" name="Google Shape;415;p16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16"/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418" name="Google Shape;418;p16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6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0" name="Google Shape;420;p16"/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421" name="Google Shape;421;p16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>
            <a:spLocks noGrp="1"/>
          </p:cNvSpPr>
          <p:nvPr>
            <p:ph type="title"/>
          </p:nvPr>
        </p:nvSpPr>
        <p:spPr>
          <a:xfrm>
            <a:off x="581025" y="2152650"/>
            <a:ext cx="39399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5" name="Google Shape;535;p21"/>
          <p:cNvSpPr txBox="1">
            <a:spLocks noGrp="1"/>
          </p:cNvSpPr>
          <p:nvPr>
            <p:ph type="title" idx="2" hasCustomPrompt="1"/>
          </p:nvPr>
        </p:nvSpPr>
        <p:spPr>
          <a:xfrm>
            <a:off x="3206250" y="819975"/>
            <a:ext cx="1314600" cy="10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6" name="Google Shape;536;p21"/>
          <p:cNvSpPr txBox="1">
            <a:spLocks noGrp="1"/>
          </p:cNvSpPr>
          <p:nvPr>
            <p:ph type="subTitle" idx="1"/>
          </p:nvPr>
        </p:nvSpPr>
        <p:spPr>
          <a:xfrm>
            <a:off x="1577550" y="3741775"/>
            <a:ext cx="2943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21"/>
          <p:cNvGrpSpPr/>
          <p:nvPr/>
        </p:nvGrpSpPr>
        <p:grpSpPr>
          <a:xfrm rot="-4213300">
            <a:off x="620134" y="4130487"/>
            <a:ext cx="661389" cy="928976"/>
            <a:chOff x="2374700" y="1056350"/>
            <a:chExt cx="797300" cy="1119875"/>
          </a:xfrm>
        </p:grpSpPr>
        <p:sp>
          <p:nvSpPr>
            <p:cNvPr id="538" name="Google Shape;538;p21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4_1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2"/>
          <p:cNvSpPr txBox="1">
            <a:spLocks noGrp="1"/>
          </p:cNvSpPr>
          <p:nvPr>
            <p:ph type="title"/>
          </p:nvPr>
        </p:nvSpPr>
        <p:spPr>
          <a:xfrm>
            <a:off x="3777400" y="1239378"/>
            <a:ext cx="4525500" cy="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7" name="Google Shape;547;p22"/>
          <p:cNvSpPr txBox="1">
            <a:spLocks noGrp="1"/>
          </p:cNvSpPr>
          <p:nvPr>
            <p:ph type="title" idx="2" hasCustomPrompt="1"/>
          </p:nvPr>
        </p:nvSpPr>
        <p:spPr>
          <a:xfrm>
            <a:off x="2437575" y="1539723"/>
            <a:ext cx="11013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22"/>
          <p:cNvSpPr txBox="1">
            <a:spLocks noGrp="1"/>
          </p:cNvSpPr>
          <p:nvPr>
            <p:ph type="subTitle" idx="1"/>
          </p:nvPr>
        </p:nvSpPr>
        <p:spPr>
          <a:xfrm>
            <a:off x="3777400" y="2046132"/>
            <a:ext cx="45255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22"/>
          <p:cNvGrpSpPr/>
          <p:nvPr/>
        </p:nvGrpSpPr>
        <p:grpSpPr>
          <a:xfrm>
            <a:off x="3385087" y="281537"/>
            <a:ext cx="475878" cy="397876"/>
            <a:chOff x="5428050" y="3546975"/>
            <a:chExt cx="475878" cy="397876"/>
          </a:xfrm>
        </p:grpSpPr>
        <p:sp>
          <p:nvSpPr>
            <p:cNvPr id="550" name="Google Shape;550;p22"/>
            <p:cNvSpPr/>
            <p:nvPr/>
          </p:nvSpPr>
          <p:spPr>
            <a:xfrm>
              <a:off x="5509829" y="3637232"/>
              <a:ext cx="92935" cy="234122"/>
            </a:xfrm>
            <a:custGeom>
              <a:avLst/>
              <a:gdLst/>
              <a:ahLst/>
              <a:cxnLst/>
              <a:rect l="l" t="t" r="r" b="b"/>
              <a:pathLst>
                <a:path w="1425" h="3590" extrusionOk="0">
                  <a:moveTo>
                    <a:pt x="239" y="1"/>
                  </a:moveTo>
                  <a:cubicBezTo>
                    <a:pt x="178" y="1"/>
                    <a:pt x="117" y="28"/>
                    <a:pt x="67" y="90"/>
                  </a:cubicBezTo>
                  <a:cubicBezTo>
                    <a:pt x="25" y="139"/>
                    <a:pt x="0" y="200"/>
                    <a:pt x="7" y="267"/>
                  </a:cubicBezTo>
                  <a:cubicBezTo>
                    <a:pt x="13" y="334"/>
                    <a:pt x="25" y="407"/>
                    <a:pt x="49" y="474"/>
                  </a:cubicBezTo>
                  <a:cubicBezTo>
                    <a:pt x="98" y="638"/>
                    <a:pt x="153" y="802"/>
                    <a:pt x="195" y="972"/>
                  </a:cubicBezTo>
                  <a:cubicBezTo>
                    <a:pt x="293" y="1295"/>
                    <a:pt x="390" y="1630"/>
                    <a:pt x="487" y="1952"/>
                  </a:cubicBezTo>
                  <a:cubicBezTo>
                    <a:pt x="566" y="2214"/>
                    <a:pt x="645" y="2482"/>
                    <a:pt x="731" y="2743"/>
                  </a:cubicBezTo>
                  <a:cubicBezTo>
                    <a:pt x="816" y="2999"/>
                    <a:pt x="883" y="3339"/>
                    <a:pt x="1084" y="3540"/>
                  </a:cubicBezTo>
                  <a:cubicBezTo>
                    <a:pt x="1117" y="3574"/>
                    <a:pt x="1160" y="3589"/>
                    <a:pt x="1202" y="3589"/>
                  </a:cubicBezTo>
                  <a:cubicBezTo>
                    <a:pt x="1281" y="3589"/>
                    <a:pt x="1358" y="3534"/>
                    <a:pt x="1370" y="3443"/>
                  </a:cubicBezTo>
                  <a:cubicBezTo>
                    <a:pt x="1424" y="3187"/>
                    <a:pt x="1303" y="2907"/>
                    <a:pt x="1236" y="2658"/>
                  </a:cubicBezTo>
                  <a:cubicBezTo>
                    <a:pt x="1163" y="2378"/>
                    <a:pt x="1071" y="2098"/>
                    <a:pt x="986" y="1818"/>
                  </a:cubicBezTo>
                  <a:cubicBezTo>
                    <a:pt x="895" y="1514"/>
                    <a:pt x="798" y="1210"/>
                    <a:pt x="700" y="906"/>
                  </a:cubicBezTo>
                  <a:cubicBezTo>
                    <a:pt x="627" y="668"/>
                    <a:pt x="566" y="407"/>
                    <a:pt x="475" y="175"/>
                  </a:cubicBezTo>
                  <a:cubicBezTo>
                    <a:pt x="427" y="68"/>
                    <a:pt x="333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5601912" y="3745032"/>
              <a:ext cx="225848" cy="123517"/>
            </a:xfrm>
            <a:custGeom>
              <a:avLst/>
              <a:gdLst/>
              <a:ahLst/>
              <a:cxnLst/>
              <a:rect l="l" t="t" r="r" b="b"/>
              <a:pathLst>
                <a:path w="3463" h="1894" extrusionOk="0">
                  <a:moveTo>
                    <a:pt x="3195" y="1"/>
                  </a:moveTo>
                  <a:cubicBezTo>
                    <a:pt x="3161" y="1"/>
                    <a:pt x="3127" y="9"/>
                    <a:pt x="3097" y="25"/>
                  </a:cubicBezTo>
                  <a:lnTo>
                    <a:pt x="2939" y="104"/>
                  </a:lnTo>
                  <a:cubicBezTo>
                    <a:pt x="2787" y="153"/>
                    <a:pt x="2641" y="232"/>
                    <a:pt x="2507" y="293"/>
                  </a:cubicBezTo>
                  <a:cubicBezTo>
                    <a:pt x="2239" y="409"/>
                    <a:pt x="1972" y="536"/>
                    <a:pt x="1710" y="664"/>
                  </a:cubicBezTo>
                  <a:cubicBezTo>
                    <a:pt x="1546" y="737"/>
                    <a:pt x="1381" y="816"/>
                    <a:pt x="1217" y="895"/>
                  </a:cubicBezTo>
                  <a:cubicBezTo>
                    <a:pt x="1065" y="975"/>
                    <a:pt x="913" y="1041"/>
                    <a:pt x="761" y="1114"/>
                  </a:cubicBezTo>
                  <a:cubicBezTo>
                    <a:pt x="639" y="1175"/>
                    <a:pt x="499" y="1236"/>
                    <a:pt x="365" y="1309"/>
                  </a:cubicBezTo>
                  <a:lnTo>
                    <a:pt x="359" y="1309"/>
                  </a:lnTo>
                  <a:lnTo>
                    <a:pt x="158" y="1400"/>
                  </a:lnTo>
                  <a:cubicBezTo>
                    <a:pt x="85" y="1437"/>
                    <a:pt x="31" y="1504"/>
                    <a:pt x="12" y="1589"/>
                  </a:cubicBezTo>
                  <a:cubicBezTo>
                    <a:pt x="0" y="1674"/>
                    <a:pt x="24" y="1766"/>
                    <a:pt x="79" y="1826"/>
                  </a:cubicBezTo>
                  <a:cubicBezTo>
                    <a:pt x="117" y="1872"/>
                    <a:pt x="169" y="1894"/>
                    <a:pt x="223" y="1894"/>
                  </a:cubicBezTo>
                  <a:cubicBezTo>
                    <a:pt x="256" y="1894"/>
                    <a:pt x="290" y="1885"/>
                    <a:pt x="323" y="1869"/>
                  </a:cubicBezTo>
                  <a:lnTo>
                    <a:pt x="481" y="1790"/>
                  </a:lnTo>
                  <a:cubicBezTo>
                    <a:pt x="633" y="1741"/>
                    <a:pt x="773" y="1662"/>
                    <a:pt x="913" y="1601"/>
                  </a:cubicBezTo>
                  <a:cubicBezTo>
                    <a:pt x="1181" y="1486"/>
                    <a:pt x="1442" y="1358"/>
                    <a:pt x="1710" y="1230"/>
                  </a:cubicBezTo>
                  <a:cubicBezTo>
                    <a:pt x="1874" y="1157"/>
                    <a:pt x="2039" y="1078"/>
                    <a:pt x="2197" y="999"/>
                  </a:cubicBezTo>
                  <a:cubicBezTo>
                    <a:pt x="2349" y="926"/>
                    <a:pt x="2507" y="853"/>
                    <a:pt x="2659" y="774"/>
                  </a:cubicBezTo>
                  <a:cubicBezTo>
                    <a:pt x="2787" y="713"/>
                    <a:pt x="2927" y="652"/>
                    <a:pt x="3061" y="585"/>
                  </a:cubicBezTo>
                  <a:lnTo>
                    <a:pt x="3262" y="488"/>
                  </a:lnTo>
                  <a:cubicBezTo>
                    <a:pt x="3335" y="451"/>
                    <a:pt x="3389" y="384"/>
                    <a:pt x="3408" y="305"/>
                  </a:cubicBezTo>
                  <a:cubicBezTo>
                    <a:pt x="3462" y="220"/>
                    <a:pt x="3432" y="104"/>
                    <a:pt x="3341" y="68"/>
                  </a:cubicBezTo>
                  <a:cubicBezTo>
                    <a:pt x="3303" y="23"/>
                    <a:pt x="3249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5742775" y="3680600"/>
              <a:ext cx="161152" cy="144386"/>
            </a:xfrm>
            <a:custGeom>
              <a:avLst/>
              <a:gdLst/>
              <a:ahLst/>
              <a:cxnLst/>
              <a:rect l="l" t="t" r="r" b="b"/>
              <a:pathLst>
                <a:path w="2471" h="2214" extrusionOk="0">
                  <a:moveTo>
                    <a:pt x="1291" y="0"/>
                  </a:moveTo>
                  <a:cubicBezTo>
                    <a:pt x="952" y="0"/>
                    <a:pt x="612" y="151"/>
                    <a:pt x="384" y="405"/>
                  </a:cubicBezTo>
                  <a:cubicBezTo>
                    <a:pt x="0" y="837"/>
                    <a:pt x="67" y="1531"/>
                    <a:pt x="487" y="1914"/>
                  </a:cubicBezTo>
                  <a:cubicBezTo>
                    <a:pt x="560" y="1981"/>
                    <a:pt x="645" y="2042"/>
                    <a:pt x="730" y="2084"/>
                  </a:cubicBezTo>
                  <a:cubicBezTo>
                    <a:pt x="897" y="2170"/>
                    <a:pt x="1086" y="2214"/>
                    <a:pt x="1275" y="2214"/>
                  </a:cubicBezTo>
                  <a:cubicBezTo>
                    <a:pt x="1568" y="2214"/>
                    <a:pt x="1859" y="2108"/>
                    <a:pt x="2063" y="1890"/>
                  </a:cubicBezTo>
                  <a:cubicBezTo>
                    <a:pt x="2471" y="1464"/>
                    <a:pt x="2459" y="746"/>
                    <a:pt x="2051" y="326"/>
                  </a:cubicBezTo>
                  <a:cubicBezTo>
                    <a:pt x="2027" y="295"/>
                    <a:pt x="1996" y="265"/>
                    <a:pt x="1966" y="241"/>
                  </a:cubicBezTo>
                  <a:cubicBezTo>
                    <a:pt x="1767" y="75"/>
                    <a:pt x="1529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5476504" y="3748032"/>
              <a:ext cx="220696" cy="196819"/>
            </a:xfrm>
            <a:custGeom>
              <a:avLst/>
              <a:gdLst/>
              <a:ahLst/>
              <a:cxnLst/>
              <a:rect l="l" t="t" r="r" b="b"/>
              <a:pathLst>
                <a:path w="3384" h="3018" extrusionOk="0">
                  <a:moveTo>
                    <a:pt x="1770" y="0"/>
                  </a:moveTo>
                  <a:cubicBezTo>
                    <a:pt x="1391" y="0"/>
                    <a:pt x="1017" y="147"/>
                    <a:pt x="737" y="423"/>
                  </a:cubicBezTo>
                  <a:cubicBezTo>
                    <a:pt x="232" y="910"/>
                    <a:pt x="0" y="1720"/>
                    <a:pt x="402" y="2377"/>
                  </a:cubicBezTo>
                  <a:cubicBezTo>
                    <a:pt x="457" y="2474"/>
                    <a:pt x="524" y="2559"/>
                    <a:pt x="603" y="2632"/>
                  </a:cubicBezTo>
                  <a:cubicBezTo>
                    <a:pt x="873" y="2889"/>
                    <a:pt x="1249" y="3018"/>
                    <a:pt x="1633" y="3018"/>
                  </a:cubicBezTo>
                  <a:cubicBezTo>
                    <a:pt x="1943" y="3018"/>
                    <a:pt x="2257" y="2934"/>
                    <a:pt x="2526" y="2766"/>
                  </a:cubicBezTo>
                  <a:cubicBezTo>
                    <a:pt x="3286" y="2285"/>
                    <a:pt x="3384" y="1154"/>
                    <a:pt x="2860" y="515"/>
                  </a:cubicBezTo>
                  <a:cubicBezTo>
                    <a:pt x="2739" y="357"/>
                    <a:pt x="2580" y="235"/>
                    <a:pt x="2398" y="144"/>
                  </a:cubicBezTo>
                  <a:cubicBezTo>
                    <a:pt x="2198" y="47"/>
                    <a:pt x="1983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5428050" y="3546975"/>
              <a:ext cx="166761" cy="143603"/>
            </a:xfrm>
            <a:custGeom>
              <a:avLst/>
              <a:gdLst/>
              <a:ahLst/>
              <a:cxnLst/>
              <a:rect l="l" t="t" r="r" b="b"/>
              <a:pathLst>
                <a:path w="2557" h="2202" extrusionOk="0">
                  <a:moveTo>
                    <a:pt x="1336" y="0"/>
                  </a:moveTo>
                  <a:cubicBezTo>
                    <a:pt x="1004" y="0"/>
                    <a:pt x="679" y="141"/>
                    <a:pt x="451" y="403"/>
                  </a:cubicBezTo>
                  <a:cubicBezTo>
                    <a:pt x="403" y="458"/>
                    <a:pt x="366" y="513"/>
                    <a:pt x="330" y="574"/>
                  </a:cubicBezTo>
                  <a:cubicBezTo>
                    <a:pt x="1" y="1164"/>
                    <a:pt x="275" y="1748"/>
                    <a:pt x="737" y="2028"/>
                  </a:cubicBezTo>
                  <a:cubicBezTo>
                    <a:pt x="917" y="2138"/>
                    <a:pt x="1126" y="2202"/>
                    <a:pt x="1340" y="2202"/>
                  </a:cubicBezTo>
                  <a:cubicBezTo>
                    <a:pt x="1610" y="2202"/>
                    <a:pt x="1887" y="2099"/>
                    <a:pt x="2119" y="1858"/>
                  </a:cubicBezTo>
                  <a:cubicBezTo>
                    <a:pt x="2557" y="1407"/>
                    <a:pt x="2514" y="634"/>
                    <a:pt x="2033" y="239"/>
                  </a:cubicBezTo>
                  <a:cubicBezTo>
                    <a:pt x="1948" y="166"/>
                    <a:pt x="1851" y="111"/>
                    <a:pt x="1747" y="75"/>
                  </a:cubicBezTo>
                  <a:cubicBezTo>
                    <a:pt x="1613" y="25"/>
                    <a:pt x="1474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2"/>
          <p:cNvGrpSpPr/>
          <p:nvPr/>
        </p:nvGrpSpPr>
        <p:grpSpPr>
          <a:xfrm rot="-5237941">
            <a:off x="-1432949" y="-881709"/>
            <a:ext cx="3707174" cy="3728900"/>
            <a:chOff x="-741470" y="2755466"/>
            <a:chExt cx="3961335" cy="3984550"/>
          </a:xfrm>
        </p:grpSpPr>
        <p:sp>
          <p:nvSpPr>
            <p:cNvPr id="556" name="Google Shape;556;p22"/>
            <p:cNvSpPr/>
            <p:nvPr/>
          </p:nvSpPr>
          <p:spPr>
            <a:xfrm rot="3504383">
              <a:off x="2120535" y="5166032"/>
              <a:ext cx="186903" cy="322656"/>
            </a:xfrm>
            <a:custGeom>
              <a:avLst/>
              <a:gdLst/>
              <a:ahLst/>
              <a:cxnLst/>
              <a:rect l="l" t="t" r="r" b="b"/>
              <a:pathLst>
                <a:path w="7476" h="12906" extrusionOk="0">
                  <a:moveTo>
                    <a:pt x="651" y="0"/>
                  </a:moveTo>
                  <a:cubicBezTo>
                    <a:pt x="323" y="0"/>
                    <a:pt x="1" y="331"/>
                    <a:pt x="213" y="721"/>
                  </a:cubicBezTo>
                  <a:lnTo>
                    <a:pt x="6412" y="12650"/>
                  </a:lnTo>
                  <a:cubicBezTo>
                    <a:pt x="6515" y="12830"/>
                    <a:pt x="6674" y="12905"/>
                    <a:pt x="6831" y="12905"/>
                  </a:cubicBezTo>
                  <a:cubicBezTo>
                    <a:pt x="7156" y="12905"/>
                    <a:pt x="7475" y="12582"/>
                    <a:pt x="7283" y="12198"/>
                  </a:cubicBezTo>
                  <a:lnTo>
                    <a:pt x="1084" y="286"/>
                  </a:lnTo>
                  <a:cubicBezTo>
                    <a:pt x="983" y="84"/>
                    <a:pt x="816" y="0"/>
                    <a:pt x="6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 rot="3504383">
              <a:off x="2014927" y="5064932"/>
              <a:ext cx="246104" cy="435032"/>
            </a:xfrm>
            <a:custGeom>
              <a:avLst/>
              <a:gdLst/>
              <a:ahLst/>
              <a:cxnLst/>
              <a:rect l="l" t="t" r="r" b="b"/>
              <a:pathLst>
                <a:path w="9844" h="17401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8758" y="17120"/>
                  </a:lnTo>
                  <a:cubicBezTo>
                    <a:pt x="8852" y="17318"/>
                    <a:pt x="9014" y="17401"/>
                    <a:pt x="9176" y="17401"/>
                  </a:cubicBezTo>
                  <a:cubicBezTo>
                    <a:pt x="9507" y="17401"/>
                    <a:pt x="9843" y="17060"/>
                    <a:pt x="9630" y="16667"/>
                  </a:cubicBezTo>
                  <a:lnTo>
                    <a:pt x="1085" y="281"/>
                  </a:lnTo>
                  <a:cubicBezTo>
                    <a:pt x="985" y="83"/>
                    <a:pt x="822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 rot="3504383">
              <a:off x="1915198" y="4972895"/>
              <a:ext cx="293705" cy="527484"/>
            </a:xfrm>
            <a:custGeom>
              <a:avLst/>
              <a:gdLst/>
              <a:ahLst/>
              <a:cxnLst/>
              <a:rect l="l" t="t" r="r" b="b"/>
              <a:pathLst>
                <a:path w="11748" h="21099" extrusionOk="0">
                  <a:moveTo>
                    <a:pt x="661" y="1"/>
                  </a:moveTo>
                  <a:cubicBezTo>
                    <a:pt x="332" y="1"/>
                    <a:pt x="1" y="336"/>
                    <a:pt x="213" y="738"/>
                  </a:cubicBezTo>
                  <a:lnTo>
                    <a:pt x="10684" y="20843"/>
                  </a:lnTo>
                  <a:cubicBezTo>
                    <a:pt x="10788" y="21023"/>
                    <a:pt x="10947" y="21098"/>
                    <a:pt x="11104" y="21098"/>
                  </a:cubicBezTo>
                  <a:cubicBezTo>
                    <a:pt x="11429" y="21098"/>
                    <a:pt x="11748" y="20775"/>
                    <a:pt x="11556" y="20391"/>
                  </a:cubicBezTo>
                  <a:lnTo>
                    <a:pt x="1084" y="286"/>
                  </a:lnTo>
                  <a:cubicBezTo>
                    <a:pt x="989" y="84"/>
                    <a:pt x="825" y="1"/>
                    <a:pt x="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 rot="3504383">
              <a:off x="1823402" y="4896076"/>
              <a:ext cx="326131" cy="589810"/>
            </a:xfrm>
            <a:custGeom>
              <a:avLst/>
              <a:gdLst/>
              <a:ahLst/>
              <a:cxnLst/>
              <a:rect l="l" t="t" r="r" b="b"/>
              <a:pathLst>
                <a:path w="13045" h="23592" extrusionOk="0">
                  <a:moveTo>
                    <a:pt x="660" y="1"/>
                  </a:moveTo>
                  <a:cubicBezTo>
                    <a:pt x="329" y="1"/>
                    <a:pt x="1" y="341"/>
                    <a:pt x="214" y="735"/>
                  </a:cubicBezTo>
                  <a:lnTo>
                    <a:pt x="11993" y="23336"/>
                  </a:lnTo>
                  <a:cubicBezTo>
                    <a:pt x="12091" y="23516"/>
                    <a:pt x="12246" y="23591"/>
                    <a:pt x="12401" y="23591"/>
                  </a:cubicBezTo>
                  <a:cubicBezTo>
                    <a:pt x="12722" y="23591"/>
                    <a:pt x="13045" y="23268"/>
                    <a:pt x="12864" y="22884"/>
                  </a:cubicBezTo>
                  <a:lnTo>
                    <a:pt x="1085" y="282"/>
                  </a:lnTo>
                  <a:cubicBezTo>
                    <a:pt x="986" y="83"/>
                    <a:pt x="823" y="1"/>
                    <a:pt x="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 rot="3504383">
              <a:off x="1734978" y="4827723"/>
              <a:ext cx="351106" cy="637161"/>
            </a:xfrm>
            <a:custGeom>
              <a:avLst/>
              <a:gdLst/>
              <a:ahLst/>
              <a:cxnLst/>
              <a:rect l="l" t="t" r="r" b="b"/>
              <a:pathLst>
                <a:path w="14044" h="25486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7" y="25405"/>
                    <a:pt x="13220" y="25486"/>
                    <a:pt x="13382" y="25486"/>
                  </a:cubicBezTo>
                  <a:cubicBezTo>
                    <a:pt x="13713" y="25486"/>
                    <a:pt x="14044" y="25149"/>
                    <a:pt x="13830" y="24743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 rot="3504383">
              <a:off x="1659028" y="4782426"/>
              <a:ext cx="351206" cy="637036"/>
            </a:xfrm>
            <a:custGeom>
              <a:avLst/>
              <a:gdLst/>
              <a:ahLst/>
              <a:cxnLst/>
              <a:rect l="l" t="t" r="r" b="b"/>
              <a:pathLst>
                <a:path w="14048" h="25481" extrusionOk="0">
                  <a:moveTo>
                    <a:pt x="654" y="1"/>
                  </a:moveTo>
                  <a:cubicBezTo>
                    <a:pt x="325" y="1"/>
                    <a:pt x="1" y="336"/>
                    <a:pt x="213" y="738"/>
                  </a:cubicBezTo>
                  <a:lnTo>
                    <a:pt x="12947" y="25200"/>
                  </a:lnTo>
                  <a:lnTo>
                    <a:pt x="12963" y="25200"/>
                  </a:lnTo>
                  <a:cubicBezTo>
                    <a:pt x="13057" y="25399"/>
                    <a:pt x="13218" y="25481"/>
                    <a:pt x="13381" y="25481"/>
                  </a:cubicBezTo>
                  <a:cubicBezTo>
                    <a:pt x="13712" y="25481"/>
                    <a:pt x="14048" y="25140"/>
                    <a:pt x="13835" y="24747"/>
                  </a:cubicBezTo>
                  <a:lnTo>
                    <a:pt x="1084" y="286"/>
                  </a:lnTo>
                  <a:cubicBezTo>
                    <a:pt x="984" y="85"/>
                    <a:pt x="818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 rot="3504383">
              <a:off x="1583109" y="4736711"/>
              <a:ext cx="351106" cy="637186"/>
            </a:xfrm>
            <a:custGeom>
              <a:avLst/>
              <a:gdLst/>
              <a:ahLst/>
              <a:cxnLst/>
              <a:rect l="l" t="t" r="r" b="b"/>
              <a:pathLst>
                <a:path w="14044" h="25487" extrusionOk="0">
                  <a:moveTo>
                    <a:pt x="662" y="1"/>
                  </a:moveTo>
                  <a:cubicBezTo>
                    <a:pt x="333" y="1"/>
                    <a:pt x="0" y="341"/>
                    <a:pt x="225" y="734"/>
                  </a:cubicBezTo>
                  <a:lnTo>
                    <a:pt x="12958" y="25213"/>
                  </a:lnTo>
                  <a:cubicBezTo>
                    <a:pt x="13058" y="25406"/>
                    <a:pt x="13221" y="25486"/>
                    <a:pt x="13384" y="25486"/>
                  </a:cubicBezTo>
                  <a:cubicBezTo>
                    <a:pt x="13714" y="25486"/>
                    <a:pt x="14043" y="25153"/>
                    <a:pt x="13830" y="24760"/>
                  </a:cubicBezTo>
                  <a:lnTo>
                    <a:pt x="1079" y="282"/>
                  </a:lnTo>
                  <a:cubicBezTo>
                    <a:pt x="986" y="83"/>
                    <a:pt x="824" y="1"/>
                    <a:pt x="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 rot="3504383">
              <a:off x="1507526" y="4691940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19"/>
                  </a:cubicBezTo>
                  <a:lnTo>
                    <a:pt x="12941" y="25198"/>
                  </a:ln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8"/>
                  </a:cubicBezTo>
                  <a:lnTo>
                    <a:pt x="1062" y="267"/>
                  </a:lnTo>
                  <a:cubicBezTo>
                    <a:pt x="957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 rot="3504383">
              <a:off x="1443459" y="4669366"/>
              <a:ext cx="326806" cy="590435"/>
            </a:xfrm>
            <a:custGeom>
              <a:avLst/>
              <a:gdLst/>
              <a:ahLst/>
              <a:cxnLst/>
              <a:rect l="l" t="t" r="r" b="b"/>
              <a:pathLst>
                <a:path w="13072" h="23617" extrusionOk="0">
                  <a:moveTo>
                    <a:pt x="660" y="0"/>
                  </a:moveTo>
                  <a:cubicBezTo>
                    <a:pt x="329" y="0"/>
                    <a:pt x="0" y="341"/>
                    <a:pt x="214" y="734"/>
                  </a:cubicBezTo>
                  <a:lnTo>
                    <a:pt x="11976" y="23336"/>
                  </a:lnTo>
                  <a:cubicBezTo>
                    <a:pt x="12075" y="23534"/>
                    <a:pt x="12240" y="23617"/>
                    <a:pt x="12404" y="23617"/>
                  </a:cubicBezTo>
                  <a:cubicBezTo>
                    <a:pt x="12739" y="23617"/>
                    <a:pt x="13071" y="23276"/>
                    <a:pt x="12847" y="22883"/>
                  </a:cubicBezTo>
                  <a:lnTo>
                    <a:pt x="1085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 rot="3504383">
              <a:off x="1383979" y="4654916"/>
              <a:ext cx="293855" cy="527859"/>
            </a:xfrm>
            <a:custGeom>
              <a:avLst/>
              <a:gdLst/>
              <a:ahLst/>
              <a:cxnLst/>
              <a:rect l="l" t="t" r="r" b="b"/>
              <a:pathLst>
                <a:path w="11754" h="21114" extrusionOk="0">
                  <a:moveTo>
                    <a:pt x="663" y="1"/>
                  </a:moveTo>
                  <a:cubicBezTo>
                    <a:pt x="333" y="1"/>
                    <a:pt x="1" y="341"/>
                    <a:pt x="225" y="734"/>
                  </a:cubicBezTo>
                  <a:lnTo>
                    <a:pt x="10697" y="20840"/>
                  </a:lnTo>
                  <a:cubicBezTo>
                    <a:pt x="10796" y="21033"/>
                    <a:pt x="10956" y="21114"/>
                    <a:pt x="11114" y="21114"/>
                  </a:cubicBezTo>
                  <a:cubicBezTo>
                    <a:pt x="11436" y="21114"/>
                    <a:pt x="11753" y="20781"/>
                    <a:pt x="11551" y="20387"/>
                  </a:cubicBezTo>
                  <a:lnTo>
                    <a:pt x="1080" y="282"/>
                  </a:lnTo>
                  <a:cubicBezTo>
                    <a:pt x="986" y="83"/>
                    <a:pt x="825" y="1"/>
                    <a:pt x="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 rot="3504383">
              <a:off x="1332500" y="4656707"/>
              <a:ext cx="245154" cy="434407"/>
            </a:xfrm>
            <a:custGeom>
              <a:avLst/>
              <a:gdLst/>
              <a:ahLst/>
              <a:cxnLst/>
              <a:rect l="l" t="t" r="r" b="b"/>
              <a:pathLst>
                <a:path w="9806" h="17376" extrusionOk="0">
                  <a:moveTo>
                    <a:pt x="645" y="1"/>
                  </a:moveTo>
                  <a:cubicBezTo>
                    <a:pt x="320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21" y="17293"/>
                    <a:pt x="8984" y="17375"/>
                    <a:pt x="9146" y="17375"/>
                  </a:cubicBezTo>
                  <a:cubicBezTo>
                    <a:pt x="9477" y="17375"/>
                    <a:pt x="9806" y="17035"/>
                    <a:pt x="9592" y="16642"/>
                  </a:cubicBezTo>
                  <a:lnTo>
                    <a:pt x="1064" y="256"/>
                  </a:lnTo>
                  <a:cubicBezTo>
                    <a:pt x="961" y="76"/>
                    <a:pt x="802" y="1"/>
                    <a:pt x="6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 rot="3504383">
              <a:off x="1285801" y="4667444"/>
              <a:ext cx="187053" cy="322556"/>
            </a:xfrm>
            <a:custGeom>
              <a:avLst/>
              <a:gdLst/>
              <a:ahLst/>
              <a:cxnLst/>
              <a:rect l="l" t="t" r="r" b="b"/>
              <a:pathLst>
                <a:path w="7482" h="12902" extrusionOk="0">
                  <a:moveTo>
                    <a:pt x="644" y="0"/>
                  </a:moveTo>
                  <a:cubicBezTo>
                    <a:pt x="323" y="0"/>
                    <a:pt x="0" y="323"/>
                    <a:pt x="181" y="708"/>
                  </a:cubicBezTo>
                  <a:lnTo>
                    <a:pt x="6397" y="12637"/>
                  </a:lnTo>
                  <a:lnTo>
                    <a:pt x="6397" y="12620"/>
                  </a:lnTo>
                  <a:cubicBezTo>
                    <a:pt x="6491" y="12819"/>
                    <a:pt x="6652" y="12901"/>
                    <a:pt x="6815" y="12901"/>
                  </a:cubicBezTo>
                  <a:cubicBezTo>
                    <a:pt x="7145" y="12901"/>
                    <a:pt x="7482" y="12561"/>
                    <a:pt x="7268" y="12168"/>
                  </a:cubicBezTo>
                  <a:lnTo>
                    <a:pt x="1052" y="255"/>
                  </a:lnTo>
                  <a:cubicBezTo>
                    <a:pt x="954" y="75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 rot="3504383">
              <a:off x="1012227" y="4503646"/>
              <a:ext cx="187053" cy="322831"/>
            </a:xfrm>
            <a:custGeom>
              <a:avLst/>
              <a:gdLst/>
              <a:ahLst/>
              <a:cxnLst/>
              <a:rect l="l" t="t" r="r" b="b"/>
              <a:pathLst>
                <a:path w="7482" h="12913" extrusionOk="0">
                  <a:moveTo>
                    <a:pt x="638" y="1"/>
                  </a:moveTo>
                  <a:cubicBezTo>
                    <a:pt x="318" y="1"/>
                    <a:pt x="1" y="326"/>
                    <a:pt x="181" y="719"/>
                  </a:cubicBezTo>
                  <a:lnTo>
                    <a:pt x="6397" y="12632"/>
                  </a:lnTo>
                  <a:cubicBezTo>
                    <a:pt x="6491" y="12831"/>
                    <a:pt x="6652" y="12913"/>
                    <a:pt x="6814" y="12913"/>
                  </a:cubicBezTo>
                  <a:cubicBezTo>
                    <a:pt x="7145" y="12913"/>
                    <a:pt x="7481" y="12572"/>
                    <a:pt x="7268" y="12179"/>
                  </a:cubicBezTo>
                  <a:lnTo>
                    <a:pt x="1052" y="267"/>
                  </a:lnTo>
                  <a:cubicBezTo>
                    <a:pt x="953" y="79"/>
                    <a:pt x="795" y="1"/>
                    <a:pt x="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 rot="3504383">
              <a:off x="907227" y="4402354"/>
              <a:ext cx="245154" cy="434582"/>
            </a:xfrm>
            <a:custGeom>
              <a:avLst/>
              <a:gdLst/>
              <a:ahLst/>
              <a:cxnLst/>
              <a:rect l="l" t="t" r="r" b="b"/>
              <a:pathLst>
                <a:path w="9806" h="17383" extrusionOk="0">
                  <a:moveTo>
                    <a:pt x="644" y="0"/>
                  </a:moveTo>
                  <a:cubicBezTo>
                    <a:pt x="319" y="0"/>
                    <a:pt x="0" y="331"/>
                    <a:pt x="192" y="715"/>
                  </a:cubicBezTo>
                  <a:lnTo>
                    <a:pt x="8721" y="17101"/>
                  </a:lnTo>
                  <a:cubicBezTo>
                    <a:pt x="8820" y="17300"/>
                    <a:pt x="8983" y="17382"/>
                    <a:pt x="9146" y="17382"/>
                  </a:cubicBezTo>
                  <a:cubicBezTo>
                    <a:pt x="9477" y="17382"/>
                    <a:pt x="9805" y="17042"/>
                    <a:pt x="9592" y="16649"/>
                  </a:cubicBezTo>
                  <a:lnTo>
                    <a:pt x="1064" y="263"/>
                  </a:lnTo>
                  <a:cubicBezTo>
                    <a:pt x="960" y="77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 rot="3504383">
              <a:off x="806985" y="4309739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68" y="1"/>
                  </a:moveTo>
                  <a:cubicBezTo>
                    <a:pt x="334" y="1"/>
                    <a:pt x="1" y="341"/>
                    <a:pt x="226" y="734"/>
                  </a:cubicBezTo>
                  <a:lnTo>
                    <a:pt x="10697" y="20840"/>
                  </a:lnTo>
                  <a:cubicBezTo>
                    <a:pt x="10795" y="21020"/>
                    <a:pt x="10950" y="21095"/>
                    <a:pt x="11105" y="21095"/>
                  </a:cubicBezTo>
                  <a:cubicBezTo>
                    <a:pt x="11427" y="21095"/>
                    <a:pt x="11749" y="20772"/>
                    <a:pt x="11568" y="20387"/>
                  </a:cubicBezTo>
                  <a:lnTo>
                    <a:pt x="1097" y="282"/>
                  </a:lnTo>
                  <a:cubicBezTo>
                    <a:pt x="997" y="83"/>
                    <a:pt x="832" y="1"/>
                    <a:pt x="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 rot="3504383">
              <a:off x="715444" y="4233871"/>
              <a:ext cx="325431" cy="589185"/>
            </a:xfrm>
            <a:custGeom>
              <a:avLst/>
              <a:gdLst/>
              <a:ahLst/>
              <a:cxnLst/>
              <a:rect l="l" t="t" r="r" b="b"/>
              <a:pathLst>
                <a:path w="13017" h="23567" extrusionOk="0">
                  <a:moveTo>
                    <a:pt x="637" y="0"/>
                  </a:moveTo>
                  <a:cubicBezTo>
                    <a:pt x="314" y="0"/>
                    <a:pt x="0" y="325"/>
                    <a:pt x="191" y="719"/>
                  </a:cubicBezTo>
                  <a:lnTo>
                    <a:pt x="11953" y="23304"/>
                  </a:lnTo>
                  <a:cubicBezTo>
                    <a:pt x="12051" y="23489"/>
                    <a:pt x="12208" y="23566"/>
                    <a:pt x="12365" y="23566"/>
                  </a:cubicBezTo>
                  <a:cubicBezTo>
                    <a:pt x="12690" y="23566"/>
                    <a:pt x="13016" y="23236"/>
                    <a:pt x="12824" y="22851"/>
                  </a:cubicBezTo>
                  <a:lnTo>
                    <a:pt x="1062" y="266"/>
                  </a:lnTo>
                  <a:cubicBezTo>
                    <a:pt x="957" y="79"/>
                    <a:pt x="796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2"/>
            <p:cNvSpPr/>
            <p:nvPr/>
          </p:nvSpPr>
          <p:spPr>
            <a:xfrm rot="3504383">
              <a:off x="626546" y="4164285"/>
              <a:ext cx="351256" cy="637361"/>
            </a:xfrm>
            <a:custGeom>
              <a:avLst/>
              <a:gdLst/>
              <a:ahLst/>
              <a:cxnLst/>
              <a:rect l="l" t="t" r="r" b="b"/>
              <a:pathLst>
                <a:path w="14050" h="25494" extrusionOk="0">
                  <a:moveTo>
                    <a:pt x="668" y="0"/>
                  </a:moveTo>
                  <a:cubicBezTo>
                    <a:pt x="337" y="0"/>
                    <a:pt x="1" y="340"/>
                    <a:pt x="214" y="734"/>
                  </a:cubicBezTo>
                  <a:lnTo>
                    <a:pt x="12965" y="25212"/>
                  </a:lnTo>
                  <a:cubicBezTo>
                    <a:pt x="13058" y="25411"/>
                    <a:pt x="13220" y="25493"/>
                    <a:pt x="13382" y="25493"/>
                  </a:cubicBezTo>
                  <a:cubicBezTo>
                    <a:pt x="13713" y="25493"/>
                    <a:pt x="14049" y="25153"/>
                    <a:pt x="13836" y="24760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 rot="3504383">
              <a:off x="551174" y="4119607"/>
              <a:ext cx="350381" cy="636386"/>
            </a:xfrm>
            <a:custGeom>
              <a:avLst/>
              <a:gdLst/>
              <a:ahLst/>
              <a:cxnLst/>
              <a:rect l="l" t="t" r="r" b="b"/>
              <a:pathLst>
                <a:path w="14015" h="25455" extrusionOk="0">
                  <a:moveTo>
                    <a:pt x="637" y="1"/>
                  </a:moveTo>
                  <a:cubicBezTo>
                    <a:pt x="314" y="1"/>
                    <a:pt x="0" y="326"/>
                    <a:pt x="191" y="720"/>
                  </a:cubicBezTo>
                  <a:lnTo>
                    <a:pt x="12941" y="25181"/>
                  </a:lnTo>
                  <a:cubicBezTo>
                    <a:pt x="13041" y="25374"/>
                    <a:pt x="13202" y="25455"/>
                    <a:pt x="13363" y="25455"/>
                  </a:cubicBezTo>
                  <a:cubicBezTo>
                    <a:pt x="13690" y="25455"/>
                    <a:pt x="14015" y="25122"/>
                    <a:pt x="13813" y="24729"/>
                  </a:cubicBezTo>
                  <a:lnTo>
                    <a:pt x="1062" y="267"/>
                  </a:lnTo>
                  <a:cubicBezTo>
                    <a:pt x="958" y="79"/>
                    <a:pt x="796" y="1"/>
                    <a:pt x="6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2"/>
            <p:cNvSpPr/>
            <p:nvPr/>
          </p:nvSpPr>
          <p:spPr>
            <a:xfrm rot="3504383">
              <a:off x="475396" y="4074185"/>
              <a:ext cx="350056" cy="636236"/>
            </a:xfrm>
            <a:custGeom>
              <a:avLst/>
              <a:gdLst/>
              <a:ahLst/>
              <a:cxnLst/>
              <a:rect l="l" t="t" r="r" b="b"/>
              <a:pathLst>
                <a:path w="14002" h="25449" extrusionOk="0">
                  <a:moveTo>
                    <a:pt x="645" y="0"/>
                  </a:moveTo>
                  <a:cubicBezTo>
                    <a:pt x="320" y="0"/>
                    <a:pt x="1" y="323"/>
                    <a:pt x="193" y="708"/>
                  </a:cubicBezTo>
                  <a:lnTo>
                    <a:pt x="12943" y="25186"/>
                  </a:lnTo>
                  <a:cubicBezTo>
                    <a:pt x="13036" y="25372"/>
                    <a:pt x="13191" y="25449"/>
                    <a:pt x="13347" y="25449"/>
                  </a:cubicBezTo>
                  <a:cubicBezTo>
                    <a:pt x="13671" y="25449"/>
                    <a:pt x="14001" y="25118"/>
                    <a:pt x="13798" y="24734"/>
                  </a:cubicBezTo>
                  <a:lnTo>
                    <a:pt x="1064" y="255"/>
                  </a:lnTo>
                  <a:cubicBezTo>
                    <a:pt x="961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 rot="3504383">
              <a:off x="399785" y="4028749"/>
              <a:ext cx="349731" cy="636086"/>
            </a:xfrm>
            <a:custGeom>
              <a:avLst/>
              <a:gdLst/>
              <a:ahLst/>
              <a:cxnLst/>
              <a:rect l="l" t="t" r="r" b="b"/>
              <a:pathLst>
                <a:path w="13989" h="25443" extrusionOk="0">
                  <a:moveTo>
                    <a:pt x="633" y="0"/>
                  </a:moveTo>
                  <a:cubicBezTo>
                    <a:pt x="315" y="0"/>
                    <a:pt x="1" y="325"/>
                    <a:pt x="192" y="719"/>
                  </a:cubicBezTo>
                  <a:lnTo>
                    <a:pt x="12925" y="25180"/>
                  </a:lnTo>
                  <a:cubicBezTo>
                    <a:pt x="13029" y="25366"/>
                    <a:pt x="13188" y="25443"/>
                    <a:pt x="13345" y="25443"/>
                  </a:cubicBezTo>
                  <a:cubicBezTo>
                    <a:pt x="13670" y="25443"/>
                    <a:pt x="13989" y="25112"/>
                    <a:pt x="13797" y="24728"/>
                  </a:cubicBezTo>
                  <a:lnTo>
                    <a:pt x="1046" y="266"/>
                  </a:lnTo>
                  <a:cubicBezTo>
                    <a:pt x="947" y="79"/>
                    <a:pt x="790" y="0"/>
                    <a:pt x="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 rot="3504383">
              <a:off x="335463" y="4006091"/>
              <a:ext cx="326706" cy="589985"/>
            </a:xfrm>
            <a:custGeom>
              <a:avLst/>
              <a:gdLst/>
              <a:ahLst/>
              <a:cxnLst/>
              <a:rect l="l" t="t" r="r" b="b"/>
              <a:pathLst>
                <a:path w="13068" h="23599" extrusionOk="0">
                  <a:moveTo>
                    <a:pt x="667" y="1"/>
                  </a:moveTo>
                  <a:cubicBezTo>
                    <a:pt x="337" y="1"/>
                    <a:pt x="1" y="341"/>
                    <a:pt x="214" y="734"/>
                  </a:cubicBezTo>
                  <a:lnTo>
                    <a:pt x="11992" y="23336"/>
                  </a:lnTo>
                  <a:cubicBezTo>
                    <a:pt x="12091" y="23521"/>
                    <a:pt x="12249" y="23599"/>
                    <a:pt x="12408" y="23599"/>
                  </a:cubicBezTo>
                  <a:cubicBezTo>
                    <a:pt x="12737" y="23599"/>
                    <a:pt x="13067" y="23268"/>
                    <a:pt x="12864" y="22884"/>
                  </a:cubicBezTo>
                  <a:lnTo>
                    <a:pt x="1085" y="282"/>
                  </a:lnTo>
                  <a:cubicBezTo>
                    <a:pt x="991" y="83"/>
                    <a:pt x="830" y="1"/>
                    <a:pt x="6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rot="3504383">
              <a:off x="276041" y="3991853"/>
              <a:ext cx="293755" cy="527559"/>
            </a:xfrm>
            <a:custGeom>
              <a:avLst/>
              <a:gdLst/>
              <a:ahLst/>
              <a:cxnLst/>
              <a:rect l="l" t="t" r="r" b="b"/>
              <a:pathLst>
                <a:path w="11750" h="21102" extrusionOk="0">
                  <a:moveTo>
                    <a:pt x="660" y="0"/>
                  </a:moveTo>
                  <a:cubicBezTo>
                    <a:pt x="330" y="0"/>
                    <a:pt x="1" y="341"/>
                    <a:pt x="214" y="734"/>
                  </a:cubicBezTo>
                  <a:lnTo>
                    <a:pt x="10686" y="20839"/>
                  </a:lnTo>
                  <a:cubicBezTo>
                    <a:pt x="10784" y="21025"/>
                    <a:pt x="10941" y="21102"/>
                    <a:pt x="11098" y="21102"/>
                  </a:cubicBezTo>
                  <a:cubicBezTo>
                    <a:pt x="11423" y="21102"/>
                    <a:pt x="11749" y="20771"/>
                    <a:pt x="11557" y="20387"/>
                  </a:cubicBezTo>
                  <a:lnTo>
                    <a:pt x="1086" y="281"/>
                  </a:lnTo>
                  <a:cubicBezTo>
                    <a:pt x="986" y="83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rot="3504383">
              <a:off x="224692" y="3993408"/>
              <a:ext cx="244479" cy="434157"/>
            </a:xfrm>
            <a:custGeom>
              <a:avLst/>
              <a:gdLst/>
              <a:ahLst/>
              <a:cxnLst/>
              <a:rect l="l" t="t" r="r" b="b"/>
              <a:pathLst>
                <a:path w="9779" h="17366" extrusionOk="0">
                  <a:moveTo>
                    <a:pt x="644" y="0"/>
                  </a:moveTo>
                  <a:cubicBezTo>
                    <a:pt x="323" y="0"/>
                    <a:pt x="0" y="324"/>
                    <a:pt x="181" y="708"/>
                  </a:cubicBezTo>
                  <a:lnTo>
                    <a:pt x="8726" y="17110"/>
                  </a:lnTo>
                  <a:cubicBezTo>
                    <a:pt x="8824" y="17290"/>
                    <a:pt x="8979" y="17366"/>
                    <a:pt x="9134" y="17366"/>
                  </a:cubicBezTo>
                  <a:cubicBezTo>
                    <a:pt x="9456" y="17366"/>
                    <a:pt x="9778" y="17042"/>
                    <a:pt x="9597" y="16658"/>
                  </a:cubicBezTo>
                  <a:lnTo>
                    <a:pt x="1052" y="255"/>
                  </a:lnTo>
                  <a:cubicBezTo>
                    <a:pt x="954" y="76"/>
                    <a:pt x="799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rot="3504383">
              <a:off x="177770" y="4003737"/>
              <a:ext cx="186678" cy="322506"/>
            </a:xfrm>
            <a:custGeom>
              <a:avLst/>
              <a:gdLst/>
              <a:ahLst/>
              <a:cxnLst/>
              <a:rect l="l" t="t" r="r" b="b"/>
              <a:pathLst>
                <a:path w="7467" h="12900" extrusionOk="0">
                  <a:moveTo>
                    <a:pt x="652" y="0"/>
                  </a:moveTo>
                  <a:cubicBezTo>
                    <a:pt x="323" y="0"/>
                    <a:pt x="1" y="331"/>
                    <a:pt x="204" y="715"/>
                  </a:cubicBezTo>
                  <a:lnTo>
                    <a:pt x="6403" y="12644"/>
                  </a:lnTo>
                  <a:cubicBezTo>
                    <a:pt x="6507" y="12824"/>
                    <a:pt x="6665" y="12899"/>
                    <a:pt x="6822" y="12899"/>
                  </a:cubicBezTo>
                  <a:cubicBezTo>
                    <a:pt x="7148" y="12899"/>
                    <a:pt x="7466" y="12576"/>
                    <a:pt x="7274" y="12192"/>
                  </a:cubicBezTo>
                  <a:lnTo>
                    <a:pt x="1075" y="263"/>
                  </a:lnTo>
                  <a:cubicBezTo>
                    <a:pt x="971" y="77"/>
                    <a:pt x="811" y="0"/>
                    <a:pt x="6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rot="3504383">
              <a:off x="-92805" y="3842306"/>
              <a:ext cx="187028" cy="322831"/>
            </a:xfrm>
            <a:custGeom>
              <a:avLst/>
              <a:gdLst/>
              <a:ahLst/>
              <a:cxnLst/>
              <a:rect l="l" t="t" r="r" b="b"/>
              <a:pathLst>
                <a:path w="7481" h="12913" extrusionOk="0">
                  <a:moveTo>
                    <a:pt x="637" y="0"/>
                  </a:moveTo>
                  <a:cubicBezTo>
                    <a:pt x="318" y="0"/>
                    <a:pt x="0" y="325"/>
                    <a:pt x="180" y="719"/>
                  </a:cubicBezTo>
                  <a:lnTo>
                    <a:pt x="6396" y="12631"/>
                  </a:lnTo>
                  <a:cubicBezTo>
                    <a:pt x="6490" y="12830"/>
                    <a:pt x="6651" y="12912"/>
                    <a:pt x="6814" y="12912"/>
                  </a:cubicBezTo>
                  <a:cubicBezTo>
                    <a:pt x="7144" y="12912"/>
                    <a:pt x="7480" y="12572"/>
                    <a:pt x="7267" y="12179"/>
                  </a:cubicBezTo>
                  <a:lnTo>
                    <a:pt x="1051" y="266"/>
                  </a:lnTo>
                  <a:cubicBezTo>
                    <a:pt x="952" y="79"/>
                    <a:pt x="794" y="0"/>
                    <a:pt x="6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rot="3504383">
              <a:off x="-197479" y="3740885"/>
              <a:ext cx="244329" cy="433932"/>
            </a:xfrm>
            <a:custGeom>
              <a:avLst/>
              <a:gdLst/>
              <a:ahLst/>
              <a:cxnLst/>
              <a:rect l="l" t="t" r="r" b="b"/>
              <a:pathLst>
                <a:path w="9773" h="17357" extrusionOk="0">
                  <a:moveTo>
                    <a:pt x="640" y="1"/>
                  </a:moveTo>
                  <a:cubicBezTo>
                    <a:pt x="319" y="1"/>
                    <a:pt x="1" y="324"/>
                    <a:pt x="193" y="708"/>
                  </a:cubicBezTo>
                  <a:lnTo>
                    <a:pt x="8721" y="17094"/>
                  </a:lnTo>
                  <a:cubicBezTo>
                    <a:pt x="8819" y="17280"/>
                    <a:pt x="8974" y="17357"/>
                    <a:pt x="9129" y="17357"/>
                  </a:cubicBezTo>
                  <a:cubicBezTo>
                    <a:pt x="9451" y="17357"/>
                    <a:pt x="9773" y="17026"/>
                    <a:pt x="9592" y="16642"/>
                  </a:cubicBezTo>
                  <a:lnTo>
                    <a:pt x="1047" y="256"/>
                  </a:lnTo>
                  <a:cubicBezTo>
                    <a:pt x="949" y="76"/>
                    <a:pt x="794" y="1"/>
                    <a:pt x="6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rot="3504383">
              <a:off x="-298188" y="3649432"/>
              <a:ext cx="293755" cy="527384"/>
            </a:xfrm>
            <a:custGeom>
              <a:avLst/>
              <a:gdLst/>
              <a:ahLst/>
              <a:cxnLst/>
              <a:rect l="l" t="t" r="r" b="b"/>
              <a:pathLst>
                <a:path w="11750" h="21095" extrusionOk="0">
                  <a:moveTo>
                    <a:pt x="645" y="0"/>
                  </a:moveTo>
                  <a:cubicBezTo>
                    <a:pt x="319" y="0"/>
                    <a:pt x="1" y="323"/>
                    <a:pt x="193" y="708"/>
                  </a:cubicBezTo>
                  <a:lnTo>
                    <a:pt x="10664" y="20813"/>
                  </a:lnTo>
                  <a:cubicBezTo>
                    <a:pt x="10758" y="21012"/>
                    <a:pt x="10920" y="21094"/>
                    <a:pt x="11082" y="21094"/>
                  </a:cubicBezTo>
                  <a:cubicBezTo>
                    <a:pt x="11413" y="21094"/>
                    <a:pt x="11749" y="20754"/>
                    <a:pt x="11536" y="20361"/>
                  </a:cubicBezTo>
                  <a:lnTo>
                    <a:pt x="1064" y="255"/>
                  </a:lnTo>
                  <a:cubicBezTo>
                    <a:pt x="960" y="75"/>
                    <a:pt x="802" y="0"/>
                    <a:pt x="6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rot="3504383">
              <a:off x="-390583" y="3572344"/>
              <a:ext cx="326556" cy="589960"/>
            </a:xfrm>
            <a:custGeom>
              <a:avLst/>
              <a:gdLst/>
              <a:ahLst/>
              <a:cxnLst/>
              <a:rect l="l" t="t" r="r" b="b"/>
              <a:pathLst>
                <a:path w="13062" h="23598" extrusionOk="0">
                  <a:moveTo>
                    <a:pt x="656" y="1"/>
                  </a:moveTo>
                  <a:cubicBezTo>
                    <a:pt x="328" y="1"/>
                    <a:pt x="0" y="336"/>
                    <a:pt x="215" y="732"/>
                  </a:cubicBezTo>
                  <a:lnTo>
                    <a:pt x="11977" y="23317"/>
                  </a:lnTo>
                  <a:cubicBezTo>
                    <a:pt x="12071" y="23516"/>
                    <a:pt x="12232" y="23598"/>
                    <a:pt x="12395" y="23598"/>
                  </a:cubicBezTo>
                  <a:cubicBezTo>
                    <a:pt x="12725" y="23598"/>
                    <a:pt x="13062" y="23258"/>
                    <a:pt x="12848" y="22864"/>
                  </a:cubicBezTo>
                  <a:lnTo>
                    <a:pt x="1070" y="263"/>
                  </a:lnTo>
                  <a:cubicBezTo>
                    <a:pt x="972" y="78"/>
                    <a:pt x="814" y="1"/>
                    <a:pt x="6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rot="3504383">
              <a:off x="-478049" y="3503354"/>
              <a:ext cx="349881" cy="636486"/>
            </a:xfrm>
            <a:custGeom>
              <a:avLst/>
              <a:gdLst/>
              <a:ahLst/>
              <a:cxnLst/>
              <a:rect l="l" t="t" r="r" b="b"/>
              <a:pathLst>
                <a:path w="13995" h="25459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43" y="25203"/>
                  </a:lnTo>
                  <a:cubicBezTo>
                    <a:pt x="13041" y="25383"/>
                    <a:pt x="13196" y="25458"/>
                    <a:pt x="13351" y="25458"/>
                  </a:cubicBezTo>
                  <a:cubicBezTo>
                    <a:pt x="13672" y="25458"/>
                    <a:pt x="13995" y="25135"/>
                    <a:pt x="13814" y="24751"/>
                  </a:cubicBezTo>
                  <a:lnTo>
                    <a:pt x="1064" y="256"/>
                  </a:lnTo>
                  <a:cubicBezTo>
                    <a:pt x="960" y="76"/>
                    <a:pt x="802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rot="3504383">
              <a:off x="-553838" y="3458191"/>
              <a:ext cx="349756" cy="636061"/>
            </a:xfrm>
            <a:custGeom>
              <a:avLst/>
              <a:gdLst/>
              <a:ahLst/>
              <a:cxnLst/>
              <a:rect l="l" t="t" r="r" b="b"/>
              <a:pathLst>
                <a:path w="13990" h="25442" extrusionOk="0">
                  <a:moveTo>
                    <a:pt x="639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2943" y="25186"/>
                  </a:lnTo>
                  <a:lnTo>
                    <a:pt x="12926" y="25186"/>
                  </a:lnTo>
                  <a:cubicBezTo>
                    <a:pt x="13029" y="25366"/>
                    <a:pt x="13188" y="25441"/>
                    <a:pt x="13345" y="25441"/>
                  </a:cubicBezTo>
                  <a:cubicBezTo>
                    <a:pt x="13671" y="25441"/>
                    <a:pt x="13989" y="25118"/>
                    <a:pt x="13797" y="24734"/>
                  </a:cubicBezTo>
                  <a:lnTo>
                    <a:pt x="1047" y="256"/>
                  </a:lnTo>
                  <a:cubicBezTo>
                    <a:pt x="949" y="76"/>
                    <a:pt x="794" y="0"/>
                    <a:pt x="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rot="3504383">
              <a:off x="2383500" y="5324239"/>
              <a:ext cx="187053" cy="322981"/>
            </a:xfrm>
            <a:custGeom>
              <a:avLst/>
              <a:gdLst/>
              <a:ahLst/>
              <a:cxnLst/>
              <a:rect l="l" t="t" r="r" b="b"/>
              <a:pathLst>
                <a:path w="7482" h="12919" extrusionOk="0">
                  <a:moveTo>
                    <a:pt x="644" y="1"/>
                  </a:moveTo>
                  <a:cubicBezTo>
                    <a:pt x="323" y="1"/>
                    <a:pt x="0" y="324"/>
                    <a:pt x="181" y="708"/>
                  </a:cubicBezTo>
                  <a:lnTo>
                    <a:pt x="6397" y="12637"/>
                  </a:lnTo>
                  <a:cubicBezTo>
                    <a:pt x="6491" y="12836"/>
                    <a:pt x="6652" y="12918"/>
                    <a:pt x="6815" y="12918"/>
                  </a:cubicBezTo>
                  <a:cubicBezTo>
                    <a:pt x="7146" y="12918"/>
                    <a:pt x="7482" y="12578"/>
                    <a:pt x="7269" y="12185"/>
                  </a:cubicBezTo>
                  <a:lnTo>
                    <a:pt x="1053" y="256"/>
                  </a:lnTo>
                  <a:cubicBezTo>
                    <a:pt x="954" y="76"/>
                    <a:pt x="799" y="1"/>
                    <a:pt x="6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rot="3504383">
              <a:off x="2429994" y="5313356"/>
              <a:ext cx="245979" cy="434607"/>
            </a:xfrm>
            <a:custGeom>
              <a:avLst/>
              <a:gdLst/>
              <a:ahLst/>
              <a:cxnLst/>
              <a:rect l="l" t="t" r="r" b="b"/>
              <a:pathLst>
                <a:path w="9839" h="17384" extrusionOk="0">
                  <a:moveTo>
                    <a:pt x="660" y="0"/>
                  </a:moveTo>
                  <a:cubicBezTo>
                    <a:pt x="330" y="0"/>
                    <a:pt x="1" y="340"/>
                    <a:pt x="214" y="734"/>
                  </a:cubicBezTo>
                  <a:lnTo>
                    <a:pt x="8742" y="17119"/>
                  </a:lnTo>
                  <a:lnTo>
                    <a:pt x="8742" y="17103"/>
                  </a:lnTo>
                  <a:cubicBezTo>
                    <a:pt x="8842" y="17302"/>
                    <a:pt x="9007" y="17384"/>
                    <a:pt x="9171" y="17384"/>
                  </a:cubicBezTo>
                  <a:cubicBezTo>
                    <a:pt x="9506" y="17384"/>
                    <a:pt x="9838" y="17043"/>
                    <a:pt x="9614" y="16650"/>
                  </a:cubicBezTo>
                  <a:lnTo>
                    <a:pt x="1086" y="281"/>
                  </a:lnTo>
                  <a:cubicBezTo>
                    <a:pt x="986" y="82"/>
                    <a:pt x="823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rot="3504383">
              <a:off x="2481948" y="5312929"/>
              <a:ext cx="293730" cy="527384"/>
            </a:xfrm>
            <a:custGeom>
              <a:avLst/>
              <a:gdLst/>
              <a:ahLst/>
              <a:cxnLst/>
              <a:rect l="l" t="t" r="r" b="b"/>
              <a:pathLst>
                <a:path w="11749" h="21095" extrusionOk="0">
                  <a:moveTo>
                    <a:pt x="644" y="0"/>
                  </a:moveTo>
                  <a:cubicBezTo>
                    <a:pt x="319" y="0"/>
                    <a:pt x="0" y="324"/>
                    <a:pt x="192" y="708"/>
                  </a:cubicBezTo>
                  <a:lnTo>
                    <a:pt x="10664" y="20813"/>
                  </a:lnTo>
                  <a:cubicBezTo>
                    <a:pt x="10758" y="21012"/>
                    <a:pt x="10919" y="21094"/>
                    <a:pt x="11082" y="21094"/>
                  </a:cubicBezTo>
                  <a:cubicBezTo>
                    <a:pt x="11412" y="21094"/>
                    <a:pt x="11749" y="20754"/>
                    <a:pt x="11535" y="20361"/>
                  </a:cubicBezTo>
                  <a:lnTo>
                    <a:pt x="1064" y="256"/>
                  </a:lnTo>
                  <a:cubicBezTo>
                    <a:pt x="960" y="76"/>
                    <a:pt x="801" y="0"/>
                    <a:pt x="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rot="3504383">
              <a:off x="2541452" y="5326975"/>
              <a:ext cx="326281" cy="589810"/>
            </a:xfrm>
            <a:custGeom>
              <a:avLst/>
              <a:gdLst/>
              <a:ahLst/>
              <a:cxnLst/>
              <a:rect l="l" t="t" r="r" b="b"/>
              <a:pathLst>
                <a:path w="13051" h="23592" extrusionOk="0">
                  <a:moveTo>
                    <a:pt x="653" y="1"/>
                  </a:moveTo>
                  <a:cubicBezTo>
                    <a:pt x="327" y="1"/>
                    <a:pt x="1" y="324"/>
                    <a:pt x="193" y="708"/>
                  </a:cubicBezTo>
                  <a:lnTo>
                    <a:pt x="11972" y="23310"/>
                  </a:lnTo>
                  <a:cubicBezTo>
                    <a:pt x="12066" y="23509"/>
                    <a:pt x="12227" y="23591"/>
                    <a:pt x="12389" y="23591"/>
                  </a:cubicBezTo>
                  <a:cubicBezTo>
                    <a:pt x="12718" y="23591"/>
                    <a:pt x="13051" y="23251"/>
                    <a:pt x="12826" y="22858"/>
                  </a:cubicBezTo>
                  <a:lnTo>
                    <a:pt x="1064" y="256"/>
                  </a:lnTo>
                  <a:cubicBezTo>
                    <a:pt x="966" y="76"/>
                    <a:pt x="810" y="1"/>
                    <a:pt x="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rot="3504383">
              <a:off x="2604961" y="5348405"/>
              <a:ext cx="351256" cy="636936"/>
            </a:xfrm>
            <a:custGeom>
              <a:avLst/>
              <a:gdLst/>
              <a:ahLst/>
              <a:cxnLst/>
              <a:rect l="l" t="t" r="r" b="b"/>
              <a:pathLst>
                <a:path w="14050" h="25477" extrusionOk="0">
                  <a:moveTo>
                    <a:pt x="668" y="0"/>
                  </a:moveTo>
                  <a:cubicBezTo>
                    <a:pt x="337" y="0"/>
                    <a:pt x="1" y="341"/>
                    <a:pt x="214" y="734"/>
                  </a:cubicBezTo>
                  <a:lnTo>
                    <a:pt x="12965" y="25195"/>
                  </a:lnTo>
                  <a:cubicBezTo>
                    <a:pt x="13059" y="25394"/>
                    <a:pt x="13220" y="25476"/>
                    <a:pt x="13382" y="25476"/>
                  </a:cubicBezTo>
                  <a:cubicBezTo>
                    <a:pt x="13713" y="25476"/>
                    <a:pt x="14049" y="25136"/>
                    <a:pt x="13836" y="24743"/>
                  </a:cubicBezTo>
                  <a:lnTo>
                    <a:pt x="1086" y="281"/>
                  </a:lnTo>
                  <a:cubicBezTo>
                    <a:pt x="992" y="82"/>
                    <a:pt x="830" y="0"/>
                    <a:pt x="6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rot="3504383">
              <a:off x="2680893" y="5393579"/>
              <a:ext cx="351106" cy="637361"/>
            </a:xfrm>
            <a:custGeom>
              <a:avLst/>
              <a:gdLst/>
              <a:ahLst/>
              <a:cxnLst/>
              <a:rect l="l" t="t" r="r" b="b"/>
              <a:pathLst>
                <a:path w="14044" h="25494" extrusionOk="0">
                  <a:moveTo>
                    <a:pt x="663" y="0"/>
                  </a:moveTo>
                  <a:cubicBezTo>
                    <a:pt x="333" y="0"/>
                    <a:pt x="1" y="341"/>
                    <a:pt x="225" y="734"/>
                  </a:cubicBezTo>
                  <a:lnTo>
                    <a:pt x="12959" y="25212"/>
                  </a:lnTo>
                  <a:cubicBezTo>
                    <a:pt x="13058" y="25411"/>
                    <a:pt x="13221" y="25493"/>
                    <a:pt x="13384" y="25493"/>
                  </a:cubicBezTo>
                  <a:cubicBezTo>
                    <a:pt x="13715" y="25493"/>
                    <a:pt x="14043" y="25153"/>
                    <a:pt x="13830" y="24760"/>
                  </a:cubicBezTo>
                  <a:lnTo>
                    <a:pt x="1080" y="281"/>
                  </a:lnTo>
                  <a:cubicBezTo>
                    <a:pt x="986" y="83"/>
                    <a:pt x="825" y="0"/>
                    <a:pt x="6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rot="3504383">
              <a:off x="1172190" y="4687378"/>
              <a:ext cx="131827" cy="109102"/>
            </a:xfrm>
            <a:custGeom>
              <a:avLst/>
              <a:gdLst/>
              <a:ahLst/>
              <a:cxnLst/>
              <a:rect l="l" t="t" r="r" b="b"/>
              <a:pathLst>
                <a:path w="5273" h="4364" extrusionOk="0">
                  <a:moveTo>
                    <a:pt x="2766" y="0"/>
                  </a:moveTo>
                  <a:cubicBezTo>
                    <a:pt x="2406" y="0"/>
                    <a:pt x="2034" y="93"/>
                    <a:pt x="1676" y="298"/>
                  </a:cubicBezTo>
                  <a:cubicBezTo>
                    <a:pt x="0" y="1270"/>
                    <a:pt x="318" y="3783"/>
                    <a:pt x="2195" y="4286"/>
                  </a:cubicBezTo>
                  <a:cubicBezTo>
                    <a:pt x="2387" y="4339"/>
                    <a:pt x="2579" y="4364"/>
                    <a:pt x="2769" y="4364"/>
                  </a:cubicBezTo>
                  <a:cubicBezTo>
                    <a:pt x="3726" y="4364"/>
                    <a:pt x="4610" y="3726"/>
                    <a:pt x="4876" y="2761"/>
                  </a:cubicBezTo>
                  <a:cubicBezTo>
                    <a:pt x="5272" y="1282"/>
                    <a:pt x="4106" y="0"/>
                    <a:pt x="2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3" name="Google Shape;593;p22"/>
            <p:cNvGrpSpPr/>
            <p:nvPr/>
          </p:nvGrpSpPr>
          <p:grpSpPr>
            <a:xfrm>
              <a:off x="-360684" y="2755466"/>
              <a:ext cx="3204205" cy="3984550"/>
              <a:chOff x="-360684" y="2755466"/>
              <a:chExt cx="3204205" cy="3984550"/>
            </a:xfrm>
          </p:grpSpPr>
          <p:sp>
            <p:nvSpPr>
              <p:cNvPr id="594" name="Google Shape;594;p22"/>
              <p:cNvSpPr/>
              <p:nvPr/>
            </p:nvSpPr>
            <p:spPr>
              <a:xfrm rot="3504383">
                <a:off x="-659952" y="4036303"/>
                <a:ext cx="3802741" cy="1422875"/>
              </a:xfrm>
              <a:custGeom>
                <a:avLst/>
                <a:gdLst/>
                <a:ahLst/>
                <a:cxnLst/>
                <a:rect l="l" t="t" r="r" b="b"/>
                <a:pathLst>
                  <a:path w="152107" h="56914" extrusionOk="0">
                    <a:moveTo>
                      <a:pt x="105131" y="1"/>
                    </a:moveTo>
                    <a:cubicBezTo>
                      <a:pt x="101027" y="1"/>
                      <a:pt x="96660" y="922"/>
                      <a:pt x="91883" y="3410"/>
                    </a:cubicBezTo>
                    <a:cubicBezTo>
                      <a:pt x="80155" y="9508"/>
                      <a:pt x="77591" y="19025"/>
                      <a:pt x="75111" y="28240"/>
                    </a:cubicBezTo>
                    <a:cubicBezTo>
                      <a:pt x="72615" y="37488"/>
                      <a:pt x="70253" y="46234"/>
                      <a:pt x="59161" y="52014"/>
                    </a:cubicBezTo>
                    <a:cubicBezTo>
                      <a:pt x="54656" y="54366"/>
                      <a:pt x="50572" y="55248"/>
                      <a:pt x="46705" y="55248"/>
                    </a:cubicBezTo>
                    <a:cubicBezTo>
                      <a:pt x="41067" y="55248"/>
                      <a:pt x="35891" y="53373"/>
                      <a:pt x="30544" y="51445"/>
                    </a:cubicBezTo>
                    <a:cubicBezTo>
                      <a:pt x="25224" y="49516"/>
                      <a:pt x="19798" y="47551"/>
                      <a:pt x="13814" y="47551"/>
                    </a:cubicBezTo>
                    <a:cubicBezTo>
                      <a:pt x="9715" y="47551"/>
                      <a:pt x="5355" y="48473"/>
                      <a:pt x="587" y="50959"/>
                    </a:cubicBezTo>
                    <a:cubicBezTo>
                      <a:pt x="168" y="51177"/>
                      <a:pt x="0" y="51679"/>
                      <a:pt x="218" y="52098"/>
                    </a:cubicBezTo>
                    <a:cubicBezTo>
                      <a:pt x="371" y="52380"/>
                      <a:pt x="663" y="52546"/>
                      <a:pt x="968" y="52546"/>
                    </a:cubicBezTo>
                    <a:cubicBezTo>
                      <a:pt x="1099" y="52546"/>
                      <a:pt x="1232" y="52515"/>
                      <a:pt x="1358" y="52450"/>
                    </a:cubicBezTo>
                    <a:cubicBezTo>
                      <a:pt x="5875" y="50096"/>
                      <a:pt x="9965" y="49212"/>
                      <a:pt x="13835" y="49212"/>
                    </a:cubicBezTo>
                    <a:cubicBezTo>
                      <a:pt x="19466" y="49212"/>
                      <a:pt x="24632" y="51083"/>
                      <a:pt x="29975" y="53020"/>
                    </a:cubicBezTo>
                    <a:cubicBezTo>
                      <a:pt x="35294" y="54949"/>
                      <a:pt x="40720" y="56913"/>
                      <a:pt x="46705" y="56913"/>
                    </a:cubicBezTo>
                    <a:cubicBezTo>
                      <a:pt x="50803" y="56913"/>
                      <a:pt x="55164" y="55991"/>
                      <a:pt x="59932" y="53506"/>
                    </a:cubicBezTo>
                    <a:cubicBezTo>
                      <a:pt x="71677" y="47390"/>
                      <a:pt x="74240" y="37874"/>
                      <a:pt x="76720" y="28675"/>
                    </a:cubicBezTo>
                    <a:cubicBezTo>
                      <a:pt x="79216" y="19410"/>
                      <a:pt x="81562" y="10664"/>
                      <a:pt x="92670" y="4901"/>
                    </a:cubicBezTo>
                    <a:cubicBezTo>
                      <a:pt x="97190" y="2552"/>
                      <a:pt x="101282" y="1670"/>
                      <a:pt x="105154" y="1670"/>
                    </a:cubicBezTo>
                    <a:cubicBezTo>
                      <a:pt x="110782" y="1670"/>
                      <a:pt x="115947" y="3535"/>
                      <a:pt x="121287" y="5470"/>
                    </a:cubicBezTo>
                    <a:cubicBezTo>
                      <a:pt x="126611" y="7391"/>
                      <a:pt x="132042" y="9359"/>
                      <a:pt x="138035" y="9359"/>
                    </a:cubicBezTo>
                    <a:cubicBezTo>
                      <a:pt x="142132" y="9359"/>
                      <a:pt x="146492" y="8439"/>
                      <a:pt x="151261" y="5956"/>
                    </a:cubicBezTo>
                    <a:cubicBezTo>
                      <a:pt x="152107" y="5512"/>
                      <a:pt x="151653" y="4357"/>
                      <a:pt x="150885" y="4357"/>
                    </a:cubicBezTo>
                    <a:cubicBezTo>
                      <a:pt x="150756" y="4357"/>
                      <a:pt x="150617" y="4390"/>
                      <a:pt x="150474" y="4465"/>
                    </a:cubicBezTo>
                    <a:cubicBezTo>
                      <a:pt x="145969" y="6809"/>
                      <a:pt x="141885" y="7690"/>
                      <a:pt x="138019" y="7690"/>
                    </a:cubicBezTo>
                    <a:cubicBezTo>
                      <a:pt x="132381" y="7690"/>
                      <a:pt x="127204" y="5817"/>
                      <a:pt x="121857" y="3879"/>
                    </a:cubicBezTo>
                    <a:cubicBezTo>
                      <a:pt x="116539" y="1960"/>
                      <a:pt x="111115" y="1"/>
                      <a:pt x="105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95" name="Google Shape;595;p22"/>
              <p:cNvGrpSpPr/>
              <p:nvPr/>
            </p:nvGrpSpPr>
            <p:grpSpPr>
              <a:xfrm>
                <a:off x="-211186" y="3448204"/>
                <a:ext cx="2901595" cy="2592599"/>
                <a:chOff x="-211186" y="3448204"/>
                <a:chExt cx="2901595" cy="2592599"/>
              </a:xfrm>
            </p:grpSpPr>
            <p:sp>
              <p:nvSpPr>
                <p:cNvPr id="596" name="Google Shape;596;p22"/>
                <p:cNvSpPr/>
                <p:nvPr/>
              </p:nvSpPr>
              <p:spPr>
                <a:xfrm rot="3504383">
                  <a:off x="2558439" y="5909959"/>
                  <a:ext cx="1123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58" extrusionOk="0">
                      <a:moveTo>
                        <a:pt x="2146" y="1"/>
                      </a:moveTo>
                      <a:cubicBezTo>
                        <a:pt x="2079" y="1"/>
                        <a:pt x="2012" y="5"/>
                        <a:pt x="1944" y="13"/>
                      </a:cubicBezTo>
                      <a:cubicBezTo>
                        <a:pt x="1810" y="30"/>
                        <a:pt x="1676" y="64"/>
                        <a:pt x="1542" y="97"/>
                      </a:cubicBezTo>
                      <a:cubicBezTo>
                        <a:pt x="1023" y="281"/>
                        <a:pt x="604" y="650"/>
                        <a:pt x="353" y="1136"/>
                      </a:cubicBezTo>
                      <a:cubicBezTo>
                        <a:pt x="85" y="1638"/>
                        <a:pt x="1" y="2225"/>
                        <a:pt x="152" y="2778"/>
                      </a:cubicBezTo>
                      <a:cubicBezTo>
                        <a:pt x="286" y="3347"/>
                        <a:pt x="654" y="3817"/>
                        <a:pt x="1157" y="4101"/>
                      </a:cubicBezTo>
                      <a:cubicBezTo>
                        <a:pt x="1486" y="4271"/>
                        <a:pt x="1844" y="4357"/>
                        <a:pt x="2200" y="4357"/>
                      </a:cubicBezTo>
                      <a:cubicBezTo>
                        <a:pt x="2443" y="4357"/>
                        <a:pt x="2685" y="4317"/>
                        <a:pt x="2916" y="4235"/>
                      </a:cubicBezTo>
                      <a:cubicBezTo>
                        <a:pt x="3067" y="4185"/>
                        <a:pt x="3218" y="4118"/>
                        <a:pt x="3352" y="4051"/>
                      </a:cubicBezTo>
                      <a:cubicBezTo>
                        <a:pt x="3486" y="3967"/>
                        <a:pt x="3603" y="3884"/>
                        <a:pt x="3720" y="3766"/>
                      </a:cubicBezTo>
                      <a:cubicBezTo>
                        <a:pt x="3938" y="3582"/>
                        <a:pt x="4123" y="3347"/>
                        <a:pt x="4240" y="3079"/>
                      </a:cubicBezTo>
                      <a:cubicBezTo>
                        <a:pt x="4491" y="2543"/>
                        <a:pt x="4491" y="1940"/>
                        <a:pt x="4273" y="1404"/>
                      </a:cubicBezTo>
                      <a:cubicBezTo>
                        <a:pt x="4056" y="884"/>
                        <a:pt x="3637" y="449"/>
                        <a:pt x="3117" y="214"/>
                      </a:cubicBezTo>
                      <a:cubicBezTo>
                        <a:pt x="2883" y="97"/>
                        <a:pt x="2615" y="30"/>
                        <a:pt x="2347" y="13"/>
                      </a:cubicBezTo>
                      <a:cubicBezTo>
                        <a:pt x="2280" y="5"/>
                        <a:pt x="2213" y="1"/>
                        <a:pt x="21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22"/>
                <p:cNvSpPr/>
                <p:nvPr/>
              </p:nvSpPr>
              <p:spPr>
                <a:xfrm rot="3504383">
                  <a:off x="2438930" y="5777674"/>
                  <a:ext cx="1114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9" extrusionOk="0">
                      <a:moveTo>
                        <a:pt x="2210" y="1"/>
                      </a:moveTo>
                      <a:cubicBezTo>
                        <a:pt x="1910" y="1"/>
                        <a:pt x="1608" y="69"/>
                        <a:pt x="1324" y="207"/>
                      </a:cubicBezTo>
                      <a:cubicBezTo>
                        <a:pt x="1207" y="257"/>
                        <a:pt x="1090" y="324"/>
                        <a:pt x="989" y="408"/>
                      </a:cubicBezTo>
                      <a:cubicBezTo>
                        <a:pt x="872" y="492"/>
                        <a:pt x="771" y="576"/>
                        <a:pt x="687" y="676"/>
                      </a:cubicBezTo>
                      <a:cubicBezTo>
                        <a:pt x="285" y="1078"/>
                        <a:pt x="51" y="1631"/>
                        <a:pt x="34" y="2201"/>
                      </a:cubicBezTo>
                      <a:cubicBezTo>
                        <a:pt x="1" y="2787"/>
                        <a:pt x="235" y="3340"/>
                        <a:pt x="654" y="3742"/>
                      </a:cubicBezTo>
                      <a:cubicBezTo>
                        <a:pt x="754" y="3860"/>
                        <a:pt x="872" y="3943"/>
                        <a:pt x="989" y="4027"/>
                      </a:cubicBezTo>
                      <a:cubicBezTo>
                        <a:pt x="1123" y="4094"/>
                        <a:pt x="1257" y="4161"/>
                        <a:pt x="1391" y="4211"/>
                      </a:cubicBezTo>
                      <a:cubicBezTo>
                        <a:pt x="1654" y="4311"/>
                        <a:pt x="1925" y="4358"/>
                        <a:pt x="2194" y="4358"/>
                      </a:cubicBezTo>
                      <a:cubicBezTo>
                        <a:pt x="2833" y="4358"/>
                        <a:pt x="3456" y="4087"/>
                        <a:pt x="3904" y="3592"/>
                      </a:cubicBezTo>
                      <a:cubicBezTo>
                        <a:pt x="4290" y="3156"/>
                        <a:pt x="4457" y="2570"/>
                        <a:pt x="4373" y="1983"/>
                      </a:cubicBezTo>
                      <a:cubicBezTo>
                        <a:pt x="4290" y="1413"/>
                        <a:pt x="4022" y="911"/>
                        <a:pt x="3586" y="542"/>
                      </a:cubicBezTo>
                      <a:cubicBezTo>
                        <a:pt x="3199" y="187"/>
                        <a:pt x="2708" y="1"/>
                        <a:pt x="221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22"/>
                <p:cNvSpPr/>
                <p:nvPr/>
              </p:nvSpPr>
              <p:spPr>
                <a:xfrm rot="3504383">
                  <a:off x="2356701" y="5616929"/>
                  <a:ext cx="1122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8" extrusionOk="0">
                      <a:moveTo>
                        <a:pt x="2267" y="1"/>
                      </a:moveTo>
                      <a:cubicBezTo>
                        <a:pt x="2137" y="1"/>
                        <a:pt x="2006" y="12"/>
                        <a:pt x="1877" y="36"/>
                      </a:cubicBezTo>
                      <a:cubicBezTo>
                        <a:pt x="1608" y="103"/>
                        <a:pt x="1357" y="204"/>
                        <a:pt x="1123" y="355"/>
                      </a:cubicBezTo>
                      <a:cubicBezTo>
                        <a:pt x="637" y="656"/>
                        <a:pt x="285" y="1142"/>
                        <a:pt x="151" y="1695"/>
                      </a:cubicBezTo>
                      <a:cubicBezTo>
                        <a:pt x="0" y="2265"/>
                        <a:pt x="101" y="2851"/>
                        <a:pt x="402" y="3337"/>
                      </a:cubicBezTo>
                      <a:cubicBezTo>
                        <a:pt x="570" y="3588"/>
                        <a:pt x="771" y="3806"/>
                        <a:pt x="1005" y="3974"/>
                      </a:cubicBezTo>
                      <a:cubicBezTo>
                        <a:pt x="1257" y="4141"/>
                        <a:pt x="1541" y="4258"/>
                        <a:pt x="1843" y="4325"/>
                      </a:cubicBezTo>
                      <a:cubicBezTo>
                        <a:pt x="1987" y="4353"/>
                        <a:pt x="2131" y="4367"/>
                        <a:pt x="2274" y="4367"/>
                      </a:cubicBezTo>
                      <a:cubicBezTo>
                        <a:pt x="2729" y="4367"/>
                        <a:pt x="3170" y="4228"/>
                        <a:pt x="3552" y="3974"/>
                      </a:cubicBezTo>
                      <a:cubicBezTo>
                        <a:pt x="4038" y="3638"/>
                        <a:pt x="4339" y="3119"/>
                        <a:pt x="4423" y="2549"/>
                      </a:cubicBezTo>
                      <a:cubicBezTo>
                        <a:pt x="4490" y="1980"/>
                        <a:pt x="4356" y="1393"/>
                        <a:pt x="4021" y="924"/>
                      </a:cubicBezTo>
                      <a:cubicBezTo>
                        <a:pt x="3626" y="332"/>
                        <a:pt x="2958" y="1"/>
                        <a:pt x="22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22"/>
                <p:cNvSpPr/>
                <p:nvPr/>
              </p:nvSpPr>
              <p:spPr>
                <a:xfrm rot="3504383">
                  <a:off x="2303578" y="5442660"/>
                  <a:ext cx="1177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5" extrusionOk="0">
                      <a:moveTo>
                        <a:pt x="2482" y="1"/>
                      </a:moveTo>
                      <a:cubicBezTo>
                        <a:pt x="1584" y="1"/>
                        <a:pt x="740" y="555"/>
                        <a:pt x="419" y="1451"/>
                      </a:cubicBezTo>
                      <a:cubicBezTo>
                        <a:pt x="0" y="2607"/>
                        <a:pt x="603" y="3863"/>
                        <a:pt x="1759" y="4249"/>
                      </a:cubicBezTo>
                      <a:cubicBezTo>
                        <a:pt x="1990" y="4326"/>
                        <a:pt x="2231" y="4365"/>
                        <a:pt x="2473" y="4365"/>
                      </a:cubicBezTo>
                      <a:cubicBezTo>
                        <a:pt x="2811" y="4365"/>
                        <a:pt x="3148" y="4288"/>
                        <a:pt x="3452" y="4132"/>
                      </a:cubicBezTo>
                      <a:cubicBezTo>
                        <a:pt x="3971" y="3880"/>
                        <a:pt x="4373" y="3411"/>
                        <a:pt x="4541" y="2858"/>
                      </a:cubicBezTo>
                      <a:cubicBezTo>
                        <a:pt x="4708" y="2305"/>
                        <a:pt x="4658" y="1702"/>
                        <a:pt x="4407" y="1199"/>
                      </a:cubicBezTo>
                      <a:cubicBezTo>
                        <a:pt x="4155" y="680"/>
                        <a:pt x="3703" y="295"/>
                        <a:pt x="3167" y="110"/>
                      </a:cubicBezTo>
                      <a:cubicBezTo>
                        <a:pt x="2940" y="36"/>
                        <a:pt x="2709" y="1"/>
                        <a:pt x="24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22"/>
                <p:cNvSpPr/>
                <p:nvPr/>
              </p:nvSpPr>
              <p:spPr>
                <a:xfrm rot="3504383">
                  <a:off x="2270606" y="5269590"/>
                  <a:ext cx="112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9" h="4377" extrusionOk="0">
                      <a:moveTo>
                        <a:pt x="2232" y="1"/>
                      </a:moveTo>
                      <a:cubicBezTo>
                        <a:pt x="1908" y="1"/>
                        <a:pt x="1576" y="75"/>
                        <a:pt x="1257" y="236"/>
                      </a:cubicBezTo>
                      <a:cubicBezTo>
                        <a:pt x="738" y="487"/>
                        <a:pt x="353" y="940"/>
                        <a:pt x="168" y="1509"/>
                      </a:cubicBezTo>
                      <a:cubicBezTo>
                        <a:pt x="1" y="2046"/>
                        <a:pt x="34" y="2649"/>
                        <a:pt x="302" y="3168"/>
                      </a:cubicBezTo>
                      <a:cubicBezTo>
                        <a:pt x="554" y="3671"/>
                        <a:pt x="989" y="4073"/>
                        <a:pt x="1525" y="4257"/>
                      </a:cubicBezTo>
                      <a:cubicBezTo>
                        <a:pt x="1763" y="4338"/>
                        <a:pt x="2003" y="4376"/>
                        <a:pt x="2236" y="4376"/>
                      </a:cubicBezTo>
                      <a:cubicBezTo>
                        <a:pt x="3450" y="4376"/>
                        <a:pt x="4508" y="3352"/>
                        <a:pt x="4424" y="2046"/>
                      </a:cubicBezTo>
                      <a:cubicBezTo>
                        <a:pt x="4334" y="844"/>
                        <a:pt x="3326" y="1"/>
                        <a:pt x="22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22"/>
                <p:cNvSpPr/>
                <p:nvPr/>
              </p:nvSpPr>
              <p:spPr>
                <a:xfrm rot="3504383">
                  <a:off x="2223391" y="5097035"/>
                  <a:ext cx="11227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6" extrusionOk="0">
                      <a:moveTo>
                        <a:pt x="2189" y="1"/>
                      </a:moveTo>
                      <a:cubicBezTo>
                        <a:pt x="1750" y="1"/>
                        <a:pt x="1322" y="129"/>
                        <a:pt x="955" y="373"/>
                      </a:cubicBezTo>
                      <a:cubicBezTo>
                        <a:pt x="470" y="708"/>
                        <a:pt x="151" y="1228"/>
                        <a:pt x="67" y="1797"/>
                      </a:cubicBezTo>
                      <a:cubicBezTo>
                        <a:pt x="0" y="2367"/>
                        <a:pt x="134" y="2954"/>
                        <a:pt x="453" y="3423"/>
                      </a:cubicBezTo>
                      <a:cubicBezTo>
                        <a:pt x="754" y="3875"/>
                        <a:pt x="1223" y="4210"/>
                        <a:pt x="1760" y="4327"/>
                      </a:cubicBezTo>
                      <a:cubicBezTo>
                        <a:pt x="1902" y="4353"/>
                        <a:pt x="2040" y="4365"/>
                        <a:pt x="2178" y="4365"/>
                      </a:cubicBezTo>
                      <a:cubicBezTo>
                        <a:pt x="2317" y="4365"/>
                        <a:pt x="2455" y="4353"/>
                        <a:pt x="2597" y="4327"/>
                      </a:cubicBezTo>
                      <a:cubicBezTo>
                        <a:pt x="2865" y="4277"/>
                        <a:pt x="3117" y="4177"/>
                        <a:pt x="3351" y="4043"/>
                      </a:cubicBezTo>
                      <a:cubicBezTo>
                        <a:pt x="3837" y="3741"/>
                        <a:pt x="4189" y="3255"/>
                        <a:pt x="4340" y="2702"/>
                      </a:cubicBezTo>
                      <a:cubicBezTo>
                        <a:pt x="4491" y="2133"/>
                        <a:pt x="4407" y="1546"/>
                        <a:pt x="4105" y="1044"/>
                      </a:cubicBezTo>
                      <a:cubicBezTo>
                        <a:pt x="3954" y="792"/>
                        <a:pt x="3753" y="591"/>
                        <a:pt x="3519" y="424"/>
                      </a:cubicBezTo>
                      <a:cubicBezTo>
                        <a:pt x="3268" y="239"/>
                        <a:pt x="2983" y="122"/>
                        <a:pt x="2681" y="55"/>
                      </a:cubicBezTo>
                      <a:cubicBezTo>
                        <a:pt x="2517" y="19"/>
                        <a:pt x="2352" y="1"/>
                        <a:pt x="21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22"/>
                <p:cNvSpPr/>
                <p:nvPr/>
              </p:nvSpPr>
              <p:spPr>
                <a:xfrm rot="3504383">
                  <a:off x="2144857" y="4935142"/>
                  <a:ext cx="11142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5" extrusionOk="0">
                      <a:moveTo>
                        <a:pt x="2277" y="0"/>
                      </a:moveTo>
                      <a:cubicBezTo>
                        <a:pt x="2244" y="0"/>
                        <a:pt x="2211" y="1"/>
                        <a:pt x="2178" y="3"/>
                      </a:cubicBezTo>
                      <a:cubicBezTo>
                        <a:pt x="1877" y="3"/>
                        <a:pt x="1558" y="87"/>
                        <a:pt x="1274" y="204"/>
                      </a:cubicBezTo>
                      <a:cubicBezTo>
                        <a:pt x="1005" y="338"/>
                        <a:pt x="771" y="506"/>
                        <a:pt x="570" y="740"/>
                      </a:cubicBezTo>
                      <a:cubicBezTo>
                        <a:pt x="184" y="1176"/>
                        <a:pt x="0" y="1746"/>
                        <a:pt x="67" y="2332"/>
                      </a:cubicBezTo>
                      <a:lnTo>
                        <a:pt x="67" y="2349"/>
                      </a:lnTo>
                      <a:cubicBezTo>
                        <a:pt x="168" y="3186"/>
                        <a:pt x="721" y="3907"/>
                        <a:pt x="1525" y="4225"/>
                      </a:cubicBezTo>
                      <a:cubicBezTo>
                        <a:pt x="1757" y="4318"/>
                        <a:pt x="2003" y="4364"/>
                        <a:pt x="2249" y="4364"/>
                      </a:cubicBezTo>
                      <a:cubicBezTo>
                        <a:pt x="2535" y="4364"/>
                        <a:pt x="2821" y="4301"/>
                        <a:pt x="3083" y="4175"/>
                      </a:cubicBezTo>
                      <a:cubicBezTo>
                        <a:pt x="3334" y="4074"/>
                        <a:pt x="3552" y="3924"/>
                        <a:pt x="3736" y="3723"/>
                      </a:cubicBezTo>
                      <a:cubicBezTo>
                        <a:pt x="4155" y="3320"/>
                        <a:pt x="4390" y="2784"/>
                        <a:pt x="4423" y="2215"/>
                      </a:cubicBezTo>
                      <a:cubicBezTo>
                        <a:pt x="4457" y="1628"/>
                        <a:pt x="4239" y="1059"/>
                        <a:pt x="3837" y="640"/>
                      </a:cubicBezTo>
                      <a:cubicBezTo>
                        <a:pt x="3619" y="439"/>
                        <a:pt x="3385" y="271"/>
                        <a:pt x="3100" y="154"/>
                      </a:cubicBezTo>
                      <a:cubicBezTo>
                        <a:pt x="2844" y="64"/>
                        <a:pt x="2562" y="0"/>
                        <a:pt x="22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22"/>
                <p:cNvSpPr/>
                <p:nvPr/>
              </p:nvSpPr>
              <p:spPr>
                <a:xfrm rot="3504383">
                  <a:off x="2026742" y="4800111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01" y="0"/>
                      </a:moveTo>
                      <a:cubicBezTo>
                        <a:pt x="2074" y="0"/>
                        <a:pt x="1847" y="34"/>
                        <a:pt x="1626" y="103"/>
                      </a:cubicBezTo>
                      <a:cubicBezTo>
                        <a:pt x="1325" y="204"/>
                        <a:pt x="1056" y="355"/>
                        <a:pt x="805" y="556"/>
                      </a:cubicBezTo>
                      <a:cubicBezTo>
                        <a:pt x="587" y="740"/>
                        <a:pt x="403" y="975"/>
                        <a:pt x="286" y="1243"/>
                      </a:cubicBezTo>
                      <a:cubicBezTo>
                        <a:pt x="18" y="1779"/>
                        <a:pt x="1" y="2382"/>
                        <a:pt x="219" y="2918"/>
                      </a:cubicBezTo>
                      <a:cubicBezTo>
                        <a:pt x="437" y="3454"/>
                        <a:pt x="839" y="3890"/>
                        <a:pt x="1358" y="4141"/>
                      </a:cubicBezTo>
                      <a:cubicBezTo>
                        <a:pt x="1593" y="4259"/>
                        <a:pt x="1861" y="4326"/>
                        <a:pt x="2129" y="4359"/>
                      </a:cubicBezTo>
                      <a:cubicBezTo>
                        <a:pt x="2189" y="4363"/>
                        <a:pt x="2249" y="4365"/>
                        <a:pt x="2310" y="4365"/>
                      </a:cubicBezTo>
                      <a:cubicBezTo>
                        <a:pt x="2517" y="4365"/>
                        <a:pt x="2725" y="4340"/>
                        <a:pt x="2933" y="4275"/>
                      </a:cubicBezTo>
                      <a:cubicBezTo>
                        <a:pt x="3452" y="4108"/>
                        <a:pt x="3871" y="3739"/>
                        <a:pt x="4139" y="3270"/>
                      </a:cubicBezTo>
                      <a:cubicBezTo>
                        <a:pt x="4424" y="2767"/>
                        <a:pt x="4508" y="2181"/>
                        <a:pt x="4391" y="1628"/>
                      </a:cubicBezTo>
                      <a:cubicBezTo>
                        <a:pt x="4257" y="1058"/>
                        <a:pt x="3888" y="556"/>
                        <a:pt x="3385" y="271"/>
                      </a:cubicBezTo>
                      <a:cubicBezTo>
                        <a:pt x="3051" y="93"/>
                        <a:pt x="2677" y="0"/>
                        <a:pt x="23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22"/>
                <p:cNvSpPr/>
                <p:nvPr/>
              </p:nvSpPr>
              <p:spPr>
                <a:xfrm rot="3504383">
                  <a:off x="1880113" y="4699683"/>
                  <a:ext cx="111027" cy="108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2" extrusionOk="0">
                      <a:moveTo>
                        <a:pt x="2255" y="0"/>
                      </a:moveTo>
                      <a:cubicBezTo>
                        <a:pt x="2013" y="0"/>
                        <a:pt x="1773" y="39"/>
                        <a:pt x="1542" y="112"/>
                      </a:cubicBezTo>
                      <a:cubicBezTo>
                        <a:pt x="1392" y="179"/>
                        <a:pt x="1258" y="246"/>
                        <a:pt x="1123" y="330"/>
                      </a:cubicBezTo>
                      <a:cubicBezTo>
                        <a:pt x="855" y="481"/>
                        <a:pt x="621" y="682"/>
                        <a:pt x="437" y="933"/>
                      </a:cubicBezTo>
                      <a:cubicBezTo>
                        <a:pt x="269" y="1168"/>
                        <a:pt x="135" y="1436"/>
                        <a:pt x="68" y="1721"/>
                      </a:cubicBezTo>
                      <a:cubicBezTo>
                        <a:pt x="1" y="2006"/>
                        <a:pt x="1" y="2291"/>
                        <a:pt x="51" y="2559"/>
                      </a:cubicBezTo>
                      <a:cubicBezTo>
                        <a:pt x="101" y="2843"/>
                        <a:pt x="219" y="3111"/>
                        <a:pt x="386" y="3363"/>
                      </a:cubicBezTo>
                      <a:cubicBezTo>
                        <a:pt x="537" y="3597"/>
                        <a:pt x="755" y="3798"/>
                        <a:pt x="989" y="3949"/>
                      </a:cubicBezTo>
                      <a:cubicBezTo>
                        <a:pt x="1224" y="4117"/>
                        <a:pt x="1475" y="4217"/>
                        <a:pt x="1743" y="4284"/>
                      </a:cubicBezTo>
                      <a:cubicBezTo>
                        <a:pt x="1922" y="4329"/>
                        <a:pt x="2105" y="4351"/>
                        <a:pt x="2286" y="4351"/>
                      </a:cubicBezTo>
                      <a:cubicBezTo>
                        <a:pt x="2648" y="4351"/>
                        <a:pt x="3006" y="4262"/>
                        <a:pt x="3318" y="4083"/>
                      </a:cubicBezTo>
                      <a:cubicBezTo>
                        <a:pt x="3436" y="4016"/>
                        <a:pt x="3553" y="3932"/>
                        <a:pt x="3653" y="3832"/>
                      </a:cubicBezTo>
                      <a:cubicBezTo>
                        <a:pt x="3955" y="3564"/>
                        <a:pt x="4173" y="3212"/>
                        <a:pt x="4273" y="2810"/>
                      </a:cubicBezTo>
                      <a:cubicBezTo>
                        <a:pt x="4441" y="2257"/>
                        <a:pt x="4391" y="1671"/>
                        <a:pt x="4139" y="1151"/>
                      </a:cubicBezTo>
                      <a:cubicBezTo>
                        <a:pt x="3871" y="632"/>
                        <a:pt x="3402" y="246"/>
                        <a:pt x="2849" y="79"/>
                      </a:cubicBezTo>
                      <a:cubicBezTo>
                        <a:pt x="2653" y="26"/>
                        <a:pt x="2454" y="0"/>
                        <a:pt x="22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22"/>
                <p:cNvSpPr/>
                <p:nvPr/>
              </p:nvSpPr>
              <p:spPr>
                <a:xfrm rot="3504383">
                  <a:off x="1714130" y="4634535"/>
                  <a:ext cx="10935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4" h="4359" extrusionOk="0">
                      <a:moveTo>
                        <a:pt x="2312" y="1"/>
                      </a:moveTo>
                      <a:cubicBezTo>
                        <a:pt x="2161" y="1"/>
                        <a:pt x="2011" y="18"/>
                        <a:pt x="1877" y="34"/>
                      </a:cubicBezTo>
                      <a:cubicBezTo>
                        <a:pt x="1726" y="68"/>
                        <a:pt x="1592" y="101"/>
                        <a:pt x="1458" y="152"/>
                      </a:cubicBezTo>
                      <a:cubicBezTo>
                        <a:pt x="1156" y="269"/>
                        <a:pt x="905" y="453"/>
                        <a:pt x="670" y="671"/>
                      </a:cubicBezTo>
                      <a:cubicBezTo>
                        <a:pt x="452" y="889"/>
                        <a:pt x="285" y="1157"/>
                        <a:pt x="151" y="1442"/>
                      </a:cubicBezTo>
                      <a:cubicBezTo>
                        <a:pt x="50" y="1727"/>
                        <a:pt x="0" y="2011"/>
                        <a:pt x="0" y="2313"/>
                      </a:cubicBezTo>
                      <a:cubicBezTo>
                        <a:pt x="17" y="2899"/>
                        <a:pt x="285" y="3452"/>
                        <a:pt x="737" y="3821"/>
                      </a:cubicBezTo>
                      <a:cubicBezTo>
                        <a:pt x="1155" y="4174"/>
                        <a:pt x="1680" y="4358"/>
                        <a:pt x="2224" y="4358"/>
                      </a:cubicBezTo>
                      <a:cubicBezTo>
                        <a:pt x="2248" y="4358"/>
                        <a:pt x="2272" y="4358"/>
                        <a:pt x="2295" y="4357"/>
                      </a:cubicBezTo>
                      <a:cubicBezTo>
                        <a:pt x="2564" y="4357"/>
                        <a:pt x="2832" y="4307"/>
                        <a:pt x="3083" y="4206"/>
                      </a:cubicBezTo>
                      <a:cubicBezTo>
                        <a:pt x="3334" y="4106"/>
                        <a:pt x="3552" y="3955"/>
                        <a:pt x="3736" y="3771"/>
                      </a:cubicBezTo>
                      <a:cubicBezTo>
                        <a:pt x="3937" y="3570"/>
                        <a:pt x="4088" y="3352"/>
                        <a:pt x="4189" y="3100"/>
                      </a:cubicBezTo>
                      <a:cubicBezTo>
                        <a:pt x="4239" y="2966"/>
                        <a:pt x="4273" y="2849"/>
                        <a:pt x="4306" y="2715"/>
                      </a:cubicBezTo>
                      <a:cubicBezTo>
                        <a:pt x="4340" y="2581"/>
                        <a:pt x="4356" y="2447"/>
                        <a:pt x="4356" y="2313"/>
                      </a:cubicBezTo>
                      <a:cubicBezTo>
                        <a:pt x="4373" y="1743"/>
                        <a:pt x="4172" y="1190"/>
                        <a:pt x="3820" y="738"/>
                      </a:cubicBezTo>
                      <a:cubicBezTo>
                        <a:pt x="3435" y="286"/>
                        <a:pt x="2899" y="34"/>
                        <a:pt x="231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22"/>
                <p:cNvSpPr/>
                <p:nvPr/>
              </p:nvSpPr>
              <p:spPr>
                <a:xfrm rot="3504383">
                  <a:off x="1534317" y="4616730"/>
                  <a:ext cx="111452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0" extrusionOk="0">
                      <a:moveTo>
                        <a:pt x="2277" y="1"/>
                      </a:moveTo>
                      <a:cubicBezTo>
                        <a:pt x="2110" y="1"/>
                        <a:pt x="1943" y="22"/>
                        <a:pt x="1776" y="66"/>
                      </a:cubicBezTo>
                      <a:cubicBezTo>
                        <a:pt x="1492" y="133"/>
                        <a:pt x="1223" y="267"/>
                        <a:pt x="989" y="435"/>
                      </a:cubicBezTo>
                      <a:cubicBezTo>
                        <a:pt x="738" y="636"/>
                        <a:pt x="537" y="870"/>
                        <a:pt x="369" y="1138"/>
                      </a:cubicBezTo>
                      <a:cubicBezTo>
                        <a:pt x="67" y="1658"/>
                        <a:pt x="0" y="2294"/>
                        <a:pt x="168" y="2881"/>
                      </a:cubicBezTo>
                      <a:cubicBezTo>
                        <a:pt x="335" y="3434"/>
                        <a:pt x="738" y="3886"/>
                        <a:pt x="1257" y="4137"/>
                      </a:cubicBezTo>
                      <a:cubicBezTo>
                        <a:pt x="1574" y="4291"/>
                        <a:pt x="1921" y="4369"/>
                        <a:pt x="2266" y="4369"/>
                      </a:cubicBezTo>
                      <a:cubicBezTo>
                        <a:pt x="2487" y="4369"/>
                        <a:pt x="2706" y="4337"/>
                        <a:pt x="2916" y="4271"/>
                      </a:cubicBezTo>
                      <a:cubicBezTo>
                        <a:pt x="3452" y="4104"/>
                        <a:pt x="3887" y="3769"/>
                        <a:pt x="4172" y="3283"/>
                      </a:cubicBezTo>
                      <a:cubicBezTo>
                        <a:pt x="4306" y="3048"/>
                        <a:pt x="4390" y="2797"/>
                        <a:pt x="4424" y="2529"/>
                      </a:cubicBezTo>
                      <a:cubicBezTo>
                        <a:pt x="4457" y="2261"/>
                        <a:pt x="4440" y="1993"/>
                        <a:pt x="4357" y="1725"/>
                      </a:cubicBezTo>
                      <a:cubicBezTo>
                        <a:pt x="4223" y="1172"/>
                        <a:pt x="3887" y="686"/>
                        <a:pt x="3418" y="351"/>
                      </a:cubicBezTo>
                      <a:cubicBezTo>
                        <a:pt x="3074" y="126"/>
                        <a:pt x="2680" y="1"/>
                        <a:pt x="227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22"/>
                <p:cNvSpPr/>
                <p:nvPr/>
              </p:nvSpPr>
              <p:spPr>
                <a:xfrm rot="3504383">
                  <a:off x="1353133" y="4639545"/>
                  <a:ext cx="116477" cy="109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9" h="4373" extrusionOk="0">
                      <a:moveTo>
                        <a:pt x="2435" y="1"/>
                      </a:moveTo>
                      <a:cubicBezTo>
                        <a:pt x="2127" y="1"/>
                        <a:pt x="1820" y="68"/>
                        <a:pt x="1542" y="203"/>
                      </a:cubicBezTo>
                      <a:cubicBezTo>
                        <a:pt x="1274" y="337"/>
                        <a:pt x="1039" y="504"/>
                        <a:pt x="855" y="722"/>
                      </a:cubicBezTo>
                      <a:cubicBezTo>
                        <a:pt x="654" y="940"/>
                        <a:pt x="503" y="1208"/>
                        <a:pt x="402" y="1493"/>
                      </a:cubicBezTo>
                      <a:cubicBezTo>
                        <a:pt x="0" y="2649"/>
                        <a:pt x="637" y="3922"/>
                        <a:pt x="1810" y="4274"/>
                      </a:cubicBezTo>
                      <a:cubicBezTo>
                        <a:pt x="2023" y="4341"/>
                        <a:pt x="2240" y="4373"/>
                        <a:pt x="2453" y="4373"/>
                      </a:cubicBezTo>
                      <a:cubicBezTo>
                        <a:pt x="3362" y="4373"/>
                        <a:pt x="4215" y="3796"/>
                        <a:pt x="4541" y="2900"/>
                      </a:cubicBezTo>
                      <a:cubicBezTo>
                        <a:pt x="4625" y="2632"/>
                        <a:pt x="4658" y="2347"/>
                        <a:pt x="4641" y="2063"/>
                      </a:cubicBezTo>
                      <a:cubicBezTo>
                        <a:pt x="4625" y="1795"/>
                        <a:pt x="4558" y="1527"/>
                        <a:pt x="4424" y="1275"/>
                      </a:cubicBezTo>
                      <a:cubicBezTo>
                        <a:pt x="4189" y="773"/>
                        <a:pt x="3753" y="354"/>
                        <a:pt x="3217" y="153"/>
                      </a:cubicBezTo>
                      <a:cubicBezTo>
                        <a:pt x="2968" y="52"/>
                        <a:pt x="2701" y="1"/>
                        <a:pt x="243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2"/>
                <p:cNvSpPr/>
                <p:nvPr/>
              </p:nvSpPr>
              <p:spPr>
                <a:xfrm rot="3504383">
                  <a:off x="1011154" y="4738277"/>
                  <a:ext cx="11102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7" extrusionOk="0">
                      <a:moveTo>
                        <a:pt x="2217" y="1"/>
                      </a:moveTo>
                      <a:cubicBezTo>
                        <a:pt x="1304" y="1"/>
                        <a:pt x="448" y="568"/>
                        <a:pt x="134" y="1467"/>
                      </a:cubicBezTo>
                      <a:cubicBezTo>
                        <a:pt x="34" y="1735"/>
                        <a:pt x="0" y="2020"/>
                        <a:pt x="17" y="2305"/>
                      </a:cubicBezTo>
                      <a:cubicBezTo>
                        <a:pt x="34" y="2573"/>
                        <a:pt x="118" y="2841"/>
                        <a:pt x="235" y="3075"/>
                      </a:cubicBezTo>
                      <a:cubicBezTo>
                        <a:pt x="469" y="3595"/>
                        <a:pt x="905" y="4014"/>
                        <a:pt x="1441" y="4215"/>
                      </a:cubicBezTo>
                      <a:cubicBezTo>
                        <a:pt x="1690" y="4316"/>
                        <a:pt x="1953" y="4366"/>
                        <a:pt x="2218" y="4366"/>
                      </a:cubicBezTo>
                      <a:cubicBezTo>
                        <a:pt x="2523" y="4366"/>
                        <a:pt x="2829" y="4299"/>
                        <a:pt x="3117" y="4164"/>
                      </a:cubicBezTo>
                      <a:cubicBezTo>
                        <a:pt x="3368" y="4030"/>
                        <a:pt x="3603" y="3863"/>
                        <a:pt x="3804" y="3645"/>
                      </a:cubicBezTo>
                      <a:cubicBezTo>
                        <a:pt x="4005" y="3427"/>
                        <a:pt x="4155" y="3159"/>
                        <a:pt x="4256" y="2874"/>
                      </a:cubicBezTo>
                      <a:cubicBezTo>
                        <a:pt x="4440" y="2305"/>
                        <a:pt x="4407" y="1685"/>
                        <a:pt x="4139" y="1165"/>
                      </a:cubicBezTo>
                      <a:cubicBezTo>
                        <a:pt x="3871" y="646"/>
                        <a:pt x="3401" y="261"/>
                        <a:pt x="2849" y="93"/>
                      </a:cubicBezTo>
                      <a:cubicBezTo>
                        <a:pt x="2639" y="31"/>
                        <a:pt x="2427" y="1"/>
                        <a:pt x="22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2"/>
                <p:cNvSpPr/>
                <p:nvPr/>
              </p:nvSpPr>
              <p:spPr>
                <a:xfrm rot="3504383">
                  <a:off x="833491" y="4763634"/>
                  <a:ext cx="11142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2" extrusionOk="0">
                      <a:moveTo>
                        <a:pt x="2191" y="1"/>
                      </a:moveTo>
                      <a:cubicBezTo>
                        <a:pt x="1971" y="1"/>
                        <a:pt x="1751" y="33"/>
                        <a:pt x="1542" y="99"/>
                      </a:cubicBezTo>
                      <a:cubicBezTo>
                        <a:pt x="1005" y="266"/>
                        <a:pt x="570" y="601"/>
                        <a:pt x="285" y="1087"/>
                      </a:cubicBezTo>
                      <a:cubicBezTo>
                        <a:pt x="151" y="1322"/>
                        <a:pt x="67" y="1573"/>
                        <a:pt x="50" y="1858"/>
                      </a:cubicBezTo>
                      <a:cubicBezTo>
                        <a:pt x="0" y="2109"/>
                        <a:pt x="34" y="2394"/>
                        <a:pt x="101" y="2645"/>
                      </a:cubicBezTo>
                      <a:cubicBezTo>
                        <a:pt x="235" y="3198"/>
                        <a:pt x="570" y="3684"/>
                        <a:pt x="1039" y="4019"/>
                      </a:cubicBezTo>
                      <a:cubicBezTo>
                        <a:pt x="1385" y="4246"/>
                        <a:pt x="1790" y="4362"/>
                        <a:pt x="2194" y="4362"/>
                      </a:cubicBezTo>
                      <a:cubicBezTo>
                        <a:pt x="2358" y="4362"/>
                        <a:pt x="2521" y="4343"/>
                        <a:pt x="2681" y="4304"/>
                      </a:cubicBezTo>
                      <a:cubicBezTo>
                        <a:pt x="2966" y="4237"/>
                        <a:pt x="3234" y="4103"/>
                        <a:pt x="3468" y="3919"/>
                      </a:cubicBezTo>
                      <a:cubicBezTo>
                        <a:pt x="3720" y="3734"/>
                        <a:pt x="3921" y="3500"/>
                        <a:pt x="4088" y="3232"/>
                      </a:cubicBezTo>
                      <a:cubicBezTo>
                        <a:pt x="4390" y="2696"/>
                        <a:pt x="4457" y="2076"/>
                        <a:pt x="4289" y="1489"/>
                      </a:cubicBezTo>
                      <a:cubicBezTo>
                        <a:pt x="4122" y="936"/>
                        <a:pt x="3720" y="467"/>
                        <a:pt x="3200" y="233"/>
                      </a:cubicBezTo>
                      <a:cubicBezTo>
                        <a:pt x="2884" y="79"/>
                        <a:pt x="2536" y="1"/>
                        <a:pt x="2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2"/>
                <p:cNvSpPr/>
                <p:nvPr/>
              </p:nvSpPr>
              <p:spPr>
                <a:xfrm rot="3504383">
                  <a:off x="655943" y="4746034"/>
                  <a:ext cx="10975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0" h="4358" extrusionOk="0">
                      <a:moveTo>
                        <a:pt x="2144" y="0"/>
                      </a:moveTo>
                      <a:cubicBezTo>
                        <a:pt x="2122" y="0"/>
                        <a:pt x="2100" y="1"/>
                        <a:pt x="2078" y="1"/>
                      </a:cubicBezTo>
                      <a:cubicBezTo>
                        <a:pt x="1810" y="1"/>
                        <a:pt x="1542" y="68"/>
                        <a:pt x="1290" y="169"/>
                      </a:cubicBezTo>
                      <a:cubicBezTo>
                        <a:pt x="1039" y="269"/>
                        <a:pt x="821" y="420"/>
                        <a:pt x="620" y="605"/>
                      </a:cubicBezTo>
                      <a:cubicBezTo>
                        <a:pt x="436" y="789"/>
                        <a:pt x="285" y="1023"/>
                        <a:pt x="185" y="1275"/>
                      </a:cubicBezTo>
                      <a:cubicBezTo>
                        <a:pt x="134" y="1392"/>
                        <a:pt x="101" y="1526"/>
                        <a:pt x="67" y="1660"/>
                      </a:cubicBezTo>
                      <a:cubicBezTo>
                        <a:pt x="34" y="1777"/>
                        <a:pt x="17" y="1911"/>
                        <a:pt x="17" y="2045"/>
                      </a:cubicBezTo>
                      <a:cubicBezTo>
                        <a:pt x="0" y="2615"/>
                        <a:pt x="201" y="3185"/>
                        <a:pt x="570" y="3620"/>
                      </a:cubicBezTo>
                      <a:cubicBezTo>
                        <a:pt x="959" y="4093"/>
                        <a:pt x="1533" y="4358"/>
                        <a:pt x="2138" y="4358"/>
                      </a:cubicBezTo>
                      <a:cubicBezTo>
                        <a:pt x="2262" y="4358"/>
                        <a:pt x="2388" y="4347"/>
                        <a:pt x="2513" y="4324"/>
                      </a:cubicBezTo>
                      <a:cubicBezTo>
                        <a:pt x="2648" y="4307"/>
                        <a:pt x="2782" y="4257"/>
                        <a:pt x="2932" y="4207"/>
                      </a:cubicBezTo>
                      <a:cubicBezTo>
                        <a:pt x="3217" y="4089"/>
                        <a:pt x="3485" y="3922"/>
                        <a:pt x="3703" y="3704"/>
                      </a:cubicBezTo>
                      <a:cubicBezTo>
                        <a:pt x="3921" y="3470"/>
                        <a:pt x="4105" y="3201"/>
                        <a:pt x="4222" y="2917"/>
                      </a:cubicBezTo>
                      <a:cubicBezTo>
                        <a:pt x="4340" y="2649"/>
                        <a:pt x="4390" y="2347"/>
                        <a:pt x="4373" y="2062"/>
                      </a:cubicBezTo>
                      <a:cubicBezTo>
                        <a:pt x="4356" y="1476"/>
                        <a:pt x="4088" y="923"/>
                        <a:pt x="3653" y="554"/>
                      </a:cubicBezTo>
                      <a:cubicBezTo>
                        <a:pt x="3218" y="200"/>
                        <a:pt x="2690" y="0"/>
                        <a:pt x="21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22"/>
                <p:cNvSpPr/>
                <p:nvPr/>
              </p:nvSpPr>
              <p:spPr>
                <a:xfrm rot="3504383">
                  <a:off x="488367" y="4680869"/>
                  <a:ext cx="111027" cy="108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51" extrusionOk="0">
                      <a:moveTo>
                        <a:pt x="2145" y="0"/>
                      </a:moveTo>
                      <a:cubicBezTo>
                        <a:pt x="2056" y="0"/>
                        <a:pt x="1966" y="6"/>
                        <a:pt x="1877" y="17"/>
                      </a:cubicBezTo>
                      <a:cubicBezTo>
                        <a:pt x="1609" y="50"/>
                        <a:pt x="1341" y="151"/>
                        <a:pt x="1106" y="285"/>
                      </a:cubicBezTo>
                      <a:cubicBezTo>
                        <a:pt x="989" y="352"/>
                        <a:pt x="888" y="436"/>
                        <a:pt x="788" y="536"/>
                      </a:cubicBezTo>
                      <a:cubicBezTo>
                        <a:pt x="687" y="620"/>
                        <a:pt x="587" y="720"/>
                        <a:pt x="503" y="821"/>
                      </a:cubicBezTo>
                      <a:cubicBezTo>
                        <a:pt x="352" y="1039"/>
                        <a:pt x="218" y="1290"/>
                        <a:pt x="151" y="1541"/>
                      </a:cubicBezTo>
                      <a:cubicBezTo>
                        <a:pt x="0" y="2094"/>
                        <a:pt x="51" y="2681"/>
                        <a:pt x="302" y="3200"/>
                      </a:cubicBezTo>
                      <a:cubicBezTo>
                        <a:pt x="570" y="3720"/>
                        <a:pt x="1039" y="4105"/>
                        <a:pt x="1592" y="4272"/>
                      </a:cubicBezTo>
                      <a:cubicBezTo>
                        <a:pt x="1788" y="4325"/>
                        <a:pt x="1988" y="4351"/>
                        <a:pt x="2186" y="4351"/>
                      </a:cubicBezTo>
                      <a:cubicBezTo>
                        <a:pt x="2428" y="4351"/>
                        <a:pt x="2669" y="4313"/>
                        <a:pt x="2899" y="4239"/>
                      </a:cubicBezTo>
                      <a:cubicBezTo>
                        <a:pt x="3050" y="4189"/>
                        <a:pt x="3184" y="4122"/>
                        <a:pt x="3318" y="4038"/>
                      </a:cubicBezTo>
                      <a:cubicBezTo>
                        <a:pt x="3854" y="3736"/>
                        <a:pt x="4223" y="3234"/>
                        <a:pt x="4373" y="2630"/>
                      </a:cubicBezTo>
                      <a:cubicBezTo>
                        <a:pt x="4440" y="2362"/>
                        <a:pt x="4440" y="2078"/>
                        <a:pt x="4390" y="1793"/>
                      </a:cubicBezTo>
                      <a:cubicBezTo>
                        <a:pt x="4340" y="1508"/>
                        <a:pt x="4223" y="1240"/>
                        <a:pt x="4055" y="989"/>
                      </a:cubicBezTo>
                      <a:cubicBezTo>
                        <a:pt x="3888" y="754"/>
                        <a:pt x="3686" y="553"/>
                        <a:pt x="3435" y="385"/>
                      </a:cubicBezTo>
                      <a:cubicBezTo>
                        <a:pt x="3201" y="235"/>
                        <a:pt x="2949" y="134"/>
                        <a:pt x="2681" y="67"/>
                      </a:cubicBezTo>
                      <a:cubicBezTo>
                        <a:pt x="2502" y="22"/>
                        <a:pt x="2324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22"/>
                <p:cNvSpPr/>
                <p:nvPr/>
              </p:nvSpPr>
              <p:spPr>
                <a:xfrm rot="3504383">
                  <a:off x="339988" y="458022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136" y="0"/>
                      </a:moveTo>
                      <a:cubicBezTo>
                        <a:pt x="1949" y="0"/>
                        <a:pt x="1762" y="30"/>
                        <a:pt x="1575" y="100"/>
                      </a:cubicBezTo>
                      <a:cubicBezTo>
                        <a:pt x="1056" y="251"/>
                        <a:pt x="637" y="619"/>
                        <a:pt x="369" y="1088"/>
                      </a:cubicBezTo>
                      <a:cubicBezTo>
                        <a:pt x="84" y="1591"/>
                        <a:pt x="0" y="2177"/>
                        <a:pt x="134" y="2747"/>
                      </a:cubicBezTo>
                      <a:cubicBezTo>
                        <a:pt x="252" y="3317"/>
                        <a:pt x="620" y="3803"/>
                        <a:pt x="1123" y="4087"/>
                      </a:cubicBezTo>
                      <a:cubicBezTo>
                        <a:pt x="1457" y="4265"/>
                        <a:pt x="1831" y="4358"/>
                        <a:pt x="2207" y="4358"/>
                      </a:cubicBezTo>
                      <a:cubicBezTo>
                        <a:pt x="2434" y="4358"/>
                        <a:pt x="2662" y="4324"/>
                        <a:pt x="2882" y="4255"/>
                      </a:cubicBezTo>
                      <a:cubicBezTo>
                        <a:pt x="3184" y="4154"/>
                        <a:pt x="3452" y="4004"/>
                        <a:pt x="3686" y="3803"/>
                      </a:cubicBezTo>
                      <a:cubicBezTo>
                        <a:pt x="3921" y="3618"/>
                        <a:pt x="4105" y="3384"/>
                        <a:pt x="4223" y="3116"/>
                      </a:cubicBezTo>
                      <a:cubicBezTo>
                        <a:pt x="4491" y="2579"/>
                        <a:pt x="4507" y="1976"/>
                        <a:pt x="4290" y="1440"/>
                      </a:cubicBezTo>
                      <a:cubicBezTo>
                        <a:pt x="4072" y="904"/>
                        <a:pt x="3670" y="468"/>
                        <a:pt x="3150" y="217"/>
                      </a:cubicBezTo>
                      <a:cubicBezTo>
                        <a:pt x="2916" y="100"/>
                        <a:pt x="2648" y="33"/>
                        <a:pt x="2380" y="16"/>
                      </a:cubicBezTo>
                      <a:cubicBezTo>
                        <a:pt x="2298" y="6"/>
                        <a:pt x="2217" y="0"/>
                        <a:pt x="2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22"/>
                <p:cNvSpPr/>
                <p:nvPr/>
              </p:nvSpPr>
              <p:spPr>
                <a:xfrm rot="3504383">
                  <a:off x="223185" y="4445203"/>
                  <a:ext cx="111452" cy="1089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57" extrusionOk="0">
                      <a:moveTo>
                        <a:pt x="2145" y="0"/>
                      </a:moveTo>
                      <a:cubicBezTo>
                        <a:pt x="1877" y="17"/>
                        <a:pt x="1609" y="67"/>
                        <a:pt x="1374" y="184"/>
                      </a:cubicBezTo>
                      <a:cubicBezTo>
                        <a:pt x="1123" y="302"/>
                        <a:pt x="905" y="452"/>
                        <a:pt x="721" y="637"/>
                      </a:cubicBezTo>
                      <a:cubicBezTo>
                        <a:pt x="302" y="1039"/>
                        <a:pt x="67" y="1592"/>
                        <a:pt x="34" y="2161"/>
                      </a:cubicBezTo>
                      <a:cubicBezTo>
                        <a:pt x="0" y="2731"/>
                        <a:pt x="218" y="3301"/>
                        <a:pt x="620" y="3720"/>
                      </a:cubicBezTo>
                      <a:cubicBezTo>
                        <a:pt x="838" y="3921"/>
                        <a:pt x="1073" y="4088"/>
                        <a:pt x="1358" y="4189"/>
                      </a:cubicBezTo>
                      <a:cubicBezTo>
                        <a:pt x="1642" y="4306"/>
                        <a:pt x="1961" y="4356"/>
                        <a:pt x="2262" y="4356"/>
                      </a:cubicBezTo>
                      <a:cubicBezTo>
                        <a:pt x="2581" y="4356"/>
                        <a:pt x="2899" y="4273"/>
                        <a:pt x="3184" y="4138"/>
                      </a:cubicBezTo>
                      <a:cubicBezTo>
                        <a:pt x="3452" y="4021"/>
                        <a:pt x="3686" y="3854"/>
                        <a:pt x="3888" y="3619"/>
                      </a:cubicBezTo>
                      <a:cubicBezTo>
                        <a:pt x="4273" y="3183"/>
                        <a:pt x="4457" y="2614"/>
                        <a:pt x="4390" y="2027"/>
                      </a:cubicBezTo>
                      <a:cubicBezTo>
                        <a:pt x="4306" y="1458"/>
                        <a:pt x="4038" y="938"/>
                        <a:pt x="3619" y="553"/>
                      </a:cubicBezTo>
                      <a:cubicBezTo>
                        <a:pt x="3418" y="385"/>
                        <a:pt x="3184" y="235"/>
                        <a:pt x="2933" y="134"/>
                      </a:cubicBezTo>
                      <a:cubicBezTo>
                        <a:pt x="2681" y="50"/>
                        <a:pt x="2413" y="0"/>
                        <a:pt x="21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22"/>
                <p:cNvSpPr/>
                <p:nvPr/>
              </p:nvSpPr>
              <p:spPr>
                <a:xfrm rot="3504383">
                  <a:off x="143737" y="4283348"/>
                  <a:ext cx="112702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5" extrusionOk="0">
                      <a:moveTo>
                        <a:pt x="2321" y="0"/>
                      </a:moveTo>
                      <a:cubicBezTo>
                        <a:pt x="2183" y="0"/>
                        <a:pt x="2045" y="13"/>
                        <a:pt x="1911" y="38"/>
                      </a:cubicBezTo>
                      <a:cubicBezTo>
                        <a:pt x="1643" y="88"/>
                        <a:pt x="1375" y="189"/>
                        <a:pt x="1157" y="340"/>
                      </a:cubicBezTo>
                      <a:cubicBezTo>
                        <a:pt x="654" y="641"/>
                        <a:pt x="302" y="1110"/>
                        <a:pt x="152" y="1680"/>
                      </a:cubicBezTo>
                      <a:cubicBezTo>
                        <a:pt x="1" y="2233"/>
                        <a:pt x="84" y="2819"/>
                        <a:pt x="386" y="3322"/>
                      </a:cubicBezTo>
                      <a:cubicBezTo>
                        <a:pt x="537" y="3556"/>
                        <a:pt x="738" y="3774"/>
                        <a:pt x="972" y="3942"/>
                      </a:cubicBezTo>
                      <a:cubicBezTo>
                        <a:pt x="1224" y="4126"/>
                        <a:pt x="1509" y="4243"/>
                        <a:pt x="1810" y="4310"/>
                      </a:cubicBezTo>
                      <a:cubicBezTo>
                        <a:pt x="1974" y="4347"/>
                        <a:pt x="2139" y="4365"/>
                        <a:pt x="2303" y="4365"/>
                      </a:cubicBezTo>
                      <a:cubicBezTo>
                        <a:pt x="2741" y="4365"/>
                        <a:pt x="3170" y="4236"/>
                        <a:pt x="3536" y="3992"/>
                      </a:cubicBezTo>
                      <a:cubicBezTo>
                        <a:pt x="4005" y="3657"/>
                        <a:pt x="4340" y="3138"/>
                        <a:pt x="4424" y="2568"/>
                      </a:cubicBezTo>
                      <a:cubicBezTo>
                        <a:pt x="4508" y="1998"/>
                        <a:pt x="4374" y="1412"/>
                        <a:pt x="4039" y="943"/>
                      </a:cubicBezTo>
                      <a:cubicBezTo>
                        <a:pt x="3737" y="490"/>
                        <a:pt x="3268" y="155"/>
                        <a:pt x="2732" y="38"/>
                      </a:cubicBezTo>
                      <a:cubicBezTo>
                        <a:pt x="2598" y="13"/>
                        <a:pt x="2459" y="0"/>
                        <a:pt x="23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22"/>
                <p:cNvSpPr/>
                <p:nvPr/>
              </p:nvSpPr>
              <p:spPr>
                <a:xfrm rot="3504383">
                  <a:off x="89897" y="4107254"/>
                  <a:ext cx="1206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4" h="4368" extrusionOk="0">
                      <a:moveTo>
                        <a:pt x="2585" y="1"/>
                      </a:moveTo>
                      <a:cubicBezTo>
                        <a:pt x="1686" y="1"/>
                        <a:pt x="853" y="553"/>
                        <a:pt x="534" y="1443"/>
                      </a:cubicBezTo>
                      <a:cubicBezTo>
                        <a:pt x="1" y="2961"/>
                        <a:pt x="1188" y="4368"/>
                        <a:pt x="2599" y="4368"/>
                      </a:cubicBezTo>
                      <a:cubicBezTo>
                        <a:pt x="2916" y="4368"/>
                        <a:pt x="3244" y="4297"/>
                        <a:pt x="3567" y="4140"/>
                      </a:cubicBezTo>
                      <a:cubicBezTo>
                        <a:pt x="4086" y="3872"/>
                        <a:pt x="4472" y="3420"/>
                        <a:pt x="4656" y="2867"/>
                      </a:cubicBezTo>
                      <a:cubicBezTo>
                        <a:pt x="4824" y="2314"/>
                        <a:pt x="4790" y="1727"/>
                        <a:pt x="4522" y="1208"/>
                      </a:cubicBezTo>
                      <a:cubicBezTo>
                        <a:pt x="4271" y="689"/>
                        <a:pt x="3835" y="303"/>
                        <a:pt x="3299" y="119"/>
                      </a:cubicBezTo>
                      <a:cubicBezTo>
                        <a:pt x="3062" y="39"/>
                        <a:pt x="2821" y="1"/>
                        <a:pt x="258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22"/>
                <p:cNvSpPr/>
                <p:nvPr/>
              </p:nvSpPr>
              <p:spPr>
                <a:xfrm rot="3504383">
                  <a:off x="58055" y="3937699"/>
                  <a:ext cx="117727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3" extrusionOk="0">
                      <a:moveTo>
                        <a:pt x="2227" y="0"/>
                      </a:moveTo>
                      <a:cubicBezTo>
                        <a:pt x="1890" y="0"/>
                        <a:pt x="1559" y="78"/>
                        <a:pt x="1257" y="225"/>
                      </a:cubicBezTo>
                      <a:cubicBezTo>
                        <a:pt x="737" y="493"/>
                        <a:pt x="335" y="945"/>
                        <a:pt x="168" y="1515"/>
                      </a:cubicBezTo>
                      <a:cubicBezTo>
                        <a:pt x="0" y="2051"/>
                        <a:pt x="50" y="2654"/>
                        <a:pt x="302" y="3174"/>
                      </a:cubicBezTo>
                      <a:cubicBezTo>
                        <a:pt x="553" y="3676"/>
                        <a:pt x="1005" y="4062"/>
                        <a:pt x="1542" y="4246"/>
                      </a:cubicBezTo>
                      <a:cubicBezTo>
                        <a:pt x="1772" y="4325"/>
                        <a:pt x="2006" y="4362"/>
                        <a:pt x="2236" y="4362"/>
                      </a:cubicBezTo>
                      <a:cubicBezTo>
                        <a:pt x="3132" y="4362"/>
                        <a:pt x="3973" y="3798"/>
                        <a:pt x="4306" y="2906"/>
                      </a:cubicBezTo>
                      <a:cubicBezTo>
                        <a:pt x="4708" y="1766"/>
                        <a:pt x="4088" y="510"/>
                        <a:pt x="2949" y="124"/>
                      </a:cubicBezTo>
                      <a:cubicBezTo>
                        <a:pt x="2711" y="40"/>
                        <a:pt x="2468" y="0"/>
                        <a:pt x="22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22"/>
                <p:cNvSpPr/>
                <p:nvPr/>
              </p:nvSpPr>
              <p:spPr>
                <a:xfrm rot="3504383">
                  <a:off x="10478" y="3763309"/>
                  <a:ext cx="1122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5" extrusionOk="0">
                      <a:moveTo>
                        <a:pt x="2212" y="0"/>
                      </a:moveTo>
                      <a:cubicBezTo>
                        <a:pt x="1768" y="0"/>
                        <a:pt x="1324" y="130"/>
                        <a:pt x="938" y="390"/>
                      </a:cubicBezTo>
                      <a:cubicBezTo>
                        <a:pt x="452" y="725"/>
                        <a:pt x="134" y="1244"/>
                        <a:pt x="67" y="1831"/>
                      </a:cubicBezTo>
                      <a:cubicBezTo>
                        <a:pt x="0" y="2400"/>
                        <a:pt x="134" y="2970"/>
                        <a:pt x="469" y="3439"/>
                      </a:cubicBezTo>
                      <a:cubicBezTo>
                        <a:pt x="771" y="3892"/>
                        <a:pt x="1257" y="4210"/>
                        <a:pt x="1793" y="4327"/>
                      </a:cubicBezTo>
                      <a:cubicBezTo>
                        <a:pt x="1927" y="4352"/>
                        <a:pt x="2065" y="4365"/>
                        <a:pt x="2203" y="4365"/>
                      </a:cubicBezTo>
                      <a:cubicBezTo>
                        <a:pt x="2342" y="4365"/>
                        <a:pt x="2480" y="4352"/>
                        <a:pt x="2614" y="4327"/>
                      </a:cubicBezTo>
                      <a:cubicBezTo>
                        <a:pt x="2882" y="4260"/>
                        <a:pt x="3133" y="4160"/>
                        <a:pt x="3368" y="4009"/>
                      </a:cubicBezTo>
                      <a:cubicBezTo>
                        <a:pt x="3854" y="3707"/>
                        <a:pt x="4205" y="3221"/>
                        <a:pt x="4340" y="2668"/>
                      </a:cubicBezTo>
                      <a:cubicBezTo>
                        <a:pt x="4490" y="2099"/>
                        <a:pt x="4390" y="1512"/>
                        <a:pt x="4088" y="1010"/>
                      </a:cubicBezTo>
                      <a:cubicBezTo>
                        <a:pt x="3937" y="775"/>
                        <a:pt x="3720" y="557"/>
                        <a:pt x="3485" y="390"/>
                      </a:cubicBezTo>
                      <a:cubicBezTo>
                        <a:pt x="3100" y="130"/>
                        <a:pt x="2656" y="0"/>
                        <a:pt x="2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22"/>
                <p:cNvSpPr/>
                <p:nvPr/>
              </p:nvSpPr>
              <p:spPr>
                <a:xfrm rot="3504383">
                  <a:off x="-71006" y="3602681"/>
                  <a:ext cx="1114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68" extrusionOk="0">
                      <a:moveTo>
                        <a:pt x="2339" y="1"/>
                      </a:moveTo>
                      <a:cubicBezTo>
                        <a:pt x="2275" y="1"/>
                        <a:pt x="2210" y="4"/>
                        <a:pt x="2145" y="11"/>
                      </a:cubicBezTo>
                      <a:cubicBezTo>
                        <a:pt x="1542" y="28"/>
                        <a:pt x="955" y="296"/>
                        <a:pt x="553" y="765"/>
                      </a:cubicBezTo>
                      <a:cubicBezTo>
                        <a:pt x="168" y="1200"/>
                        <a:pt x="0" y="1804"/>
                        <a:pt x="84" y="2373"/>
                      </a:cubicBezTo>
                      <a:cubicBezTo>
                        <a:pt x="168" y="2943"/>
                        <a:pt x="452" y="3462"/>
                        <a:pt x="888" y="3831"/>
                      </a:cubicBezTo>
                      <a:cubicBezTo>
                        <a:pt x="1291" y="4169"/>
                        <a:pt x="1786" y="4368"/>
                        <a:pt x="2300" y="4368"/>
                      </a:cubicBezTo>
                      <a:cubicBezTo>
                        <a:pt x="2321" y="4368"/>
                        <a:pt x="2342" y="4368"/>
                        <a:pt x="2362" y="4367"/>
                      </a:cubicBezTo>
                      <a:cubicBezTo>
                        <a:pt x="2631" y="4350"/>
                        <a:pt x="2899" y="4283"/>
                        <a:pt x="3133" y="4166"/>
                      </a:cubicBezTo>
                      <a:cubicBezTo>
                        <a:pt x="3250" y="4099"/>
                        <a:pt x="3368" y="4032"/>
                        <a:pt x="3485" y="3965"/>
                      </a:cubicBezTo>
                      <a:cubicBezTo>
                        <a:pt x="3586" y="3881"/>
                        <a:pt x="3686" y="3797"/>
                        <a:pt x="3787" y="3697"/>
                      </a:cubicBezTo>
                      <a:cubicBezTo>
                        <a:pt x="4189" y="3278"/>
                        <a:pt x="4423" y="2742"/>
                        <a:pt x="4440" y="2172"/>
                      </a:cubicBezTo>
                      <a:cubicBezTo>
                        <a:pt x="4457" y="1586"/>
                        <a:pt x="4239" y="1016"/>
                        <a:pt x="3803" y="614"/>
                      </a:cubicBezTo>
                      <a:cubicBezTo>
                        <a:pt x="3703" y="513"/>
                        <a:pt x="3586" y="413"/>
                        <a:pt x="3468" y="346"/>
                      </a:cubicBezTo>
                      <a:cubicBezTo>
                        <a:pt x="3351" y="262"/>
                        <a:pt x="3217" y="195"/>
                        <a:pt x="3066" y="145"/>
                      </a:cubicBezTo>
                      <a:cubicBezTo>
                        <a:pt x="2840" y="52"/>
                        <a:pt x="2592" y="1"/>
                        <a:pt x="233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22"/>
                <p:cNvSpPr/>
                <p:nvPr/>
              </p:nvSpPr>
              <p:spPr>
                <a:xfrm rot="3504383">
                  <a:off x="-191582" y="3470249"/>
                  <a:ext cx="112702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1" extrusionOk="0">
                      <a:moveTo>
                        <a:pt x="2320" y="0"/>
                      </a:moveTo>
                      <a:cubicBezTo>
                        <a:pt x="2076" y="0"/>
                        <a:pt x="1830" y="40"/>
                        <a:pt x="1592" y="122"/>
                      </a:cubicBezTo>
                      <a:cubicBezTo>
                        <a:pt x="1441" y="172"/>
                        <a:pt x="1291" y="239"/>
                        <a:pt x="1156" y="306"/>
                      </a:cubicBezTo>
                      <a:cubicBezTo>
                        <a:pt x="1022" y="390"/>
                        <a:pt x="905" y="491"/>
                        <a:pt x="788" y="591"/>
                      </a:cubicBezTo>
                      <a:cubicBezTo>
                        <a:pt x="570" y="775"/>
                        <a:pt x="386" y="1010"/>
                        <a:pt x="268" y="1278"/>
                      </a:cubicBezTo>
                      <a:cubicBezTo>
                        <a:pt x="17" y="1814"/>
                        <a:pt x="0" y="2417"/>
                        <a:pt x="235" y="2953"/>
                      </a:cubicBezTo>
                      <a:cubicBezTo>
                        <a:pt x="453" y="3490"/>
                        <a:pt x="872" y="3908"/>
                        <a:pt x="1391" y="4143"/>
                      </a:cubicBezTo>
                      <a:cubicBezTo>
                        <a:pt x="1642" y="4260"/>
                        <a:pt x="1910" y="4327"/>
                        <a:pt x="2179" y="4361"/>
                      </a:cubicBezTo>
                      <a:cubicBezTo>
                        <a:pt x="2313" y="4361"/>
                        <a:pt x="2447" y="4361"/>
                        <a:pt x="2581" y="4344"/>
                      </a:cubicBezTo>
                      <a:cubicBezTo>
                        <a:pt x="2715" y="4327"/>
                        <a:pt x="2849" y="4311"/>
                        <a:pt x="2983" y="4260"/>
                      </a:cubicBezTo>
                      <a:cubicBezTo>
                        <a:pt x="3485" y="4076"/>
                        <a:pt x="3921" y="3707"/>
                        <a:pt x="4172" y="3238"/>
                      </a:cubicBezTo>
                      <a:cubicBezTo>
                        <a:pt x="4440" y="2719"/>
                        <a:pt x="4507" y="2149"/>
                        <a:pt x="4373" y="1580"/>
                      </a:cubicBezTo>
                      <a:cubicBezTo>
                        <a:pt x="4239" y="1010"/>
                        <a:pt x="3871" y="524"/>
                        <a:pt x="3351" y="256"/>
                      </a:cubicBezTo>
                      <a:cubicBezTo>
                        <a:pt x="3033" y="87"/>
                        <a:pt x="2678" y="0"/>
                        <a:pt x="2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0" name="Google Shape;620;p22"/>
            <p:cNvGrpSpPr/>
            <p:nvPr/>
          </p:nvGrpSpPr>
          <p:grpSpPr>
            <a:xfrm>
              <a:off x="-627038" y="2762763"/>
              <a:ext cx="3737139" cy="3969842"/>
              <a:chOff x="-627038" y="2762763"/>
              <a:chExt cx="3737139" cy="3969842"/>
            </a:xfrm>
          </p:grpSpPr>
          <p:sp>
            <p:nvSpPr>
              <p:cNvPr id="621" name="Google Shape;621;p22"/>
              <p:cNvSpPr/>
              <p:nvPr/>
            </p:nvSpPr>
            <p:spPr>
              <a:xfrm rot="3504383">
                <a:off x="-336471" y="3524525"/>
                <a:ext cx="3156004" cy="2446317"/>
              </a:xfrm>
              <a:custGeom>
                <a:avLst/>
                <a:gdLst/>
                <a:ahLst/>
                <a:cxnLst/>
                <a:rect l="l" t="t" r="r" b="b"/>
                <a:pathLst>
                  <a:path w="126238" h="97851" extrusionOk="0">
                    <a:moveTo>
                      <a:pt x="125021" y="1"/>
                    </a:moveTo>
                    <a:cubicBezTo>
                      <a:pt x="124890" y="1"/>
                      <a:pt x="124750" y="34"/>
                      <a:pt x="124604" y="109"/>
                    </a:cubicBezTo>
                    <a:cubicBezTo>
                      <a:pt x="112876" y="6208"/>
                      <a:pt x="110312" y="15724"/>
                      <a:pt x="107833" y="24939"/>
                    </a:cubicBezTo>
                    <a:cubicBezTo>
                      <a:pt x="105336" y="34188"/>
                      <a:pt x="102974" y="42933"/>
                      <a:pt x="91882" y="48714"/>
                    </a:cubicBezTo>
                    <a:cubicBezTo>
                      <a:pt x="87375" y="51060"/>
                      <a:pt x="83289" y="51940"/>
                      <a:pt x="79421" y="51940"/>
                    </a:cubicBezTo>
                    <a:cubicBezTo>
                      <a:pt x="73785" y="51940"/>
                      <a:pt x="68611" y="50071"/>
                      <a:pt x="63265" y="48144"/>
                    </a:cubicBezTo>
                    <a:cubicBezTo>
                      <a:pt x="57946" y="46215"/>
                      <a:pt x="52520" y="44251"/>
                      <a:pt x="46532" y="44251"/>
                    </a:cubicBezTo>
                    <a:cubicBezTo>
                      <a:pt x="42431" y="44251"/>
                      <a:pt x="38066" y="45172"/>
                      <a:pt x="33291" y="47658"/>
                    </a:cubicBezTo>
                    <a:cubicBezTo>
                      <a:pt x="21563" y="53774"/>
                      <a:pt x="19000" y="63290"/>
                      <a:pt x="16520" y="72488"/>
                    </a:cubicBezTo>
                    <a:cubicBezTo>
                      <a:pt x="14024" y="81754"/>
                      <a:pt x="11661" y="90483"/>
                      <a:pt x="570" y="96263"/>
                    </a:cubicBezTo>
                    <a:cubicBezTo>
                      <a:pt x="168" y="96481"/>
                      <a:pt x="0" y="96983"/>
                      <a:pt x="218" y="97402"/>
                    </a:cubicBezTo>
                    <a:cubicBezTo>
                      <a:pt x="370" y="97684"/>
                      <a:pt x="662" y="97850"/>
                      <a:pt x="961" y="97850"/>
                    </a:cubicBezTo>
                    <a:cubicBezTo>
                      <a:pt x="1090" y="97850"/>
                      <a:pt x="1220" y="97820"/>
                      <a:pt x="1340" y="97754"/>
                    </a:cubicBezTo>
                    <a:cubicBezTo>
                      <a:pt x="13085" y="91639"/>
                      <a:pt x="15649" y="82122"/>
                      <a:pt x="18129" y="72924"/>
                    </a:cubicBezTo>
                    <a:cubicBezTo>
                      <a:pt x="20625" y="63659"/>
                      <a:pt x="22971" y="54913"/>
                      <a:pt x="34079" y="49149"/>
                    </a:cubicBezTo>
                    <a:cubicBezTo>
                      <a:pt x="38597" y="46795"/>
                      <a:pt x="42686" y="45911"/>
                      <a:pt x="46556" y="45911"/>
                    </a:cubicBezTo>
                    <a:cubicBezTo>
                      <a:pt x="52187" y="45911"/>
                      <a:pt x="57353" y="47783"/>
                      <a:pt x="62696" y="49719"/>
                    </a:cubicBezTo>
                    <a:cubicBezTo>
                      <a:pt x="68016" y="51648"/>
                      <a:pt x="73442" y="53613"/>
                      <a:pt x="79429" y="53613"/>
                    </a:cubicBezTo>
                    <a:cubicBezTo>
                      <a:pt x="83531" y="53613"/>
                      <a:pt x="87895" y="52691"/>
                      <a:pt x="92670" y="50205"/>
                    </a:cubicBezTo>
                    <a:cubicBezTo>
                      <a:pt x="104398" y="44089"/>
                      <a:pt x="106962" y="34573"/>
                      <a:pt x="109441" y="25375"/>
                    </a:cubicBezTo>
                    <a:cubicBezTo>
                      <a:pt x="111938" y="16109"/>
                      <a:pt x="114300" y="7364"/>
                      <a:pt x="125392" y="1600"/>
                    </a:cubicBezTo>
                    <a:cubicBezTo>
                      <a:pt x="126237" y="1156"/>
                      <a:pt x="125796" y="1"/>
                      <a:pt x="1250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2" name="Google Shape;622;p22"/>
              <p:cNvGrpSpPr/>
              <p:nvPr/>
            </p:nvGrpSpPr>
            <p:grpSpPr>
              <a:xfrm>
                <a:off x="-560680" y="3937377"/>
                <a:ext cx="3600600" cy="1614804"/>
                <a:chOff x="-560680" y="3937377"/>
                <a:chExt cx="3600600" cy="1614804"/>
              </a:xfrm>
            </p:grpSpPr>
            <p:sp>
              <p:nvSpPr>
                <p:cNvPr id="623" name="Google Shape;623;p22"/>
                <p:cNvSpPr/>
                <p:nvPr/>
              </p:nvSpPr>
              <p:spPr>
                <a:xfrm rot="3504383">
                  <a:off x="2908065" y="5324751"/>
                  <a:ext cx="112277" cy="108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49" extrusionOk="0">
                      <a:moveTo>
                        <a:pt x="2338" y="1"/>
                      </a:moveTo>
                      <a:cubicBezTo>
                        <a:pt x="2002" y="1"/>
                        <a:pt x="1675" y="73"/>
                        <a:pt x="1375" y="211"/>
                      </a:cubicBezTo>
                      <a:cubicBezTo>
                        <a:pt x="1241" y="278"/>
                        <a:pt x="1090" y="361"/>
                        <a:pt x="972" y="445"/>
                      </a:cubicBezTo>
                      <a:cubicBezTo>
                        <a:pt x="470" y="814"/>
                        <a:pt x="152" y="1367"/>
                        <a:pt x="68" y="1970"/>
                      </a:cubicBezTo>
                      <a:cubicBezTo>
                        <a:pt x="1" y="2539"/>
                        <a:pt x="185" y="3126"/>
                        <a:pt x="570" y="3561"/>
                      </a:cubicBezTo>
                      <a:cubicBezTo>
                        <a:pt x="956" y="3997"/>
                        <a:pt x="1475" y="4265"/>
                        <a:pt x="2045" y="4332"/>
                      </a:cubicBezTo>
                      <a:cubicBezTo>
                        <a:pt x="2135" y="4343"/>
                        <a:pt x="2225" y="4349"/>
                        <a:pt x="2316" y="4349"/>
                      </a:cubicBezTo>
                      <a:cubicBezTo>
                        <a:pt x="2763" y="4349"/>
                        <a:pt x="3207" y="4212"/>
                        <a:pt x="3569" y="3947"/>
                      </a:cubicBezTo>
                      <a:cubicBezTo>
                        <a:pt x="3687" y="3863"/>
                        <a:pt x="3787" y="3779"/>
                        <a:pt x="3871" y="3662"/>
                      </a:cubicBezTo>
                      <a:cubicBezTo>
                        <a:pt x="3955" y="3578"/>
                        <a:pt x="4039" y="3461"/>
                        <a:pt x="4106" y="3344"/>
                      </a:cubicBezTo>
                      <a:cubicBezTo>
                        <a:pt x="4256" y="3109"/>
                        <a:pt x="4340" y="2858"/>
                        <a:pt x="4390" y="2590"/>
                      </a:cubicBezTo>
                      <a:cubicBezTo>
                        <a:pt x="4491" y="2037"/>
                        <a:pt x="4374" y="1450"/>
                        <a:pt x="4072" y="965"/>
                      </a:cubicBezTo>
                      <a:cubicBezTo>
                        <a:pt x="3754" y="462"/>
                        <a:pt x="3251" y="127"/>
                        <a:pt x="2681" y="26"/>
                      </a:cubicBezTo>
                      <a:cubicBezTo>
                        <a:pt x="2567" y="9"/>
                        <a:pt x="2452" y="1"/>
                        <a:pt x="23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22"/>
                <p:cNvSpPr/>
                <p:nvPr/>
              </p:nvSpPr>
              <p:spPr>
                <a:xfrm rot="3504383">
                  <a:off x="2735719" y="5281697"/>
                  <a:ext cx="1114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74" extrusionOk="0">
                      <a:moveTo>
                        <a:pt x="2218" y="0"/>
                      </a:moveTo>
                      <a:cubicBezTo>
                        <a:pt x="2160" y="0"/>
                        <a:pt x="2102" y="3"/>
                        <a:pt x="2045" y="8"/>
                      </a:cubicBezTo>
                      <a:cubicBezTo>
                        <a:pt x="1425" y="75"/>
                        <a:pt x="872" y="393"/>
                        <a:pt x="503" y="896"/>
                      </a:cubicBezTo>
                      <a:cubicBezTo>
                        <a:pt x="302" y="1130"/>
                        <a:pt x="152" y="1415"/>
                        <a:pt x="85" y="1733"/>
                      </a:cubicBezTo>
                      <a:cubicBezTo>
                        <a:pt x="34" y="1867"/>
                        <a:pt x="18" y="2018"/>
                        <a:pt x="1" y="2169"/>
                      </a:cubicBezTo>
                      <a:cubicBezTo>
                        <a:pt x="1" y="2303"/>
                        <a:pt x="18" y="2454"/>
                        <a:pt x="34" y="2605"/>
                      </a:cubicBezTo>
                      <a:cubicBezTo>
                        <a:pt x="135" y="3174"/>
                        <a:pt x="453" y="3694"/>
                        <a:pt x="956" y="3995"/>
                      </a:cubicBezTo>
                      <a:cubicBezTo>
                        <a:pt x="1341" y="4247"/>
                        <a:pt x="1778" y="4373"/>
                        <a:pt x="2226" y="4373"/>
                      </a:cubicBezTo>
                      <a:cubicBezTo>
                        <a:pt x="2344" y="4373"/>
                        <a:pt x="2462" y="4364"/>
                        <a:pt x="2581" y="4347"/>
                      </a:cubicBezTo>
                      <a:cubicBezTo>
                        <a:pt x="2715" y="4330"/>
                        <a:pt x="2849" y="4297"/>
                        <a:pt x="2966" y="4246"/>
                      </a:cubicBezTo>
                      <a:cubicBezTo>
                        <a:pt x="3100" y="4196"/>
                        <a:pt x="3218" y="4146"/>
                        <a:pt x="3335" y="4079"/>
                      </a:cubicBezTo>
                      <a:cubicBezTo>
                        <a:pt x="4055" y="3677"/>
                        <a:pt x="4458" y="2873"/>
                        <a:pt x="4357" y="2052"/>
                      </a:cubicBezTo>
                      <a:cubicBezTo>
                        <a:pt x="4307" y="1482"/>
                        <a:pt x="4039" y="946"/>
                        <a:pt x="3620" y="560"/>
                      </a:cubicBezTo>
                      <a:cubicBezTo>
                        <a:pt x="3243" y="199"/>
                        <a:pt x="2731" y="0"/>
                        <a:pt x="221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22"/>
                <p:cNvSpPr/>
                <p:nvPr/>
              </p:nvSpPr>
              <p:spPr>
                <a:xfrm rot="3504383">
                  <a:off x="2556101" y="5287038"/>
                  <a:ext cx="1135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2" h="4374" extrusionOk="0">
                      <a:moveTo>
                        <a:pt x="2185" y="0"/>
                      </a:moveTo>
                      <a:cubicBezTo>
                        <a:pt x="1943" y="0"/>
                        <a:pt x="1701" y="43"/>
                        <a:pt x="1475" y="128"/>
                      </a:cubicBezTo>
                      <a:cubicBezTo>
                        <a:pt x="905" y="346"/>
                        <a:pt x="453" y="781"/>
                        <a:pt x="218" y="1334"/>
                      </a:cubicBezTo>
                      <a:cubicBezTo>
                        <a:pt x="84" y="1619"/>
                        <a:pt x="17" y="1921"/>
                        <a:pt x="17" y="2222"/>
                      </a:cubicBezTo>
                      <a:cubicBezTo>
                        <a:pt x="1" y="3110"/>
                        <a:pt x="553" y="3915"/>
                        <a:pt x="1391" y="4233"/>
                      </a:cubicBezTo>
                      <a:cubicBezTo>
                        <a:pt x="1643" y="4327"/>
                        <a:pt x="1906" y="4374"/>
                        <a:pt x="2170" y="4374"/>
                      </a:cubicBezTo>
                      <a:cubicBezTo>
                        <a:pt x="2468" y="4374"/>
                        <a:pt x="2766" y="4315"/>
                        <a:pt x="3050" y="4199"/>
                      </a:cubicBezTo>
                      <a:cubicBezTo>
                        <a:pt x="3301" y="4099"/>
                        <a:pt x="3536" y="3948"/>
                        <a:pt x="3737" y="3764"/>
                      </a:cubicBezTo>
                      <a:cubicBezTo>
                        <a:pt x="4340" y="3177"/>
                        <a:pt x="4541" y="2289"/>
                        <a:pt x="4240" y="1502"/>
                      </a:cubicBezTo>
                      <a:cubicBezTo>
                        <a:pt x="4038" y="949"/>
                        <a:pt x="3653" y="513"/>
                        <a:pt x="3150" y="245"/>
                      </a:cubicBezTo>
                      <a:cubicBezTo>
                        <a:pt x="2850" y="81"/>
                        <a:pt x="2517" y="0"/>
                        <a:pt x="218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22"/>
                <p:cNvSpPr/>
                <p:nvPr/>
              </p:nvSpPr>
              <p:spPr>
                <a:xfrm rot="3504383">
                  <a:off x="2376291" y="5322037"/>
                  <a:ext cx="117727" cy="109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77" extrusionOk="0">
                      <a:moveTo>
                        <a:pt x="2417" y="0"/>
                      </a:moveTo>
                      <a:cubicBezTo>
                        <a:pt x="2070" y="0"/>
                        <a:pt x="1724" y="87"/>
                        <a:pt x="1408" y="260"/>
                      </a:cubicBezTo>
                      <a:cubicBezTo>
                        <a:pt x="889" y="544"/>
                        <a:pt x="520" y="1014"/>
                        <a:pt x="353" y="1583"/>
                      </a:cubicBezTo>
                      <a:cubicBezTo>
                        <a:pt x="1" y="2756"/>
                        <a:pt x="688" y="3962"/>
                        <a:pt x="1861" y="4297"/>
                      </a:cubicBezTo>
                      <a:cubicBezTo>
                        <a:pt x="2055" y="4351"/>
                        <a:pt x="2251" y="4377"/>
                        <a:pt x="2444" y="4377"/>
                      </a:cubicBezTo>
                      <a:cubicBezTo>
                        <a:pt x="3394" y="4377"/>
                        <a:pt x="4266" y="3754"/>
                        <a:pt x="4558" y="2806"/>
                      </a:cubicBezTo>
                      <a:cubicBezTo>
                        <a:pt x="4709" y="2253"/>
                        <a:pt x="4642" y="1667"/>
                        <a:pt x="4374" y="1164"/>
                      </a:cubicBezTo>
                      <a:cubicBezTo>
                        <a:pt x="4106" y="662"/>
                        <a:pt x="3637" y="276"/>
                        <a:pt x="3084" y="109"/>
                      </a:cubicBezTo>
                      <a:cubicBezTo>
                        <a:pt x="2867" y="36"/>
                        <a:pt x="2642" y="0"/>
                        <a:pt x="241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22"/>
                <p:cNvSpPr/>
                <p:nvPr/>
              </p:nvSpPr>
              <p:spPr>
                <a:xfrm rot="3504383">
                  <a:off x="2205590" y="5377814"/>
                  <a:ext cx="120677" cy="109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" h="4367" extrusionOk="0">
                      <a:moveTo>
                        <a:pt x="2265" y="0"/>
                      </a:moveTo>
                      <a:cubicBezTo>
                        <a:pt x="1337" y="0"/>
                        <a:pt x="441" y="592"/>
                        <a:pt x="152" y="1583"/>
                      </a:cubicBezTo>
                      <a:cubicBezTo>
                        <a:pt x="1" y="2136"/>
                        <a:pt x="68" y="2722"/>
                        <a:pt x="336" y="3225"/>
                      </a:cubicBezTo>
                      <a:cubicBezTo>
                        <a:pt x="621" y="3727"/>
                        <a:pt x="1090" y="4096"/>
                        <a:pt x="1626" y="4263"/>
                      </a:cubicBezTo>
                      <a:cubicBezTo>
                        <a:pt x="1834" y="4333"/>
                        <a:pt x="2049" y="4366"/>
                        <a:pt x="2264" y="4366"/>
                      </a:cubicBezTo>
                      <a:cubicBezTo>
                        <a:pt x="2621" y="4366"/>
                        <a:pt x="2978" y="4273"/>
                        <a:pt x="3302" y="4096"/>
                      </a:cubicBezTo>
                      <a:cubicBezTo>
                        <a:pt x="4659" y="3359"/>
                        <a:pt x="4826" y="1449"/>
                        <a:pt x="3620" y="477"/>
                      </a:cubicBezTo>
                      <a:cubicBezTo>
                        <a:pt x="3210" y="151"/>
                        <a:pt x="2733" y="0"/>
                        <a:pt x="226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22"/>
                <p:cNvSpPr/>
                <p:nvPr/>
              </p:nvSpPr>
              <p:spPr>
                <a:xfrm rot="3504383">
                  <a:off x="2033387" y="5413958"/>
                  <a:ext cx="110177" cy="109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4365" extrusionOk="0">
                      <a:moveTo>
                        <a:pt x="2246" y="1"/>
                      </a:moveTo>
                      <a:cubicBezTo>
                        <a:pt x="1941" y="1"/>
                        <a:pt x="1637" y="64"/>
                        <a:pt x="1357" y="190"/>
                      </a:cubicBezTo>
                      <a:cubicBezTo>
                        <a:pt x="1106" y="291"/>
                        <a:pt x="872" y="442"/>
                        <a:pt x="670" y="643"/>
                      </a:cubicBezTo>
                      <a:cubicBezTo>
                        <a:pt x="469" y="827"/>
                        <a:pt x="319" y="1062"/>
                        <a:pt x="218" y="1313"/>
                      </a:cubicBezTo>
                      <a:cubicBezTo>
                        <a:pt x="0" y="1832"/>
                        <a:pt x="0" y="2402"/>
                        <a:pt x="201" y="2905"/>
                      </a:cubicBezTo>
                      <a:cubicBezTo>
                        <a:pt x="402" y="3441"/>
                        <a:pt x="804" y="3893"/>
                        <a:pt x="1307" y="4144"/>
                      </a:cubicBezTo>
                      <a:cubicBezTo>
                        <a:pt x="1595" y="4293"/>
                        <a:pt x="1908" y="4364"/>
                        <a:pt x="2221" y="4364"/>
                      </a:cubicBezTo>
                      <a:cubicBezTo>
                        <a:pt x="2474" y="4364"/>
                        <a:pt x="2727" y="4318"/>
                        <a:pt x="2966" y="4228"/>
                      </a:cubicBezTo>
                      <a:cubicBezTo>
                        <a:pt x="3535" y="4010"/>
                        <a:pt x="3988" y="3575"/>
                        <a:pt x="4222" y="3005"/>
                      </a:cubicBezTo>
                      <a:cubicBezTo>
                        <a:pt x="4340" y="2720"/>
                        <a:pt x="4407" y="2419"/>
                        <a:pt x="4407" y="2117"/>
                      </a:cubicBezTo>
                      <a:cubicBezTo>
                        <a:pt x="4407" y="1832"/>
                        <a:pt x="4340" y="1547"/>
                        <a:pt x="4239" y="1279"/>
                      </a:cubicBezTo>
                      <a:cubicBezTo>
                        <a:pt x="4005" y="743"/>
                        <a:pt x="3569" y="324"/>
                        <a:pt x="3016" y="140"/>
                      </a:cubicBezTo>
                      <a:cubicBezTo>
                        <a:pt x="2769" y="47"/>
                        <a:pt x="2507" y="1"/>
                        <a:pt x="22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2"/>
                <p:cNvSpPr/>
                <p:nvPr/>
              </p:nvSpPr>
              <p:spPr>
                <a:xfrm rot="3504383">
                  <a:off x="1852726" y="5421014"/>
                  <a:ext cx="112702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66" extrusionOk="0">
                      <a:moveTo>
                        <a:pt x="2315" y="1"/>
                      </a:moveTo>
                      <a:cubicBezTo>
                        <a:pt x="2170" y="1"/>
                        <a:pt x="2023" y="16"/>
                        <a:pt x="1877" y="46"/>
                      </a:cubicBezTo>
                      <a:cubicBezTo>
                        <a:pt x="1609" y="79"/>
                        <a:pt x="1358" y="180"/>
                        <a:pt x="1123" y="314"/>
                      </a:cubicBezTo>
                      <a:cubicBezTo>
                        <a:pt x="889" y="448"/>
                        <a:pt x="687" y="632"/>
                        <a:pt x="537" y="850"/>
                      </a:cubicBezTo>
                      <a:cubicBezTo>
                        <a:pt x="369" y="1068"/>
                        <a:pt x="252" y="1319"/>
                        <a:pt x="202" y="1570"/>
                      </a:cubicBezTo>
                      <a:cubicBezTo>
                        <a:pt x="1" y="2408"/>
                        <a:pt x="269" y="3279"/>
                        <a:pt x="922" y="3849"/>
                      </a:cubicBezTo>
                      <a:cubicBezTo>
                        <a:pt x="1284" y="4182"/>
                        <a:pt x="1772" y="4365"/>
                        <a:pt x="2266" y="4365"/>
                      </a:cubicBezTo>
                      <a:cubicBezTo>
                        <a:pt x="2343" y="4365"/>
                        <a:pt x="2420" y="4361"/>
                        <a:pt x="2497" y="4352"/>
                      </a:cubicBezTo>
                      <a:cubicBezTo>
                        <a:pt x="2799" y="4318"/>
                        <a:pt x="3083" y="4218"/>
                        <a:pt x="3335" y="4067"/>
                      </a:cubicBezTo>
                      <a:cubicBezTo>
                        <a:pt x="3620" y="3916"/>
                        <a:pt x="3854" y="3698"/>
                        <a:pt x="4038" y="3447"/>
                      </a:cubicBezTo>
                      <a:cubicBezTo>
                        <a:pt x="4223" y="3196"/>
                        <a:pt x="4357" y="2911"/>
                        <a:pt x="4424" y="2609"/>
                      </a:cubicBezTo>
                      <a:cubicBezTo>
                        <a:pt x="4491" y="2324"/>
                        <a:pt x="4508" y="2023"/>
                        <a:pt x="4457" y="1738"/>
                      </a:cubicBezTo>
                      <a:cubicBezTo>
                        <a:pt x="4357" y="1152"/>
                        <a:pt x="4005" y="649"/>
                        <a:pt x="3502" y="347"/>
                      </a:cubicBezTo>
                      <a:cubicBezTo>
                        <a:pt x="3141" y="123"/>
                        <a:pt x="2734" y="1"/>
                        <a:pt x="231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2"/>
                <p:cNvSpPr/>
                <p:nvPr/>
              </p:nvSpPr>
              <p:spPr>
                <a:xfrm rot="3504383">
                  <a:off x="1679794" y="5382042"/>
                  <a:ext cx="11187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" h="4368" extrusionOk="0">
                      <a:moveTo>
                        <a:pt x="2140" y="1"/>
                      </a:moveTo>
                      <a:cubicBezTo>
                        <a:pt x="1679" y="1"/>
                        <a:pt x="1240" y="153"/>
                        <a:pt x="872" y="435"/>
                      </a:cubicBezTo>
                      <a:cubicBezTo>
                        <a:pt x="654" y="603"/>
                        <a:pt x="487" y="804"/>
                        <a:pt x="353" y="1039"/>
                      </a:cubicBezTo>
                      <a:cubicBezTo>
                        <a:pt x="219" y="1273"/>
                        <a:pt x="135" y="1541"/>
                        <a:pt x="85" y="1793"/>
                      </a:cubicBezTo>
                      <a:cubicBezTo>
                        <a:pt x="1" y="2362"/>
                        <a:pt x="118" y="2949"/>
                        <a:pt x="437" y="3434"/>
                      </a:cubicBezTo>
                      <a:cubicBezTo>
                        <a:pt x="755" y="3920"/>
                        <a:pt x="1258" y="4239"/>
                        <a:pt x="1827" y="4339"/>
                      </a:cubicBezTo>
                      <a:cubicBezTo>
                        <a:pt x="1940" y="4358"/>
                        <a:pt x="2051" y="4367"/>
                        <a:pt x="2160" y="4367"/>
                      </a:cubicBezTo>
                      <a:cubicBezTo>
                        <a:pt x="2342" y="4367"/>
                        <a:pt x="2520" y="4341"/>
                        <a:pt x="2698" y="4289"/>
                      </a:cubicBezTo>
                      <a:cubicBezTo>
                        <a:pt x="3000" y="4222"/>
                        <a:pt x="3285" y="4071"/>
                        <a:pt x="3536" y="3887"/>
                      </a:cubicBezTo>
                      <a:cubicBezTo>
                        <a:pt x="4039" y="3518"/>
                        <a:pt x="4340" y="2965"/>
                        <a:pt x="4407" y="2345"/>
                      </a:cubicBezTo>
                      <a:cubicBezTo>
                        <a:pt x="4474" y="1776"/>
                        <a:pt x="4273" y="1189"/>
                        <a:pt x="3888" y="771"/>
                      </a:cubicBezTo>
                      <a:cubicBezTo>
                        <a:pt x="3486" y="335"/>
                        <a:pt x="2966" y="67"/>
                        <a:pt x="2397" y="17"/>
                      </a:cubicBezTo>
                      <a:cubicBezTo>
                        <a:pt x="2311" y="6"/>
                        <a:pt x="2225" y="1"/>
                        <a:pt x="214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2"/>
                <p:cNvSpPr/>
                <p:nvPr/>
              </p:nvSpPr>
              <p:spPr>
                <a:xfrm rot="3504383">
                  <a:off x="1522053" y="5299808"/>
                  <a:ext cx="111027" cy="109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71" extrusionOk="0">
                      <a:moveTo>
                        <a:pt x="2148" y="1"/>
                      </a:moveTo>
                      <a:cubicBezTo>
                        <a:pt x="2114" y="1"/>
                        <a:pt x="2079" y="2"/>
                        <a:pt x="2044" y="4"/>
                      </a:cubicBezTo>
                      <a:cubicBezTo>
                        <a:pt x="1910" y="4"/>
                        <a:pt x="1776" y="21"/>
                        <a:pt x="1642" y="54"/>
                      </a:cubicBezTo>
                      <a:cubicBezTo>
                        <a:pt x="1508" y="88"/>
                        <a:pt x="1374" y="138"/>
                        <a:pt x="1257" y="188"/>
                      </a:cubicBezTo>
                      <a:cubicBezTo>
                        <a:pt x="754" y="423"/>
                        <a:pt x="369" y="842"/>
                        <a:pt x="168" y="1344"/>
                      </a:cubicBezTo>
                      <a:cubicBezTo>
                        <a:pt x="67" y="1612"/>
                        <a:pt x="17" y="1881"/>
                        <a:pt x="0" y="2165"/>
                      </a:cubicBezTo>
                      <a:cubicBezTo>
                        <a:pt x="0" y="2450"/>
                        <a:pt x="50" y="2735"/>
                        <a:pt x="151" y="3020"/>
                      </a:cubicBezTo>
                      <a:cubicBezTo>
                        <a:pt x="252" y="3288"/>
                        <a:pt x="419" y="3539"/>
                        <a:pt x="620" y="3757"/>
                      </a:cubicBezTo>
                      <a:cubicBezTo>
                        <a:pt x="821" y="3958"/>
                        <a:pt x="1056" y="4109"/>
                        <a:pt x="1324" y="4226"/>
                      </a:cubicBezTo>
                      <a:cubicBezTo>
                        <a:pt x="1578" y="4323"/>
                        <a:pt x="1846" y="4371"/>
                        <a:pt x="2112" y="4371"/>
                      </a:cubicBezTo>
                      <a:cubicBezTo>
                        <a:pt x="2442" y="4371"/>
                        <a:pt x="2770" y="4298"/>
                        <a:pt x="3066" y="4159"/>
                      </a:cubicBezTo>
                      <a:cubicBezTo>
                        <a:pt x="3217" y="4092"/>
                        <a:pt x="3351" y="4008"/>
                        <a:pt x="3485" y="3925"/>
                      </a:cubicBezTo>
                      <a:cubicBezTo>
                        <a:pt x="3602" y="3824"/>
                        <a:pt x="3720" y="3724"/>
                        <a:pt x="3820" y="3623"/>
                      </a:cubicBezTo>
                      <a:cubicBezTo>
                        <a:pt x="4005" y="3405"/>
                        <a:pt x="4155" y="3137"/>
                        <a:pt x="4256" y="2869"/>
                      </a:cubicBezTo>
                      <a:cubicBezTo>
                        <a:pt x="4440" y="2316"/>
                        <a:pt x="4390" y="1713"/>
                        <a:pt x="4105" y="1194"/>
                      </a:cubicBezTo>
                      <a:cubicBezTo>
                        <a:pt x="3837" y="691"/>
                        <a:pt x="3385" y="306"/>
                        <a:pt x="2849" y="121"/>
                      </a:cubicBezTo>
                      <a:cubicBezTo>
                        <a:pt x="2615" y="48"/>
                        <a:pt x="2382" y="1"/>
                        <a:pt x="214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2"/>
                <p:cNvSpPr/>
                <p:nvPr/>
              </p:nvSpPr>
              <p:spPr>
                <a:xfrm rot="3504383">
                  <a:off x="1385467" y="5182648"/>
                  <a:ext cx="112302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2" extrusionOk="0">
                      <a:moveTo>
                        <a:pt x="2200" y="1"/>
                      </a:moveTo>
                      <a:cubicBezTo>
                        <a:pt x="2076" y="1"/>
                        <a:pt x="1952" y="13"/>
                        <a:pt x="1827" y="37"/>
                      </a:cubicBezTo>
                      <a:cubicBezTo>
                        <a:pt x="1559" y="70"/>
                        <a:pt x="1308" y="171"/>
                        <a:pt x="1090" y="321"/>
                      </a:cubicBezTo>
                      <a:cubicBezTo>
                        <a:pt x="855" y="472"/>
                        <a:pt x="671" y="657"/>
                        <a:pt x="503" y="874"/>
                      </a:cubicBezTo>
                      <a:cubicBezTo>
                        <a:pt x="168" y="1327"/>
                        <a:pt x="1" y="1896"/>
                        <a:pt x="51" y="2466"/>
                      </a:cubicBezTo>
                      <a:cubicBezTo>
                        <a:pt x="101" y="3052"/>
                        <a:pt x="403" y="3589"/>
                        <a:pt x="872" y="3940"/>
                      </a:cubicBezTo>
                      <a:cubicBezTo>
                        <a:pt x="1107" y="4108"/>
                        <a:pt x="1375" y="4242"/>
                        <a:pt x="1660" y="4309"/>
                      </a:cubicBezTo>
                      <a:cubicBezTo>
                        <a:pt x="1830" y="4345"/>
                        <a:pt x="2001" y="4362"/>
                        <a:pt x="2169" y="4362"/>
                      </a:cubicBezTo>
                      <a:cubicBezTo>
                        <a:pt x="2314" y="4362"/>
                        <a:pt x="2458" y="4349"/>
                        <a:pt x="2598" y="4326"/>
                      </a:cubicBezTo>
                      <a:cubicBezTo>
                        <a:pt x="2899" y="4276"/>
                        <a:pt x="3201" y="4158"/>
                        <a:pt x="3469" y="3974"/>
                      </a:cubicBezTo>
                      <a:cubicBezTo>
                        <a:pt x="3586" y="3907"/>
                        <a:pt x="3704" y="3806"/>
                        <a:pt x="3804" y="3706"/>
                      </a:cubicBezTo>
                      <a:cubicBezTo>
                        <a:pt x="3905" y="3589"/>
                        <a:pt x="4005" y="3488"/>
                        <a:pt x="4089" y="3354"/>
                      </a:cubicBezTo>
                      <a:cubicBezTo>
                        <a:pt x="4407" y="2868"/>
                        <a:pt x="4491" y="2265"/>
                        <a:pt x="4340" y="1712"/>
                      </a:cubicBezTo>
                      <a:cubicBezTo>
                        <a:pt x="4189" y="1159"/>
                        <a:pt x="3838" y="673"/>
                        <a:pt x="3369" y="355"/>
                      </a:cubicBezTo>
                      <a:cubicBezTo>
                        <a:pt x="3251" y="288"/>
                        <a:pt x="3134" y="221"/>
                        <a:pt x="3000" y="171"/>
                      </a:cubicBezTo>
                      <a:cubicBezTo>
                        <a:pt x="2883" y="120"/>
                        <a:pt x="2749" y="87"/>
                        <a:pt x="2631" y="53"/>
                      </a:cubicBezTo>
                      <a:cubicBezTo>
                        <a:pt x="2488" y="17"/>
                        <a:pt x="2344" y="1"/>
                        <a:pt x="2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22"/>
                <p:cNvSpPr/>
                <p:nvPr/>
              </p:nvSpPr>
              <p:spPr>
                <a:xfrm rot="3504383">
                  <a:off x="1285881" y="5032815"/>
                  <a:ext cx="111027" cy="108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45" extrusionOk="0">
                      <a:moveTo>
                        <a:pt x="2270" y="0"/>
                      </a:moveTo>
                      <a:cubicBezTo>
                        <a:pt x="1786" y="0"/>
                        <a:pt x="1323" y="165"/>
                        <a:pt x="938" y="461"/>
                      </a:cubicBezTo>
                      <a:cubicBezTo>
                        <a:pt x="486" y="813"/>
                        <a:pt x="184" y="1333"/>
                        <a:pt x="84" y="1885"/>
                      </a:cubicBezTo>
                      <a:cubicBezTo>
                        <a:pt x="0" y="2472"/>
                        <a:pt x="151" y="3042"/>
                        <a:pt x="503" y="3494"/>
                      </a:cubicBezTo>
                      <a:cubicBezTo>
                        <a:pt x="888" y="3980"/>
                        <a:pt x="1441" y="4281"/>
                        <a:pt x="2044" y="4332"/>
                      </a:cubicBezTo>
                      <a:cubicBezTo>
                        <a:pt x="2124" y="4340"/>
                        <a:pt x="2202" y="4344"/>
                        <a:pt x="2280" y="4344"/>
                      </a:cubicBezTo>
                      <a:cubicBezTo>
                        <a:pt x="2513" y="4344"/>
                        <a:pt x="2739" y="4306"/>
                        <a:pt x="2966" y="4231"/>
                      </a:cubicBezTo>
                      <a:cubicBezTo>
                        <a:pt x="3251" y="4147"/>
                        <a:pt x="3502" y="4013"/>
                        <a:pt x="3736" y="3812"/>
                      </a:cubicBezTo>
                      <a:cubicBezTo>
                        <a:pt x="4172" y="3444"/>
                        <a:pt x="4423" y="2874"/>
                        <a:pt x="4440" y="2304"/>
                      </a:cubicBezTo>
                      <a:cubicBezTo>
                        <a:pt x="4440" y="1718"/>
                        <a:pt x="4239" y="1165"/>
                        <a:pt x="3854" y="746"/>
                      </a:cubicBezTo>
                      <a:cubicBezTo>
                        <a:pt x="3686" y="528"/>
                        <a:pt x="3468" y="361"/>
                        <a:pt x="3234" y="244"/>
                      </a:cubicBezTo>
                      <a:cubicBezTo>
                        <a:pt x="2982" y="109"/>
                        <a:pt x="2731" y="26"/>
                        <a:pt x="2463" y="9"/>
                      </a:cubicBezTo>
                      <a:cubicBezTo>
                        <a:pt x="2398" y="3"/>
                        <a:pt x="2334" y="0"/>
                        <a:pt x="22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22"/>
                <p:cNvSpPr/>
                <p:nvPr/>
              </p:nvSpPr>
              <p:spPr>
                <a:xfrm rot="3504383">
                  <a:off x="1219355" y="4862881"/>
                  <a:ext cx="117727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8" extrusionOk="0">
                      <a:moveTo>
                        <a:pt x="2471" y="1"/>
                      </a:moveTo>
                      <a:cubicBezTo>
                        <a:pt x="1538" y="1"/>
                        <a:pt x="676" y="596"/>
                        <a:pt x="385" y="1523"/>
                      </a:cubicBezTo>
                      <a:cubicBezTo>
                        <a:pt x="0" y="2696"/>
                        <a:pt x="670" y="3953"/>
                        <a:pt x="1843" y="4271"/>
                      </a:cubicBezTo>
                      <a:cubicBezTo>
                        <a:pt x="2067" y="4333"/>
                        <a:pt x="2290" y="4368"/>
                        <a:pt x="2514" y="4368"/>
                      </a:cubicBezTo>
                      <a:cubicBezTo>
                        <a:pt x="2592" y="4368"/>
                        <a:pt x="2670" y="4364"/>
                        <a:pt x="2748" y="4355"/>
                      </a:cubicBezTo>
                      <a:cubicBezTo>
                        <a:pt x="3033" y="4321"/>
                        <a:pt x="3301" y="4221"/>
                        <a:pt x="3552" y="4087"/>
                      </a:cubicBezTo>
                      <a:cubicBezTo>
                        <a:pt x="4071" y="3802"/>
                        <a:pt x="4423" y="3316"/>
                        <a:pt x="4557" y="2747"/>
                      </a:cubicBezTo>
                      <a:cubicBezTo>
                        <a:pt x="4708" y="2194"/>
                        <a:pt x="4624" y="1590"/>
                        <a:pt x="4340" y="1105"/>
                      </a:cubicBezTo>
                      <a:cubicBezTo>
                        <a:pt x="4206" y="853"/>
                        <a:pt x="4021" y="652"/>
                        <a:pt x="3803" y="468"/>
                      </a:cubicBezTo>
                      <a:cubicBezTo>
                        <a:pt x="3586" y="284"/>
                        <a:pt x="3334" y="166"/>
                        <a:pt x="3066" y="83"/>
                      </a:cubicBezTo>
                      <a:cubicBezTo>
                        <a:pt x="2868" y="27"/>
                        <a:pt x="2668" y="1"/>
                        <a:pt x="24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22"/>
                <p:cNvSpPr/>
                <p:nvPr/>
              </p:nvSpPr>
              <p:spPr>
                <a:xfrm rot="3504383">
                  <a:off x="1176782" y="4692376"/>
                  <a:ext cx="128652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" h="4374" extrusionOk="0">
                      <a:moveTo>
                        <a:pt x="2470" y="0"/>
                      </a:moveTo>
                      <a:cubicBezTo>
                        <a:pt x="1613" y="0"/>
                        <a:pt x="761" y="492"/>
                        <a:pt x="420" y="1454"/>
                      </a:cubicBezTo>
                      <a:cubicBezTo>
                        <a:pt x="1" y="2577"/>
                        <a:pt x="587" y="3833"/>
                        <a:pt x="1726" y="4236"/>
                      </a:cubicBezTo>
                      <a:cubicBezTo>
                        <a:pt x="1984" y="4330"/>
                        <a:pt x="2240" y="4374"/>
                        <a:pt x="2486" y="4374"/>
                      </a:cubicBezTo>
                      <a:cubicBezTo>
                        <a:pt x="3985" y="4374"/>
                        <a:pt x="5146" y="2764"/>
                        <a:pt x="4441" y="1253"/>
                      </a:cubicBezTo>
                      <a:cubicBezTo>
                        <a:pt x="4040" y="413"/>
                        <a:pt x="3253" y="0"/>
                        <a:pt x="247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22"/>
                <p:cNvSpPr/>
                <p:nvPr/>
              </p:nvSpPr>
              <p:spPr>
                <a:xfrm rot="3504383">
                  <a:off x="1143187" y="4515526"/>
                  <a:ext cx="113102" cy="10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4" h="4368" extrusionOk="0">
                      <a:moveTo>
                        <a:pt x="2194" y="0"/>
                      </a:moveTo>
                      <a:cubicBezTo>
                        <a:pt x="2116" y="0"/>
                        <a:pt x="2038" y="4"/>
                        <a:pt x="1960" y="13"/>
                      </a:cubicBezTo>
                      <a:cubicBezTo>
                        <a:pt x="1676" y="47"/>
                        <a:pt x="1391" y="130"/>
                        <a:pt x="1156" y="281"/>
                      </a:cubicBezTo>
                      <a:cubicBezTo>
                        <a:pt x="637" y="566"/>
                        <a:pt x="268" y="1052"/>
                        <a:pt x="134" y="1622"/>
                      </a:cubicBezTo>
                      <a:cubicBezTo>
                        <a:pt x="0" y="2174"/>
                        <a:pt x="84" y="2761"/>
                        <a:pt x="369" y="3263"/>
                      </a:cubicBezTo>
                      <a:cubicBezTo>
                        <a:pt x="503" y="3515"/>
                        <a:pt x="687" y="3716"/>
                        <a:pt x="905" y="3900"/>
                      </a:cubicBezTo>
                      <a:cubicBezTo>
                        <a:pt x="1123" y="4068"/>
                        <a:pt x="1374" y="4202"/>
                        <a:pt x="1642" y="4285"/>
                      </a:cubicBezTo>
                      <a:cubicBezTo>
                        <a:pt x="1840" y="4341"/>
                        <a:pt x="2040" y="4367"/>
                        <a:pt x="2237" y="4367"/>
                      </a:cubicBezTo>
                      <a:cubicBezTo>
                        <a:pt x="3170" y="4367"/>
                        <a:pt x="4032" y="3772"/>
                        <a:pt x="4323" y="2845"/>
                      </a:cubicBezTo>
                      <a:cubicBezTo>
                        <a:pt x="4524" y="2292"/>
                        <a:pt x="4457" y="1672"/>
                        <a:pt x="4189" y="1169"/>
                      </a:cubicBezTo>
                      <a:cubicBezTo>
                        <a:pt x="3904" y="633"/>
                        <a:pt x="3435" y="248"/>
                        <a:pt x="2848" y="97"/>
                      </a:cubicBezTo>
                      <a:cubicBezTo>
                        <a:pt x="2637" y="35"/>
                        <a:pt x="2417" y="0"/>
                        <a:pt x="219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2"/>
                <p:cNvSpPr/>
                <p:nvPr/>
              </p:nvSpPr>
              <p:spPr>
                <a:xfrm rot="3504383">
                  <a:off x="1082431" y="4347831"/>
                  <a:ext cx="111427" cy="10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7" h="4370" extrusionOk="0">
                      <a:moveTo>
                        <a:pt x="2238" y="1"/>
                      </a:moveTo>
                      <a:cubicBezTo>
                        <a:pt x="1977" y="1"/>
                        <a:pt x="1726" y="36"/>
                        <a:pt x="1475" y="105"/>
                      </a:cubicBezTo>
                      <a:cubicBezTo>
                        <a:pt x="1190" y="206"/>
                        <a:pt x="939" y="340"/>
                        <a:pt x="721" y="541"/>
                      </a:cubicBezTo>
                      <a:cubicBezTo>
                        <a:pt x="268" y="926"/>
                        <a:pt x="17" y="1479"/>
                        <a:pt x="17" y="2066"/>
                      </a:cubicBezTo>
                      <a:cubicBezTo>
                        <a:pt x="0" y="2635"/>
                        <a:pt x="218" y="3188"/>
                        <a:pt x="603" y="3624"/>
                      </a:cubicBezTo>
                      <a:cubicBezTo>
                        <a:pt x="771" y="3825"/>
                        <a:pt x="989" y="3993"/>
                        <a:pt x="1223" y="4127"/>
                      </a:cubicBezTo>
                      <a:cubicBezTo>
                        <a:pt x="1458" y="4261"/>
                        <a:pt x="1726" y="4344"/>
                        <a:pt x="1994" y="4361"/>
                      </a:cubicBezTo>
                      <a:cubicBezTo>
                        <a:pt x="2058" y="4367"/>
                        <a:pt x="2123" y="4370"/>
                        <a:pt x="2186" y="4370"/>
                      </a:cubicBezTo>
                      <a:cubicBezTo>
                        <a:pt x="2670" y="4370"/>
                        <a:pt x="3134" y="4203"/>
                        <a:pt x="3519" y="3892"/>
                      </a:cubicBezTo>
                      <a:cubicBezTo>
                        <a:pt x="3954" y="3540"/>
                        <a:pt x="4273" y="3038"/>
                        <a:pt x="4356" y="2468"/>
                      </a:cubicBezTo>
                      <a:cubicBezTo>
                        <a:pt x="4457" y="1898"/>
                        <a:pt x="4306" y="1312"/>
                        <a:pt x="3938" y="843"/>
                      </a:cubicBezTo>
                      <a:cubicBezTo>
                        <a:pt x="3569" y="374"/>
                        <a:pt x="2999" y="72"/>
                        <a:pt x="2396" y="5"/>
                      </a:cubicBezTo>
                      <a:cubicBezTo>
                        <a:pt x="2343" y="2"/>
                        <a:pt x="2291" y="1"/>
                        <a:pt x="22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22"/>
                <p:cNvSpPr/>
                <p:nvPr/>
              </p:nvSpPr>
              <p:spPr>
                <a:xfrm rot="3504383">
                  <a:off x="981651" y="4197755"/>
                  <a:ext cx="112277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59" extrusionOk="0">
                      <a:moveTo>
                        <a:pt x="2257" y="0"/>
                      </a:moveTo>
                      <a:cubicBezTo>
                        <a:pt x="2134" y="0"/>
                        <a:pt x="2012" y="10"/>
                        <a:pt x="1894" y="30"/>
                      </a:cubicBezTo>
                      <a:cubicBezTo>
                        <a:pt x="1592" y="97"/>
                        <a:pt x="1290" y="214"/>
                        <a:pt x="1022" y="381"/>
                      </a:cubicBezTo>
                      <a:cubicBezTo>
                        <a:pt x="905" y="465"/>
                        <a:pt x="788" y="566"/>
                        <a:pt x="687" y="666"/>
                      </a:cubicBezTo>
                      <a:cubicBezTo>
                        <a:pt x="587" y="767"/>
                        <a:pt x="503" y="884"/>
                        <a:pt x="419" y="1018"/>
                      </a:cubicBezTo>
                      <a:cubicBezTo>
                        <a:pt x="101" y="1487"/>
                        <a:pt x="0" y="2090"/>
                        <a:pt x="151" y="2660"/>
                      </a:cubicBezTo>
                      <a:cubicBezTo>
                        <a:pt x="302" y="3213"/>
                        <a:pt x="654" y="3682"/>
                        <a:pt x="1140" y="4000"/>
                      </a:cubicBezTo>
                      <a:cubicBezTo>
                        <a:pt x="1240" y="4067"/>
                        <a:pt x="1357" y="4134"/>
                        <a:pt x="1491" y="4185"/>
                      </a:cubicBezTo>
                      <a:cubicBezTo>
                        <a:pt x="1609" y="4235"/>
                        <a:pt x="1743" y="4285"/>
                        <a:pt x="1860" y="4319"/>
                      </a:cubicBezTo>
                      <a:cubicBezTo>
                        <a:pt x="2008" y="4346"/>
                        <a:pt x="2155" y="4359"/>
                        <a:pt x="2303" y="4359"/>
                      </a:cubicBezTo>
                      <a:cubicBezTo>
                        <a:pt x="2423" y="4359"/>
                        <a:pt x="2544" y="4351"/>
                        <a:pt x="2664" y="4335"/>
                      </a:cubicBezTo>
                      <a:cubicBezTo>
                        <a:pt x="2932" y="4285"/>
                        <a:pt x="3184" y="4185"/>
                        <a:pt x="3401" y="4034"/>
                      </a:cubicBezTo>
                      <a:cubicBezTo>
                        <a:pt x="3636" y="3883"/>
                        <a:pt x="3820" y="3699"/>
                        <a:pt x="3988" y="3481"/>
                      </a:cubicBezTo>
                      <a:cubicBezTo>
                        <a:pt x="4323" y="3029"/>
                        <a:pt x="4490" y="2459"/>
                        <a:pt x="4440" y="1889"/>
                      </a:cubicBezTo>
                      <a:cubicBezTo>
                        <a:pt x="4390" y="1303"/>
                        <a:pt x="4088" y="767"/>
                        <a:pt x="3619" y="432"/>
                      </a:cubicBezTo>
                      <a:cubicBezTo>
                        <a:pt x="3385" y="247"/>
                        <a:pt x="3117" y="130"/>
                        <a:pt x="2832" y="63"/>
                      </a:cubicBezTo>
                      <a:cubicBezTo>
                        <a:pt x="2639" y="22"/>
                        <a:pt x="2446" y="0"/>
                        <a:pt x="225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22"/>
                <p:cNvSpPr/>
                <p:nvPr/>
              </p:nvSpPr>
              <p:spPr>
                <a:xfrm rot="3504383">
                  <a:off x="846042" y="4080243"/>
                  <a:ext cx="111452" cy="109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8" h="4363" extrusionOk="0">
                      <a:moveTo>
                        <a:pt x="2384" y="1"/>
                      </a:moveTo>
                      <a:cubicBezTo>
                        <a:pt x="2355" y="1"/>
                        <a:pt x="2325" y="1"/>
                        <a:pt x="2296" y="3"/>
                      </a:cubicBezTo>
                      <a:cubicBezTo>
                        <a:pt x="1977" y="3"/>
                        <a:pt x="1676" y="70"/>
                        <a:pt x="1391" y="204"/>
                      </a:cubicBezTo>
                      <a:cubicBezTo>
                        <a:pt x="1240" y="271"/>
                        <a:pt x="1106" y="355"/>
                        <a:pt x="972" y="439"/>
                      </a:cubicBezTo>
                      <a:cubicBezTo>
                        <a:pt x="855" y="539"/>
                        <a:pt x="738" y="640"/>
                        <a:pt x="637" y="757"/>
                      </a:cubicBezTo>
                      <a:cubicBezTo>
                        <a:pt x="453" y="958"/>
                        <a:pt x="302" y="1226"/>
                        <a:pt x="201" y="1494"/>
                      </a:cubicBezTo>
                      <a:cubicBezTo>
                        <a:pt x="0" y="2047"/>
                        <a:pt x="67" y="2650"/>
                        <a:pt x="352" y="3170"/>
                      </a:cubicBezTo>
                      <a:cubicBezTo>
                        <a:pt x="620" y="3672"/>
                        <a:pt x="1073" y="4058"/>
                        <a:pt x="1626" y="4242"/>
                      </a:cubicBezTo>
                      <a:cubicBezTo>
                        <a:pt x="1859" y="4315"/>
                        <a:pt x="2092" y="4362"/>
                        <a:pt x="2326" y="4362"/>
                      </a:cubicBezTo>
                      <a:cubicBezTo>
                        <a:pt x="2361" y="4362"/>
                        <a:pt x="2395" y="4361"/>
                        <a:pt x="2430" y="4359"/>
                      </a:cubicBezTo>
                      <a:cubicBezTo>
                        <a:pt x="2564" y="4359"/>
                        <a:pt x="2698" y="4343"/>
                        <a:pt x="2832" y="4309"/>
                      </a:cubicBezTo>
                      <a:cubicBezTo>
                        <a:pt x="2966" y="4276"/>
                        <a:pt x="3100" y="4225"/>
                        <a:pt x="3217" y="4175"/>
                      </a:cubicBezTo>
                      <a:cubicBezTo>
                        <a:pt x="3469" y="4058"/>
                        <a:pt x="3686" y="3890"/>
                        <a:pt x="3871" y="3689"/>
                      </a:cubicBezTo>
                      <a:cubicBezTo>
                        <a:pt x="4055" y="3488"/>
                        <a:pt x="4206" y="3270"/>
                        <a:pt x="4290" y="3019"/>
                      </a:cubicBezTo>
                      <a:cubicBezTo>
                        <a:pt x="4390" y="2751"/>
                        <a:pt x="4457" y="2483"/>
                        <a:pt x="4457" y="2198"/>
                      </a:cubicBezTo>
                      <a:cubicBezTo>
                        <a:pt x="4457" y="1913"/>
                        <a:pt x="4424" y="1628"/>
                        <a:pt x="4323" y="1343"/>
                      </a:cubicBezTo>
                      <a:cubicBezTo>
                        <a:pt x="4206" y="1075"/>
                        <a:pt x="4055" y="824"/>
                        <a:pt x="3854" y="623"/>
                      </a:cubicBezTo>
                      <a:cubicBezTo>
                        <a:pt x="3653" y="422"/>
                        <a:pt x="3418" y="254"/>
                        <a:pt x="3150" y="154"/>
                      </a:cubicBezTo>
                      <a:cubicBezTo>
                        <a:pt x="2895" y="64"/>
                        <a:pt x="2639" y="1"/>
                        <a:pt x="23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2"/>
                <p:cNvSpPr/>
                <p:nvPr/>
              </p:nvSpPr>
              <p:spPr>
                <a:xfrm rot="3504383">
                  <a:off x="687756" y="3998253"/>
                  <a:ext cx="112302" cy="109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2" h="4369" extrusionOk="0">
                      <a:moveTo>
                        <a:pt x="2298" y="1"/>
                      </a:moveTo>
                      <a:cubicBezTo>
                        <a:pt x="2122" y="1"/>
                        <a:pt x="1949" y="23"/>
                        <a:pt x="1777" y="64"/>
                      </a:cubicBezTo>
                      <a:cubicBezTo>
                        <a:pt x="1475" y="147"/>
                        <a:pt x="1191" y="298"/>
                        <a:pt x="939" y="482"/>
                      </a:cubicBezTo>
                      <a:cubicBezTo>
                        <a:pt x="453" y="868"/>
                        <a:pt x="135" y="1421"/>
                        <a:pt x="68" y="2024"/>
                      </a:cubicBezTo>
                      <a:cubicBezTo>
                        <a:pt x="1" y="2610"/>
                        <a:pt x="202" y="3180"/>
                        <a:pt x="604" y="3616"/>
                      </a:cubicBezTo>
                      <a:cubicBezTo>
                        <a:pt x="989" y="4034"/>
                        <a:pt x="1526" y="4302"/>
                        <a:pt x="2095" y="4353"/>
                      </a:cubicBezTo>
                      <a:cubicBezTo>
                        <a:pt x="2179" y="4363"/>
                        <a:pt x="2262" y="4368"/>
                        <a:pt x="2345" y="4368"/>
                      </a:cubicBezTo>
                      <a:cubicBezTo>
                        <a:pt x="2796" y="4368"/>
                        <a:pt x="3235" y="4217"/>
                        <a:pt x="3603" y="3934"/>
                      </a:cubicBezTo>
                      <a:cubicBezTo>
                        <a:pt x="3821" y="3766"/>
                        <a:pt x="4005" y="3565"/>
                        <a:pt x="4139" y="3331"/>
                      </a:cubicBezTo>
                      <a:cubicBezTo>
                        <a:pt x="4273" y="3096"/>
                        <a:pt x="4357" y="2828"/>
                        <a:pt x="4391" y="2560"/>
                      </a:cubicBezTo>
                      <a:cubicBezTo>
                        <a:pt x="4491" y="2007"/>
                        <a:pt x="4357" y="1421"/>
                        <a:pt x="4056" y="935"/>
                      </a:cubicBezTo>
                      <a:cubicBezTo>
                        <a:pt x="3737" y="449"/>
                        <a:pt x="3218" y="114"/>
                        <a:pt x="2648" y="30"/>
                      </a:cubicBezTo>
                      <a:cubicBezTo>
                        <a:pt x="2529" y="10"/>
                        <a:pt x="2413" y="1"/>
                        <a:pt x="22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22"/>
                <p:cNvSpPr/>
                <p:nvPr/>
              </p:nvSpPr>
              <p:spPr>
                <a:xfrm rot="3504383">
                  <a:off x="513802" y="3959434"/>
                  <a:ext cx="112702" cy="108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8" h="4359" extrusionOk="0">
                      <a:moveTo>
                        <a:pt x="2243" y="1"/>
                      </a:moveTo>
                      <a:cubicBezTo>
                        <a:pt x="2166" y="1"/>
                        <a:pt x="2088" y="5"/>
                        <a:pt x="2011" y="14"/>
                      </a:cubicBezTo>
                      <a:cubicBezTo>
                        <a:pt x="1710" y="48"/>
                        <a:pt x="1425" y="132"/>
                        <a:pt x="1174" y="283"/>
                      </a:cubicBezTo>
                      <a:cubicBezTo>
                        <a:pt x="889" y="450"/>
                        <a:pt x="654" y="668"/>
                        <a:pt x="470" y="919"/>
                      </a:cubicBezTo>
                      <a:cubicBezTo>
                        <a:pt x="286" y="1171"/>
                        <a:pt x="152" y="1455"/>
                        <a:pt x="85" y="1757"/>
                      </a:cubicBezTo>
                      <a:cubicBezTo>
                        <a:pt x="18" y="2042"/>
                        <a:pt x="1" y="2343"/>
                        <a:pt x="51" y="2628"/>
                      </a:cubicBezTo>
                      <a:cubicBezTo>
                        <a:pt x="152" y="3198"/>
                        <a:pt x="503" y="3700"/>
                        <a:pt x="1006" y="4019"/>
                      </a:cubicBezTo>
                      <a:cubicBezTo>
                        <a:pt x="1371" y="4245"/>
                        <a:pt x="1791" y="4358"/>
                        <a:pt x="2219" y="4358"/>
                      </a:cubicBezTo>
                      <a:cubicBezTo>
                        <a:pt x="2362" y="4358"/>
                        <a:pt x="2506" y="4346"/>
                        <a:pt x="2648" y="4320"/>
                      </a:cubicBezTo>
                      <a:cubicBezTo>
                        <a:pt x="2899" y="4270"/>
                        <a:pt x="3151" y="4170"/>
                        <a:pt x="3385" y="4036"/>
                      </a:cubicBezTo>
                      <a:cubicBezTo>
                        <a:pt x="3620" y="3902"/>
                        <a:pt x="3821" y="3717"/>
                        <a:pt x="3972" y="3499"/>
                      </a:cubicBezTo>
                      <a:cubicBezTo>
                        <a:pt x="4139" y="3282"/>
                        <a:pt x="4256" y="3047"/>
                        <a:pt x="4324" y="2779"/>
                      </a:cubicBezTo>
                      <a:cubicBezTo>
                        <a:pt x="4508" y="1958"/>
                        <a:pt x="4240" y="1087"/>
                        <a:pt x="3603" y="517"/>
                      </a:cubicBezTo>
                      <a:cubicBezTo>
                        <a:pt x="3226" y="184"/>
                        <a:pt x="2737" y="1"/>
                        <a:pt x="22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22"/>
                <p:cNvSpPr/>
                <p:nvPr/>
              </p:nvSpPr>
              <p:spPr>
                <a:xfrm rot="3504383">
                  <a:off x="335565" y="3966521"/>
                  <a:ext cx="110602" cy="10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72" extrusionOk="0">
                      <a:moveTo>
                        <a:pt x="2172" y="1"/>
                      </a:moveTo>
                      <a:cubicBezTo>
                        <a:pt x="1921" y="1"/>
                        <a:pt x="1668" y="48"/>
                        <a:pt x="1425" y="144"/>
                      </a:cubicBezTo>
                      <a:cubicBezTo>
                        <a:pt x="855" y="362"/>
                        <a:pt x="419" y="797"/>
                        <a:pt x="185" y="1350"/>
                      </a:cubicBezTo>
                      <a:cubicBezTo>
                        <a:pt x="68" y="1635"/>
                        <a:pt x="1" y="1937"/>
                        <a:pt x="1" y="2255"/>
                      </a:cubicBezTo>
                      <a:cubicBezTo>
                        <a:pt x="1" y="2540"/>
                        <a:pt x="68" y="2825"/>
                        <a:pt x="168" y="3093"/>
                      </a:cubicBezTo>
                      <a:cubicBezTo>
                        <a:pt x="403" y="3612"/>
                        <a:pt x="838" y="4031"/>
                        <a:pt x="1391" y="4232"/>
                      </a:cubicBezTo>
                      <a:cubicBezTo>
                        <a:pt x="1639" y="4325"/>
                        <a:pt x="1900" y="4371"/>
                        <a:pt x="2163" y="4371"/>
                      </a:cubicBezTo>
                      <a:cubicBezTo>
                        <a:pt x="2470" y="4371"/>
                        <a:pt x="2778" y="4308"/>
                        <a:pt x="3067" y="4182"/>
                      </a:cubicBezTo>
                      <a:cubicBezTo>
                        <a:pt x="3318" y="4081"/>
                        <a:pt x="3536" y="3930"/>
                        <a:pt x="3737" y="3729"/>
                      </a:cubicBezTo>
                      <a:cubicBezTo>
                        <a:pt x="3938" y="3545"/>
                        <a:pt x="4089" y="3311"/>
                        <a:pt x="4206" y="3059"/>
                      </a:cubicBezTo>
                      <a:cubicBezTo>
                        <a:pt x="4407" y="2540"/>
                        <a:pt x="4424" y="1970"/>
                        <a:pt x="4223" y="1451"/>
                      </a:cubicBezTo>
                      <a:cubicBezTo>
                        <a:pt x="4005" y="915"/>
                        <a:pt x="3620" y="479"/>
                        <a:pt x="3100" y="228"/>
                      </a:cubicBezTo>
                      <a:cubicBezTo>
                        <a:pt x="2809" y="78"/>
                        <a:pt x="2492" y="1"/>
                        <a:pt x="217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2"/>
                <p:cNvSpPr/>
                <p:nvPr/>
              </p:nvSpPr>
              <p:spPr>
                <a:xfrm rot="3504383">
                  <a:off x="149195" y="4000278"/>
                  <a:ext cx="125677" cy="109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7" h="4374" extrusionOk="0">
                      <a:moveTo>
                        <a:pt x="2758" y="0"/>
                      </a:moveTo>
                      <a:cubicBezTo>
                        <a:pt x="2403" y="0"/>
                        <a:pt x="2048" y="87"/>
                        <a:pt x="1726" y="264"/>
                      </a:cubicBezTo>
                      <a:cubicBezTo>
                        <a:pt x="0" y="1202"/>
                        <a:pt x="302" y="3765"/>
                        <a:pt x="2195" y="4301"/>
                      </a:cubicBezTo>
                      <a:cubicBezTo>
                        <a:pt x="2382" y="4350"/>
                        <a:pt x="2570" y="4373"/>
                        <a:pt x="2755" y="4373"/>
                      </a:cubicBezTo>
                      <a:cubicBezTo>
                        <a:pt x="3713" y="4373"/>
                        <a:pt x="4595" y="3746"/>
                        <a:pt x="4876" y="2777"/>
                      </a:cubicBezTo>
                      <a:cubicBezTo>
                        <a:pt x="5026" y="2224"/>
                        <a:pt x="4959" y="1637"/>
                        <a:pt x="4691" y="1152"/>
                      </a:cubicBezTo>
                      <a:cubicBezTo>
                        <a:pt x="4407" y="649"/>
                        <a:pt x="3937" y="264"/>
                        <a:pt x="3401" y="96"/>
                      </a:cubicBezTo>
                      <a:cubicBezTo>
                        <a:pt x="3192" y="32"/>
                        <a:pt x="2975" y="0"/>
                        <a:pt x="27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22"/>
                <p:cNvSpPr/>
                <p:nvPr/>
              </p:nvSpPr>
              <p:spPr>
                <a:xfrm rot="3504383">
                  <a:off x="-14724" y="4058147"/>
                  <a:ext cx="117727" cy="109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66" extrusionOk="0">
                      <a:moveTo>
                        <a:pt x="2273" y="0"/>
                      </a:moveTo>
                      <a:cubicBezTo>
                        <a:pt x="1323" y="0"/>
                        <a:pt x="446" y="613"/>
                        <a:pt x="168" y="1572"/>
                      </a:cubicBezTo>
                      <a:cubicBezTo>
                        <a:pt x="0" y="2125"/>
                        <a:pt x="67" y="2711"/>
                        <a:pt x="352" y="3197"/>
                      </a:cubicBezTo>
                      <a:cubicBezTo>
                        <a:pt x="620" y="3716"/>
                        <a:pt x="1073" y="4085"/>
                        <a:pt x="1626" y="4269"/>
                      </a:cubicBezTo>
                      <a:cubicBezTo>
                        <a:pt x="1838" y="4334"/>
                        <a:pt x="2061" y="4366"/>
                        <a:pt x="2283" y="4366"/>
                      </a:cubicBezTo>
                      <a:cubicBezTo>
                        <a:pt x="2638" y="4366"/>
                        <a:pt x="2992" y="4283"/>
                        <a:pt x="3301" y="4118"/>
                      </a:cubicBezTo>
                      <a:cubicBezTo>
                        <a:pt x="3820" y="3834"/>
                        <a:pt x="4206" y="3348"/>
                        <a:pt x="4357" y="2778"/>
                      </a:cubicBezTo>
                      <a:cubicBezTo>
                        <a:pt x="4708" y="1622"/>
                        <a:pt x="4022" y="399"/>
                        <a:pt x="2865" y="81"/>
                      </a:cubicBezTo>
                      <a:cubicBezTo>
                        <a:pt x="2668" y="26"/>
                        <a:pt x="2469" y="0"/>
                        <a:pt x="2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22"/>
                <p:cNvSpPr/>
                <p:nvPr/>
              </p:nvSpPr>
              <p:spPr>
                <a:xfrm rot="3504383">
                  <a:off x="-188393" y="4094295"/>
                  <a:ext cx="111027" cy="109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4361" extrusionOk="0">
                      <a:moveTo>
                        <a:pt x="2261" y="0"/>
                      </a:moveTo>
                      <a:cubicBezTo>
                        <a:pt x="1696" y="0"/>
                        <a:pt x="1138" y="213"/>
                        <a:pt x="704" y="612"/>
                      </a:cubicBezTo>
                      <a:cubicBezTo>
                        <a:pt x="503" y="797"/>
                        <a:pt x="353" y="1031"/>
                        <a:pt x="235" y="1282"/>
                      </a:cubicBezTo>
                      <a:cubicBezTo>
                        <a:pt x="18" y="1785"/>
                        <a:pt x="1" y="2355"/>
                        <a:pt x="202" y="2874"/>
                      </a:cubicBezTo>
                      <a:cubicBezTo>
                        <a:pt x="403" y="3410"/>
                        <a:pt x="788" y="3863"/>
                        <a:pt x="1291" y="4131"/>
                      </a:cubicBezTo>
                      <a:cubicBezTo>
                        <a:pt x="1588" y="4284"/>
                        <a:pt x="1912" y="4361"/>
                        <a:pt x="2238" y="4361"/>
                      </a:cubicBezTo>
                      <a:cubicBezTo>
                        <a:pt x="2483" y="4361"/>
                        <a:pt x="2729" y="4317"/>
                        <a:pt x="2966" y="4231"/>
                      </a:cubicBezTo>
                      <a:cubicBezTo>
                        <a:pt x="3838" y="3896"/>
                        <a:pt x="4407" y="3075"/>
                        <a:pt x="4424" y="2137"/>
                      </a:cubicBezTo>
                      <a:cubicBezTo>
                        <a:pt x="4441" y="1249"/>
                        <a:pt x="3888" y="445"/>
                        <a:pt x="3050" y="143"/>
                      </a:cubicBezTo>
                      <a:cubicBezTo>
                        <a:pt x="2793" y="47"/>
                        <a:pt x="2527" y="0"/>
                        <a:pt x="22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2"/>
                <p:cNvSpPr/>
                <p:nvPr/>
              </p:nvSpPr>
              <p:spPr>
                <a:xfrm rot="3504383">
                  <a:off x="-366975" y="4099328"/>
                  <a:ext cx="110602" cy="10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4" h="4358" extrusionOk="0">
                      <a:moveTo>
                        <a:pt x="2187" y="1"/>
                      </a:moveTo>
                      <a:cubicBezTo>
                        <a:pt x="2067" y="1"/>
                        <a:pt x="1946" y="9"/>
                        <a:pt x="1826" y="27"/>
                      </a:cubicBezTo>
                      <a:cubicBezTo>
                        <a:pt x="1692" y="44"/>
                        <a:pt x="1575" y="77"/>
                        <a:pt x="1441" y="128"/>
                      </a:cubicBezTo>
                      <a:cubicBezTo>
                        <a:pt x="1324" y="161"/>
                        <a:pt x="1190" y="228"/>
                        <a:pt x="1072" y="278"/>
                      </a:cubicBezTo>
                      <a:cubicBezTo>
                        <a:pt x="838" y="429"/>
                        <a:pt x="637" y="597"/>
                        <a:pt x="469" y="815"/>
                      </a:cubicBezTo>
                      <a:cubicBezTo>
                        <a:pt x="151" y="1233"/>
                        <a:pt x="0" y="1786"/>
                        <a:pt x="50" y="2322"/>
                      </a:cubicBezTo>
                      <a:cubicBezTo>
                        <a:pt x="101" y="2892"/>
                        <a:pt x="369" y="3428"/>
                        <a:pt x="788" y="3814"/>
                      </a:cubicBezTo>
                      <a:cubicBezTo>
                        <a:pt x="1176" y="4172"/>
                        <a:pt x="1672" y="4358"/>
                        <a:pt x="2191" y="4358"/>
                      </a:cubicBezTo>
                      <a:cubicBezTo>
                        <a:pt x="2253" y="4358"/>
                        <a:pt x="2316" y="4355"/>
                        <a:pt x="2379" y="4350"/>
                      </a:cubicBezTo>
                      <a:cubicBezTo>
                        <a:pt x="3317" y="4232"/>
                        <a:pt x="4088" y="3562"/>
                        <a:pt x="4339" y="2641"/>
                      </a:cubicBezTo>
                      <a:cubicBezTo>
                        <a:pt x="4407" y="2356"/>
                        <a:pt x="4423" y="2054"/>
                        <a:pt x="4373" y="1770"/>
                      </a:cubicBezTo>
                      <a:cubicBezTo>
                        <a:pt x="4289" y="1183"/>
                        <a:pt x="3954" y="680"/>
                        <a:pt x="3468" y="362"/>
                      </a:cubicBezTo>
                      <a:cubicBezTo>
                        <a:pt x="3084" y="124"/>
                        <a:pt x="2638" y="1"/>
                        <a:pt x="218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22"/>
                <p:cNvSpPr/>
                <p:nvPr/>
              </p:nvSpPr>
              <p:spPr>
                <a:xfrm rot="3504383">
                  <a:off x="-540963" y="4055779"/>
                  <a:ext cx="112277" cy="109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4362" extrusionOk="0">
                      <a:moveTo>
                        <a:pt x="2176" y="0"/>
                      </a:moveTo>
                      <a:cubicBezTo>
                        <a:pt x="1728" y="0"/>
                        <a:pt x="1284" y="138"/>
                        <a:pt x="922" y="403"/>
                      </a:cubicBezTo>
                      <a:cubicBezTo>
                        <a:pt x="805" y="486"/>
                        <a:pt x="704" y="587"/>
                        <a:pt x="620" y="687"/>
                      </a:cubicBezTo>
                      <a:cubicBezTo>
                        <a:pt x="520" y="788"/>
                        <a:pt x="453" y="888"/>
                        <a:pt x="386" y="1006"/>
                      </a:cubicBezTo>
                      <a:cubicBezTo>
                        <a:pt x="235" y="1240"/>
                        <a:pt x="151" y="1492"/>
                        <a:pt x="101" y="1760"/>
                      </a:cubicBezTo>
                      <a:cubicBezTo>
                        <a:pt x="0" y="2329"/>
                        <a:pt x="118" y="2916"/>
                        <a:pt x="419" y="3402"/>
                      </a:cubicBezTo>
                      <a:cubicBezTo>
                        <a:pt x="738" y="3887"/>
                        <a:pt x="1240" y="4223"/>
                        <a:pt x="1810" y="4340"/>
                      </a:cubicBezTo>
                      <a:cubicBezTo>
                        <a:pt x="1928" y="4354"/>
                        <a:pt x="2049" y="4362"/>
                        <a:pt x="2170" y="4362"/>
                      </a:cubicBezTo>
                      <a:cubicBezTo>
                        <a:pt x="2342" y="4362"/>
                        <a:pt x="2514" y="4346"/>
                        <a:pt x="2681" y="4306"/>
                      </a:cubicBezTo>
                      <a:cubicBezTo>
                        <a:pt x="2832" y="4273"/>
                        <a:pt x="2966" y="4223"/>
                        <a:pt x="3117" y="4156"/>
                      </a:cubicBezTo>
                      <a:cubicBezTo>
                        <a:pt x="3251" y="4088"/>
                        <a:pt x="3385" y="4005"/>
                        <a:pt x="3519" y="3904"/>
                      </a:cubicBezTo>
                      <a:cubicBezTo>
                        <a:pt x="4005" y="3552"/>
                        <a:pt x="4340" y="2999"/>
                        <a:pt x="4407" y="2396"/>
                      </a:cubicBezTo>
                      <a:cubicBezTo>
                        <a:pt x="4491" y="1810"/>
                        <a:pt x="4306" y="1223"/>
                        <a:pt x="3904" y="788"/>
                      </a:cubicBezTo>
                      <a:cubicBezTo>
                        <a:pt x="3536" y="369"/>
                        <a:pt x="3016" y="84"/>
                        <a:pt x="2447" y="17"/>
                      </a:cubicBezTo>
                      <a:cubicBezTo>
                        <a:pt x="2357" y="6"/>
                        <a:pt x="2266" y="0"/>
                        <a:pt x="217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4_1_1_1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4"/>
          <p:cNvSpPr txBox="1">
            <a:spLocks noGrp="1"/>
          </p:cNvSpPr>
          <p:nvPr>
            <p:ph type="title"/>
          </p:nvPr>
        </p:nvSpPr>
        <p:spPr>
          <a:xfrm flipH="1">
            <a:off x="2074075" y="959083"/>
            <a:ext cx="49419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45" name="Google Shape;745;p2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54533" y="1073759"/>
            <a:ext cx="1101300" cy="9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6" name="Google Shape;746;p24"/>
          <p:cNvSpPr txBox="1">
            <a:spLocks noGrp="1"/>
          </p:cNvSpPr>
          <p:nvPr>
            <p:ph type="subTitle" idx="1"/>
          </p:nvPr>
        </p:nvSpPr>
        <p:spPr>
          <a:xfrm flipH="1">
            <a:off x="2074075" y="1766104"/>
            <a:ext cx="4941900" cy="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7" name="Google Shape;747;p24"/>
          <p:cNvGrpSpPr/>
          <p:nvPr/>
        </p:nvGrpSpPr>
        <p:grpSpPr>
          <a:xfrm rot="-7430219" flipH="1">
            <a:off x="-338507" y="-614623"/>
            <a:ext cx="1783989" cy="1890956"/>
            <a:chOff x="3403900" y="3304800"/>
            <a:chExt cx="1556050" cy="1649350"/>
          </a:xfrm>
        </p:grpSpPr>
        <p:sp>
          <p:nvSpPr>
            <p:cNvPr id="748" name="Google Shape;748;p24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4"/>
          <p:cNvGrpSpPr/>
          <p:nvPr/>
        </p:nvGrpSpPr>
        <p:grpSpPr>
          <a:xfrm rot="4179065">
            <a:off x="5883543" y="993804"/>
            <a:ext cx="1837580" cy="7479591"/>
            <a:chOff x="9065175" y="1446600"/>
            <a:chExt cx="682175" cy="2603425"/>
          </a:xfrm>
        </p:grpSpPr>
        <p:sp>
          <p:nvSpPr>
            <p:cNvPr id="768" name="Google Shape;768;p24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iro"/>
              <a:buNone/>
              <a:defRPr sz="3200" b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xygen"/>
              <a:buChar char="●"/>
              <a:defRPr sz="18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2" r:id="rId6"/>
    <p:sldLayoutId id="2147483667" r:id="rId7"/>
    <p:sldLayoutId id="2147483668" r:id="rId8"/>
    <p:sldLayoutId id="2147483670" r:id="rId9"/>
    <p:sldLayoutId id="2147483680" r:id="rId10"/>
    <p:sldLayoutId id="2147483685" r:id="rId11"/>
    <p:sldLayoutId id="2147483698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11" r:id="rId18"/>
    <p:sldLayoutId id="214748371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51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0.png"/><Relationship Id="rId21" Type="http://schemas.openxmlformats.org/officeDocument/2006/relationships/customXml" Target="../ink/ink8.xml"/><Relationship Id="rId42" Type="http://schemas.openxmlformats.org/officeDocument/2006/relationships/image" Target="../media/image22.png"/><Relationship Id="rId47" Type="http://schemas.openxmlformats.org/officeDocument/2006/relationships/customXml" Target="../ink/ink21.xml"/><Relationship Id="rId63" Type="http://schemas.openxmlformats.org/officeDocument/2006/relationships/image" Target="../media/image30.png"/><Relationship Id="rId68" Type="http://schemas.openxmlformats.org/officeDocument/2006/relationships/image" Target="../media/image26.png"/><Relationship Id="rId84" Type="http://schemas.openxmlformats.org/officeDocument/2006/relationships/image" Target="../media/image36.png"/><Relationship Id="rId89" Type="http://schemas.openxmlformats.org/officeDocument/2006/relationships/customXml" Target="../ink/ink45.xml"/><Relationship Id="rId16" Type="http://schemas.openxmlformats.org/officeDocument/2006/relationships/image" Target="../media/image8.png"/><Relationship Id="rId11" Type="http://schemas.openxmlformats.org/officeDocument/2006/relationships/customXml" Target="../ink/ink3.xml"/><Relationship Id="rId32" Type="http://schemas.openxmlformats.org/officeDocument/2006/relationships/customXml" Target="../ink/ink13.xml"/><Relationship Id="rId37" Type="http://schemas.openxmlformats.org/officeDocument/2006/relationships/customXml" Target="../ink/ink16.xml"/><Relationship Id="rId53" Type="http://schemas.openxmlformats.org/officeDocument/2006/relationships/customXml" Target="../ink/ink25.xml"/><Relationship Id="rId58" Type="http://schemas.openxmlformats.org/officeDocument/2006/relationships/customXml" Target="../ink/ink28.xml"/><Relationship Id="rId74" Type="http://schemas.openxmlformats.org/officeDocument/2006/relationships/image" Target="../media/image33.png"/><Relationship Id="rId79" Type="http://schemas.openxmlformats.org/officeDocument/2006/relationships/customXml" Target="../ink/ink39.xml"/><Relationship Id="rId5" Type="http://schemas.openxmlformats.org/officeDocument/2006/relationships/slide" Target="slide11.xml"/><Relationship Id="rId90" Type="http://schemas.openxmlformats.org/officeDocument/2006/relationships/customXml" Target="../ink/ink46.xml"/><Relationship Id="rId95" Type="http://schemas.openxmlformats.org/officeDocument/2006/relationships/image" Target="../media/image42.png"/><Relationship Id="rId22" Type="http://schemas.openxmlformats.org/officeDocument/2006/relationships/image" Target="../media/image11.png"/><Relationship Id="rId27" Type="http://schemas.openxmlformats.org/officeDocument/2006/relationships/customXml" Target="../ink/ink11.xml"/><Relationship Id="rId43" Type="http://schemas.openxmlformats.org/officeDocument/2006/relationships/customXml" Target="../ink/ink19.xml"/><Relationship Id="rId48" Type="http://schemas.openxmlformats.org/officeDocument/2006/relationships/image" Target="../media/image19.png"/><Relationship Id="rId64" Type="http://schemas.openxmlformats.org/officeDocument/2006/relationships/customXml" Target="../ink/ink31.xml"/><Relationship Id="rId69" Type="http://schemas.openxmlformats.org/officeDocument/2006/relationships/customXml" Target="../ink/ink34.xml"/><Relationship Id="rId80" Type="http://schemas.openxmlformats.org/officeDocument/2006/relationships/customXml" Target="../ink/ink40.xml"/><Relationship Id="rId85" Type="http://schemas.openxmlformats.org/officeDocument/2006/relationships/customXml" Target="../ink/ink43.xml"/><Relationship Id="rId3" Type="http://schemas.openxmlformats.org/officeDocument/2006/relationships/slide" Target="slide18.xml"/><Relationship Id="rId12" Type="http://schemas.openxmlformats.org/officeDocument/2006/relationships/image" Target="../media/image6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image" Target="../media/image13.png"/><Relationship Id="rId38" Type="http://schemas.openxmlformats.org/officeDocument/2006/relationships/image" Target="../media/image20.png"/><Relationship Id="rId46" Type="http://schemas.openxmlformats.org/officeDocument/2006/relationships/image" Target="../media/image18.png"/><Relationship Id="rId59" Type="http://schemas.openxmlformats.org/officeDocument/2006/relationships/image" Target="../media/image28.png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18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image" Target="../media/image31.png"/><Relationship Id="rId75" Type="http://schemas.openxmlformats.org/officeDocument/2006/relationships/customXml" Target="../ink/ink37.xml"/><Relationship Id="rId83" Type="http://schemas.openxmlformats.org/officeDocument/2006/relationships/customXml" Target="../ink/ink42.xml"/><Relationship Id="rId88" Type="http://schemas.openxmlformats.org/officeDocument/2006/relationships/image" Target="../media/image39.png"/><Relationship Id="rId91" Type="http://schemas.openxmlformats.org/officeDocument/2006/relationships/image" Target="../media/image40.png"/><Relationship Id="rId96" Type="http://schemas.openxmlformats.org/officeDocument/2006/relationships/customXml" Target="../ink/ink4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14.png"/><Relationship Id="rId49" Type="http://schemas.openxmlformats.org/officeDocument/2006/relationships/customXml" Target="../ink/ink22.xml"/><Relationship Id="rId57" Type="http://schemas.openxmlformats.org/officeDocument/2006/relationships/image" Target="../media/image27.png"/><Relationship Id="rId10" Type="http://schemas.openxmlformats.org/officeDocument/2006/relationships/image" Target="../media/image5.png"/><Relationship Id="rId31" Type="http://schemas.microsoft.com/office/2007/relationships/hdphoto" Target="../media/hdphoto1.wdp"/><Relationship Id="rId44" Type="http://schemas.openxmlformats.org/officeDocument/2006/relationships/image" Target="../media/image17.png"/><Relationship Id="rId52" Type="http://schemas.openxmlformats.org/officeDocument/2006/relationships/image" Target="../media/image25.png"/><Relationship Id="rId60" Type="http://schemas.openxmlformats.org/officeDocument/2006/relationships/customXml" Target="../ink/ink29.xml"/><Relationship Id="rId65" Type="http://schemas.openxmlformats.org/officeDocument/2006/relationships/image" Target="../media/image24.png"/><Relationship Id="rId73" Type="http://schemas.openxmlformats.org/officeDocument/2006/relationships/customXml" Target="../ink/ink36.xml"/><Relationship Id="rId78" Type="http://schemas.openxmlformats.org/officeDocument/2006/relationships/image" Target="../media/image35.png"/><Relationship Id="rId81" Type="http://schemas.openxmlformats.org/officeDocument/2006/relationships/image" Target="../media/image38.png"/><Relationship Id="rId86" Type="http://schemas.openxmlformats.org/officeDocument/2006/relationships/image" Target="../media/image37.png"/><Relationship Id="rId94" Type="http://schemas.openxmlformats.org/officeDocument/2006/relationships/customXml" Target="../ink/ink48.xml"/><Relationship Id="rId4" Type="http://schemas.openxmlformats.org/officeDocument/2006/relationships/image" Target="../media/image1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9.png"/><Relationship Id="rId39" Type="http://schemas.openxmlformats.org/officeDocument/2006/relationships/customXml" Target="../ink/ink17.xml"/><Relationship Id="rId34" Type="http://schemas.openxmlformats.org/officeDocument/2006/relationships/customXml" Target="../ink/ink14.xml"/><Relationship Id="rId50" Type="http://schemas.openxmlformats.org/officeDocument/2006/relationships/customXml" Target="../ink/ink23.xml"/><Relationship Id="rId55" Type="http://schemas.openxmlformats.org/officeDocument/2006/relationships/image" Target="../media/image23.png"/><Relationship Id="rId76" Type="http://schemas.openxmlformats.org/officeDocument/2006/relationships/image" Target="../media/image34.png"/><Relationship Id="rId97" Type="http://schemas.openxmlformats.org/officeDocument/2006/relationships/image" Target="../media/image43.png"/><Relationship Id="rId7" Type="http://schemas.openxmlformats.org/officeDocument/2006/relationships/customXml" Target="../ink/ink1.xml"/><Relationship Id="rId71" Type="http://schemas.openxmlformats.org/officeDocument/2006/relationships/customXml" Target="../ink/ink35.xml"/><Relationship Id="rId92" Type="http://schemas.openxmlformats.org/officeDocument/2006/relationships/customXml" Target="../ink/ink47.xml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12.xml"/><Relationship Id="rId24" Type="http://schemas.openxmlformats.org/officeDocument/2006/relationships/image" Target="../media/image15.png"/><Relationship Id="rId40" Type="http://schemas.openxmlformats.org/officeDocument/2006/relationships/image" Target="../media/image21.png"/><Relationship Id="rId45" Type="http://schemas.openxmlformats.org/officeDocument/2006/relationships/customXml" Target="../ink/ink20.xml"/><Relationship Id="rId66" Type="http://schemas.openxmlformats.org/officeDocument/2006/relationships/customXml" Target="../ink/ink32.xml"/><Relationship Id="rId87" Type="http://schemas.openxmlformats.org/officeDocument/2006/relationships/customXml" Target="../ink/ink44.xml"/><Relationship Id="rId61" Type="http://schemas.openxmlformats.org/officeDocument/2006/relationships/image" Target="../media/image29.png"/><Relationship Id="rId82" Type="http://schemas.openxmlformats.org/officeDocument/2006/relationships/customXml" Target="../ink/ink41.xml"/><Relationship Id="rId19" Type="http://schemas.openxmlformats.org/officeDocument/2006/relationships/customXml" Target="../ink/ink7.xml"/><Relationship Id="rId14" Type="http://schemas.openxmlformats.org/officeDocument/2006/relationships/image" Target="../media/image7.png"/><Relationship Id="rId30" Type="http://schemas.openxmlformats.org/officeDocument/2006/relationships/image" Target="../media/image12.png"/><Relationship Id="rId35" Type="http://schemas.openxmlformats.org/officeDocument/2006/relationships/customXml" Target="../ink/ink15.xml"/><Relationship Id="rId56" Type="http://schemas.openxmlformats.org/officeDocument/2006/relationships/customXml" Target="../ink/ink27.xml"/><Relationship Id="rId77" Type="http://schemas.openxmlformats.org/officeDocument/2006/relationships/customXml" Target="../ink/ink38.xml"/><Relationship Id="rId8" Type="http://schemas.openxmlformats.org/officeDocument/2006/relationships/image" Target="../media/image3.png"/><Relationship Id="rId51" Type="http://schemas.openxmlformats.org/officeDocument/2006/relationships/customXml" Target="../ink/ink24.xml"/><Relationship Id="rId72" Type="http://schemas.openxmlformats.org/officeDocument/2006/relationships/image" Target="../media/image32.png"/><Relationship Id="rId93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66"/>
          <p:cNvSpPr txBox="1">
            <a:spLocks noGrp="1"/>
          </p:cNvSpPr>
          <p:nvPr>
            <p:ph type="ctrTitle"/>
          </p:nvPr>
        </p:nvSpPr>
        <p:spPr>
          <a:xfrm>
            <a:off x="875225" y="659550"/>
            <a:ext cx="5320786" cy="3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>
                <a:solidFill>
                  <a:schemeClr val="accent4"/>
                </a:solidFill>
              </a:rPr>
              <a:t>Generative MODELS FOR </a:t>
            </a:r>
            <a:r>
              <a:rPr lang="en-US" sz="4800" b="1" dirty="0">
                <a:solidFill>
                  <a:schemeClr val="lt2"/>
                </a:solidFill>
              </a:rPr>
              <a:t>SAMPLING </a:t>
            </a:r>
            <a:r>
              <a:rPr lang="en-US" sz="4800" b="1" dirty="0">
                <a:solidFill>
                  <a:schemeClr val="bg2"/>
                </a:solidFill>
              </a:rPr>
              <a:t>METHODS</a:t>
            </a:r>
          </a:p>
        </p:txBody>
      </p:sp>
      <p:grpSp>
        <p:nvGrpSpPr>
          <p:cNvPr id="2131" name="Google Shape;2131;p66"/>
          <p:cNvGrpSpPr/>
          <p:nvPr/>
        </p:nvGrpSpPr>
        <p:grpSpPr>
          <a:xfrm rot="2415064">
            <a:off x="5969191" y="-588849"/>
            <a:ext cx="1902924" cy="7262243"/>
            <a:chOff x="9065175" y="1446600"/>
            <a:chExt cx="682175" cy="2603425"/>
          </a:xfrm>
        </p:grpSpPr>
        <p:sp>
          <p:nvSpPr>
            <p:cNvPr id="2132" name="Google Shape;2132;p66"/>
            <p:cNvSpPr/>
            <p:nvPr/>
          </p:nvSpPr>
          <p:spPr>
            <a:xfrm>
              <a:off x="9086850" y="1508200"/>
              <a:ext cx="610475" cy="2541825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6"/>
            <p:cNvSpPr/>
            <p:nvPr/>
          </p:nvSpPr>
          <p:spPr>
            <a:xfrm>
              <a:off x="9065175" y="1446600"/>
              <a:ext cx="682175" cy="2586000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6"/>
            <p:cNvSpPr/>
            <p:nvPr/>
          </p:nvSpPr>
          <p:spPr>
            <a:xfrm>
              <a:off x="9240300" y="3247475"/>
              <a:ext cx="393750" cy="199625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6"/>
            <p:cNvSpPr/>
            <p:nvPr/>
          </p:nvSpPr>
          <p:spPr>
            <a:xfrm>
              <a:off x="9142725" y="3083225"/>
              <a:ext cx="497100" cy="243800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6"/>
            <p:cNvSpPr/>
            <p:nvPr/>
          </p:nvSpPr>
          <p:spPr>
            <a:xfrm>
              <a:off x="9113550" y="2938925"/>
              <a:ext cx="459600" cy="234650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6"/>
            <p:cNvSpPr/>
            <p:nvPr/>
          </p:nvSpPr>
          <p:spPr>
            <a:xfrm>
              <a:off x="9164400" y="2824375"/>
              <a:ext cx="297550" cy="156550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6"/>
            <p:cNvSpPr/>
            <p:nvPr/>
          </p:nvSpPr>
          <p:spPr>
            <a:xfrm>
              <a:off x="9388725" y="3076125"/>
              <a:ext cx="261250" cy="134975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6"/>
            <p:cNvSpPr/>
            <p:nvPr/>
          </p:nvSpPr>
          <p:spPr>
            <a:xfrm>
              <a:off x="9332025" y="2929875"/>
              <a:ext cx="253475" cy="135300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6"/>
            <p:cNvSpPr/>
            <p:nvPr/>
          </p:nvSpPr>
          <p:spPr>
            <a:xfrm>
              <a:off x="9305350" y="2816175"/>
              <a:ext cx="167450" cy="93875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6"/>
            <p:cNvSpPr/>
            <p:nvPr/>
          </p:nvSpPr>
          <p:spPr>
            <a:xfrm>
              <a:off x="9427100" y="3236800"/>
              <a:ext cx="221025" cy="117725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6"/>
            <p:cNvSpPr/>
            <p:nvPr/>
          </p:nvSpPr>
          <p:spPr>
            <a:xfrm>
              <a:off x="9149925" y="2478050"/>
              <a:ext cx="373100" cy="190150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66"/>
            <p:cNvSpPr/>
            <p:nvPr/>
          </p:nvSpPr>
          <p:spPr>
            <a:xfrm>
              <a:off x="9130475" y="2302375"/>
              <a:ext cx="494300" cy="252425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66"/>
            <p:cNvSpPr/>
            <p:nvPr/>
          </p:nvSpPr>
          <p:spPr>
            <a:xfrm>
              <a:off x="9197200" y="2152250"/>
              <a:ext cx="473425" cy="241600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6"/>
            <p:cNvSpPr/>
            <p:nvPr/>
          </p:nvSpPr>
          <p:spPr>
            <a:xfrm>
              <a:off x="9303950" y="2040525"/>
              <a:ext cx="343275" cy="177375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6"/>
            <p:cNvSpPr/>
            <p:nvPr/>
          </p:nvSpPr>
          <p:spPr>
            <a:xfrm>
              <a:off x="9290525" y="2032300"/>
              <a:ext cx="207475" cy="112200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6"/>
            <p:cNvSpPr/>
            <p:nvPr/>
          </p:nvSpPr>
          <p:spPr>
            <a:xfrm>
              <a:off x="9190250" y="2146850"/>
              <a:ext cx="247725" cy="132750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6"/>
            <p:cNvSpPr/>
            <p:nvPr/>
          </p:nvSpPr>
          <p:spPr>
            <a:xfrm>
              <a:off x="9121225" y="2297750"/>
              <a:ext cx="229175" cy="123625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6"/>
            <p:cNvSpPr/>
            <p:nvPr/>
          </p:nvSpPr>
          <p:spPr>
            <a:xfrm>
              <a:off x="9143550" y="2472925"/>
              <a:ext cx="201850" cy="109400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6"/>
            <p:cNvSpPr/>
            <p:nvPr/>
          </p:nvSpPr>
          <p:spPr>
            <a:xfrm>
              <a:off x="9222975" y="3691050"/>
              <a:ext cx="352050" cy="104725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6"/>
            <p:cNvSpPr/>
            <p:nvPr/>
          </p:nvSpPr>
          <p:spPr>
            <a:xfrm>
              <a:off x="9118475" y="3844650"/>
              <a:ext cx="507450" cy="137925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6"/>
            <p:cNvSpPr/>
            <p:nvPr/>
          </p:nvSpPr>
          <p:spPr>
            <a:xfrm>
              <a:off x="9263900" y="1734800"/>
              <a:ext cx="374250" cy="8532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6"/>
            <p:cNvSpPr/>
            <p:nvPr/>
          </p:nvSpPr>
          <p:spPr>
            <a:xfrm>
              <a:off x="9169700" y="1534675"/>
              <a:ext cx="528475" cy="119500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6"/>
            <p:cNvSpPr/>
            <p:nvPr/>
          </p:nvSpPr>
          <p:spPr>
            <a:xfrm>
              <a:off x="9476850" y="1529725"/>
              <a:ext cx="228000" cy="67775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6"/>
            <p:cNvSpPr/>
            <p:nvPr/>
          </p:nvSpPr>
          <p:spPr>
            <a:xfrm>
              <a:off x="9443500" y="1728925"/>
              <a:ext cx="201925" cy="61225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9206800" y="3682525"/>
              <a:ext cx="200350" cy="70775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6"/>
            <p:cNvSpPr/>
            <p:nvPr/>
          </p:nvSpPr>
          <p:spPr>
            <a:xfrm>
              <a:off x="9106700" y="3838475"/>
              <a:ext cx="275425" cy="89950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66"/>
          <p:cNvGrpSpPr/>
          <p:nvPr/>
        </p:nvGrpSpPr>
        <p:grpSpPr>
          <a:xfrm rot="5400000">
            <a:off x="4625475" y="788838"/>
            <a:ext cx="1783856" cy="1890815"/>
            <a:chOff x="3403900" y="3304800"/>
            <a:chExt cx="1556050" cy="1649350"/>
          </a:xfrm>
        </p:grpSpPr>
        <p:sp>
          <p:nvSpPr>
            <p:cNvPr id="2159" name="Google Shape;2159;p66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6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6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6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6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6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6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6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6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6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8" name="Google Shape;2178;p66"/>
          <p:cNvSpPr/>
          <p:nvPr/>
        </p:nvSpPr>
        <p:spPr>
          <a:xfrm rot="1982137" flipH="1">
            <a:off x="7393751" y="541189"/>
            <a:ext cx="1112773" cy="987513"/>
          </a:xfrm>
          <a:custGeom>
            <a:avLst/>
            <a:gdLst/>
            <a:ahLst/>
            <a:cxnLst/>
            <a:rect l="l" t="t" r="r" b="b"/>
            <a:pathLst>
              <a:path w="9766" h="8666" extrusionOk="0">
                <a:moveTo>
                  <a:pt x="4907" y="1"/>
                </a:moveTo>
                <a:cubicBezTo>
                  <a:pt x="3098" y="1"/>
                  <a:pt x="1410" y="1124"/>
                  <a:pt x="785" y="2934"/>
                </a:cubicBezTo>
                <a:cubicBezTo>
                  <a:pt x="1" y="5179"/>
                  <a:pt x="1191" y="7640"/>
                  <a:pt x="3463" y="8425"/>
                </a:cubicBezTo>
                <a:cubicBezTo>
                  <a:pt x="3937" y="8588"/>
                  <a:pt x="4419" y="8666"/>
                  <a:pt x="4892" y="8666"/>
                </a:cubicBezTo>
                <a:cubicBezTo>
                  <a:pt x="6689" y="8666"/>
                  <a:pt x="8360" y="7545"/>
                  <a:pt x="8981" y="5747"/>
                </a:cubicBezTo>
                <a:cubicBezTo>
                  <a:pt x="9766" y="3475"/>
                  <a:pt x="8548" y="1013"/>
                  <a:pt x="6303" y="229"/>
                </a:cubicBezTo>
                <a:cubicBezTo>
                  <a:pt x="5841" y="74"/>
                  <a:pt x="5370" y="1"/>
                  <a:pt x="49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9" name="Google Shape;2179;p66"/>
          <p:cNvSpPr txBox="1">
            <a:spLocks noGrp="1"/>
          </p:cNvSpPr>
          <p:nvPr>
            <p:ph type="subTitle" idx="2"/>
          </p:nvPr>
        </p:nvSpPr>
        <p:spPr>
          <a:xfrm>
            <a:off x="7156263" y="875005"/>
            <a:ext cx="1568025" cy="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WORKSHOP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/>
                                        <p:tgtEl>
                                          <p:spTgt spid="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68"/>
          <p:cNvSpPr txBox="1">
            <a:spLocks noGrp="1"/>
          </p:cNvSpPr>
          <p:nvPr>
            <p:ph type="title"/>
          </p:nvPr>
        </p:nvSpPr>
        <p:spPr>
          <a:xfrm>
            <a:off x="720600" y="771525"/>
            <a:ext cx="5226300" cy="13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2"/>
                </a:solidFill>
              </a:rPr>
              <a:t>GFlowNet</a:t>
            </a:r>
            <a:endParaRPr sz="8800" dirty="0">
              <a:solidFill>
                <a:schemeClr val="accent2"/>
              </a:solidFill>
            </a:endParaRPr>
          </a:p>
        </p:txBody>
      </p:sp>
      <p:sp>
        <p:nvSpPr>
          <p:cNvPr id="2191" name="Google Shape;2191;p68"/>
          <p:cNvSpPr txBox="1">
            <a:spLocks noGrp="1"/>
          </p:cNvSpPr>
          <p:nvPr>
            <p:ph type="subTitle" idx="1"/>
          </p:nvPr>
        </p:nvSpPr>
        <p:spPr>
          <a:xfrm>
            <a:off x="720600" y="2391500"/>
            <a:ext cx="38514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Flow-network,Flow</a:t>
            </a:r>
            <a:r>
              <a:rPr lang="he-IL" dirty="0"/>
              <a:t> </a:t>
            </a:r>
            <a:r>
              <a:rPr lang="en" dirty="0"/>
              <a:t>consistency,Policy,Learning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192" name="Google Shape;2192;p68"/>
          <p:cNvGrpSpPr/>
          <p:nvPr/>
        </p:nvGrpSpPr>
        <p:grpSpPr>
          <a:xfrm rot="7937313" flipH="1">
            <a:off x="3798967" y="3387513"/>
            <a:ext cx="661430" cy="929034"/>
            <a:chOff x="2374700" y="1056350"/>
            <a:chExt cx="797300" cy="1119875"/>
          </a:xfrm>
        </p:grpSpPr>
        <p:sp>
          <p:nvSpPr>
            <p:cNvPr id="2193" name="Google Shape;2193;p68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8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8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8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8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8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8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0" name="Google Shape;2200;p68"/>
          <p:cNvGrpSpPr/>
          <p:nvPr/>
        </p:nvGrpSpPr>
        <p:grpSpPr>
          <a:xfrm>
            <a:off x="4724424" y="666746"/>
            <a:ext cx="3925370" cy="4476891"/>
            <a:chOff x="4857774" y="666746"/>
            <a:chExt cx="3925370" cy="4476891"/>
          </a:xfrm>
        </p:grpSpPr>
        <p:sp>
          <p:nvSpPr>
            <p:cNvPr id="2201" name="Google Shape;2201;p68"/>
            <p:cNvSpPr/>
            <p:nvPr/>
          </p:nvSpPr>
          <p:spPr>
            <a:xfrm>
              <a:off x="829584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1228" y="0"/>
                  </a:moveTo>
                  <a:cubicBezTo>
                    <a:pt x="1198" y="0"/>
                    <a:pt x="1171" y="7"/>
                    <a:pt x="1149" y="21"/>
                  </a:cubicBezTo>
                  <a:cubicBezTo>
                    <a:pt x="1" y="769"/>
                    <a:pt x="7255" y="17191"/>
                    <a:pt x="7255" y="17191"/>
                  </a:cubicBezTo>
                  <a:lnTo>
                    <a:pt x="7307" y="29542"/>
                  </a:lnTo>
                  <a:cubicBezTo>
                    <a:pt x="1810" y="34378"/>
                    <a:pt x="8246" y="43198"/>
                    <a:pt x="8246" y="43198"/>
                  </a:cubicBezTo>
                  <a:cubicBezTo>
                    <a:pt x="8246" y="43198"/>
                    <a:pt x="7742" y="45877"/>
                    <a:pt x="7063" y="50156"/>
                  </a:cubicBezTo>
                  <a:cubicBezTo>
                    <a:pt x="11847" y="49217"/>
                    <a:pt x="16648" y="48399"/>
                    <a:pt x="21450" y="47547"/>
                  </a:cubicBezTo>
                  <a:cubicBezTo>
                    <a:pt x="20841" y="42815"/>
                    <a:pt x="20441" y="39840"/>
                    <a:pt x="20441" y="39840"/>
                  </a:cubicBezTo>
                  <a:lnTo>
                    <a:pt x="13360" y="17504"/>
                  </a:lnTo>
                  <a:cubicBezTo>
                    <a:pt x="13360" y="17504"/>
                    <a:pt x="2728" y="0"/>
                    <a:pt x="12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8"/>
            <p:cNvSpPr/>
            <p:nvPr/>
          </p:nvSpPr>
          <p:spPr>
            <a:xfrm>
              <a:off x="8302548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890" y="0"/>
                  </a:moveTo>
                  <a:cubicBezTo>
                    <a:pt x="851" y="0"/>
                    <a:pt x="814" y="8"/>
                    <a:pt x="783" y="29"/>
                  </a:cubicBezTo>
                  <a:cubicBezTo>
                    <a:pt x="557" y="168"/>
                    <a:pt x="1" y="533"/>
                    <a:pt x="3358" y="9005"/>
                  </a:cubicBezTo>
                  <a:cubicBezTo>
                    <a:pt x="4958" y="13024"/>
                    <a:pt x="6715" y="17007"/>
                    <a:pt x="6837" y="17285"/>
                  </a:cubicBezTo>
                  <a:lnTo>
                    <a:pt x="6889" y="29584"/>
                  </a:lnTo>
                  <a:cubicBezTo>
                    <a:pt x="4924" y="31341"/>
                    <a:pt x="4263" y="33812"/>
                    <a:pt x="4941" y="36925"/>
                  </a:cubicBezTo>
                  <a:cubicBezTo>
                    <a:pt x="4941" y="36960"/>
                    <a:pt x="4976" y="36995"/>
                    <a:pt x="5028" y="36995"/>
                  </a:cubicBezTo>
                  <a:lnTo>
                    <a:pt x="5045" y="36995"/>
                  </a:lnTo>
                  <a:cubicBezTo>
                    <a:pt x="5080" y="36995"/>
                    <a:pt x="5115" y="36943"/>
                    <a:pt x="5115" y="36891"/>
                  </a:cubicBezTo>
                  <a:cubicBezTo>
                    <a:pt x="4437" y="33846"/>
                    <a:pt x="5098" y="31411"/>
                    <a:pt x="7046" y="29689"/>
                  </a:cubicBezTo>
                  <a:cubicBezTo>
                    <a:pt x="7063" y="29671"/>
                    <a:pt x="7081" y="29654"/>
                    <a:pt x="7081" y="29619"/>
                  </a:cubicBezTo>
                  <a:lnTo>
                    <a:pt x="7029" y="17268"/>
                  </a:lnTo>
                  <a:cubicBezTo>
                    <a:pt x="7029" y="17268"/>
                    <a:pt x="7029" y="17251"/>
                    <a:pt x="7029" y="17233"/>
                  </a:cubicBezTo>
                  <a:cubicBezTo>
                    <a:pt x="4228" y="10919"/>
                    <a:pt x="88" y="690"/>
                    <a:pt x="888" y="185"/>
                  </a:cubicBezTo>
                  <a:cubicBezTo>
                    <a:pt x="897" y="177"/>
                    <a:pt x="905" y="172"/>
                    <a:pt x="916" y="172"/>
                  </a:cubicBezTo>
                  <a:cubicBezTo>
                    <a:pt x="927" y="172"/>
                    <a:pt x="940" y="177"/>
                    <a:pt x="957" y="185"/>
                  </a:cubicBezTo>
                  <a:cubicBezTo>
                    <a:pt x="2262" y="481"/>
                    <a:pt x="9394" y="11736"/>
                    <a:pt x="12978" y="17633"/>
                  </a:cubicBezTo>
                  <a:lnTo>
                    <a:pt x="17135" y="30802"/>
                  </a:lnTo>
                  <a:cubicBezTo>
                    <a:pt x="17149" y="30841"/>
                    <a:pt x="17181" y="30861"/>
                    <a:pt x="17211" y="30861"/>
                  </a:cubicBezTo>
                  <a:cubicBezTo>
                    <a:pt x="17221" y="30861"/>
                    <a:pt x="17231" y="30859"/>
                    <a:pt x="17240" y="30854"/>
                  </a:cubicBezTo>
                  <a:cubicBezTo>
                    <a:pt x="17292" y="30837"/>
                    <a:pt x="17327" y="30785"/>
                    <a:pt x="17309" y="30750"/>
                  </a:cubicBezTo>
                  <a:lnTo>
                    <a:pt x="13117" y="17546"/>
                  </a:lnTo>
                  <a:cubicBezTo>
                    <a:pt x="12700" y="16851"/>
                    <a:pt x="2697" y="394"/>
                    <a:pt x="975" y="11"/>
                  </a:cubicBezTo>
                  <a:cubicBezTo>
                    <a:pt x="946" y="4"/>
                    <a:pt x="917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8"/>
            <p:cNvSpPr/>
            <p:nvPr/>
          </p:nvSpPr>
          <p:spPr>
            <a:xfrm>
              <a:off x="790356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6663" y="1"/>
                  </a:moveTo>
                  <a:cubicBezTo>
                    <a:pt x="6663" y="1"/>
                    <a:pt x="1" y="52571"/>
                    <a:pt x="714" y="62382"/>
                  </a:cubicBezTo>
                  <a:cubicBezTo>
                    <a:pt x="1445" y="72211"/>
                    <a:pt x="10699" y="84388"/>
                    <a:pt x="10699" y="84388"/>
                  </a:cubicBezTo>
                  <a:lnTo>
                    <a:pt x="21328" y="46100"/>
                  </a:lnTo>
                  <a:cubicBezTo>
                    <a:pt x="16770" y="10838"/>
                    <a:pt x="6663" y="1"/>
                    <a:pt x="66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8"/>
            <p:cNvSpPr/>
            <p:nvPr/>
          </p:nvSpPr>
          <p:spPr>
            <a:xfrm>
              <a:off x="7990382" y="3231792"/>
              <a:ext cx="792012" cy="1552866"/>
            </a:xfrm>
            <a:custGeom>
              <a:avLst/>
              <a:gdLst/>
              <a:ahLst/>
              <a:cxnLst/>
              <a:rect l="l" t="t" r="r" b="b"/>
              <a:pathLst>
                <a:path w="36984" h="72513" extrusionOk="0">
                  <a:moveTo>
                    <a:pt x="16456" y="1"/>
                  </a:moveTo>
                  <a:cubicBezTo>
                    <a:pt x="16456" y="1"/>
                    <a:pt x="0" y="51562"/>
                    <a:pt x="3288" y="62243"/>
                  </a:cubicBezTo>
                  <a:cubicBezTo>
                    <a:pt x="5719" y="70111"/>
                    <a:pt x="10907" y="72513"/>
                    <a:pt x="17087" y="72513"/>
                  </a:cubicBezTo>
                  <a:cubicBezTo>
                    <a:pt x="19310" y="72513"/>
                    <a:pt x="21661" y="72202"/>
                    <a:pt x="24058" y="71724"/>
                  </a:cubicBezTo>
                  <a:cubicBezTo>
                    <a:pt x="33122" y="69897"/>
                    <a:pt x="36983" y="1"/>
                    <a:pt x="36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8"/>
            <p:cNvSpPr/>
            <p:nvPr/>
          </p:nvSpPr>
          <p:spPr>
            <a:xfrm>
              <a:off x="8055933" y="3230100"/>
              <a:ext cx="288974" cy="1152470"/>
            </a:xfrm>
            <a:custGeom>
              <a:avLst/>
              <a:gdLst/>
              <a:ahLst/>
              <a:cxnLst/>
              <a:rect l="l" t="t" r="r" b="b"/>
              <a:pathLst>
                <a:path w="13494" h="53816" extrusionOk="0">
                  <a:moveTo>
                    <a:pt x="13388" y="0"/>
                  </a:moveTo>
                  <a:cubicBezTo>
                    <a:pt x="13358" y="0"/>
                    <a:pt x="13327" y="13"/>
                    <a:pt x="13308" y="45"/>
                  </a:cubicBezTo>
                  <a:cubicBezTo>
                    <a:pt x="13204" y="410"/>
                    <a:pt x="1966" y="35706"/>
                    <a:pt x="18" y="53711"/>
                  </a:cubicBezTo>
                  <a:cubicBezTo>
                    <a:pt x="1" y="53763"/>
                    <a:pt x="35" y="53815"/>
                    <a:pt x="88" y="53815"/>
                  </a:cubicBezTo>
                  <a:cubicBezTo>
                    <a:pt x="140" y="53815"/>
                    <a:pt x="175" y="53780"/>
                    <a:pt x="192" y="53728"/>
                  </a:cubicBezTo>
                  <a:cubicBezTo>
                    <a:pt x="2158" y="35741"/>
                    <a:pt x="13361" y="462"/>
                    <a:pt x="13482" y="97"/>
                  </a:cubicBezTo>
                  <a:cubicBezTo>
                    <a:pt x="13493" y="41"/>
                    <a:pt x="13441" y="0"/>
                    <a:pt x="133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8"/>
            <p:cNvSpPr/>
            <p:nvPr/>
          </p:nvSpPr>
          <p:spPr>
            <a:xfrm>
              <a:off x="8334671" y="3248902"/>
              <a:ext cx="448473" cy="3790"/>
            </a:xfrm>
            <a:custGeom>
              <a:avLst/>
              <a:gdLst/>
              <a:ahLst/>
              <a:cxnLst/>
              <a:rect l="l" t="t" r="r" b="b"/>
              <a:pathLst>
                <a:path w="20942" h="177" extrusionOk="0">
                  <a:moveTo>
                    <a:pt x="74" y="1"/>
                  </a:moveTo>
                  <a:cubicBezTo>
                    <a:pt x="0" y="1"/>
                    <a:pt x="0" y="177"/>
                    <a:pt x="74" y="177"/>
                  </a:cubicBezTo>
                  <a:cubicBezTo>
                    <a:pt x="77" y="177"/>
                    <a:pt x="80" y="176"/>
                    <a:pt x="84" y="176"/>
                  </a:cubicBezTo>
                  <a:lnTo>
                    <a:pt x="20854" y="176"/>
                  </a:lnTo>
                  <a:cubicBezTo>
                    <a:pt x="20941" y="158"/>
                    <a:pt x="20941" y="19"/>
                    <a:pt x="20854" y="2"/>
                  </a:cubicBezTo>
                  <a:lnTo>
                    <a:pt x="84" y="2"/>
                  </a:lnTo>
                  <a:cubicBezTo>
                    <a:pt x="80" y="1"/>
                    <a:pt x="77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8"/>
            <p:cNvSpPr/>
            <p:nvPr/>
          </p:nvSpPr>
          <p:spPr>
            <a:xfrm>
              <a:off x="8321929" y="3290276"/>
              <a:ext cx="458238" cy="17903"/>
            </a:xfrm>
            <a:custGeom>
              <a:avLst/>
              <a:gdLst/>
              <a:ahLst/>
              <a:cxnLst/>
              <a:rect l="l" t="t" r="r" b="b"/>
              <a:pathLst>
                <a:path w="21398" h="836" extrusionOk="0">
                  <a:moveTo>
                    <a:pt x="87" y="1"/>
                  </a:moveTo>
                  <a:cubicBezTo>
                    <a:pt x="35" y="1"/>
                    <a:pt x="0" y="36"/>
                    <a:pt x="0" y="88"/>
                  </a:cubicBezTo>
                  <a:cubicBezTo>
                    <a:pt x="0" y="140"/>
                    <a:pt x="35" y="175"/>
                    <a:pt x="87" y="175"/>
                  </a:cubicBezTo>
                  <a:lnTo>
                    <a:pt x="21293" y="836"/>
                  </a:lnTo>
                  <a:cubicBezTo>
                    <a:pt x="21397" y="818"/>
                    <a:pt x="21397" y="679"/>
                    <a:pt x="21293" y="662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8"/>
            <p:cNvSpPr/>
            <p:nvPr/>
          </p:nvSpPr>
          <p:spPr>
            <a:xfrm>
              <a:off x="5281705" y="2891293"/>
              <a:ext cx="456739" cy="1807169"/>
            </a:xfrm>
            <a:custGeom>
              <a:avLst/>
              <a:gdLst/>
              <a:ahLst/>
              <a:cxnLst/>
              <a:rect l="l" t="t" r="r" b="b"/>
              <a:pathLst>
                <a:path w="21328" h="84388" extrusionOk="0">
                  <a:moveTo>
                    <a:pt x="14665" y="1"/>
                  </a:moveTo>
                  <a:cubicBezTo>
                    <a:pt x="14665" y="1"/>
                    <a:pt x="4558" y="10838"/>
                    <a:pt x="0" y="46100"/>
                  </a:cubicBezTo>
                  <a:lnTo>
                    <a:pt x="10629" y="84388"/>
                  </a:lnTo>
                  <a:cubicBezTo>
                    <a:pt x="10629" y="84388"/>
                    <a:pt x="19884" y="72211"/>
                    <a:pt x="20614" y="62382"/>
                  </a:cubicBezTo>
                  <a:cubicBezTo>
                    <a:pt x="21328" y="52571"/>
                    <a:pt x="14665" y="1"/>
                    <a:pt x="146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8"/>
            <p:cNvSpPr/>
            <p:nvPr/>
          </p:nvSpPr>
          <p:spPr>
            <a:xfrm>
              <a:off x="4880495" y="2250471"/>
              <a:ext cx="459352" cy="1074112"/>
            </a:xfrm>
            <a:custGeom>
              <a:avLst/>
              <a:gdLst/>
              <a:ahLst/>
              <a:cxnLst/>
              <a:rect l="l" t="t" r="r" b="b"/>
              <a:pathLst>
                <a:path w="21450" h="50157" extrusionOk="0">
                  <a:moveTo>
                    <a:pt x="20222" y="0"/>
                  </a:moveTo>
                  <a:cubicBezTo>
                    <a:pt x="18722" y="0"/>
                    <a:pt x="8089" y="17504"/>
                    <a:pt x="8089" y="17504"/>
                  </a:cubicBezTo>
                  <a:lnTo>
                    <a:pt x="1009" y="39840"/>
                  </a:lnTo>
                  <a:cubicBezTo>
                    <a:pt x="1009" y="39840"/>
                    <a:pt x="609" y="42815"/>
                    <a:pt x="0" y="47547"/>
                  </a:cubicBezTo>
                  <a:cubicBezTo>
                    <a:pt x="4801" y="48399"/>
                    <a:pt x="9603" y="49217"/>
                    <a:pt x="14386" y="50156"/>
                  </a:cubicBezTo>
                  <a:cubicBezTo>
                    <a:pt x="13708" y="45877"/>
                    <a:pt x="13204" y="43198"/>
                    <a:pt x="13204" y="43198"/>
                  </a:cubicBezTo>
                  <a:cubicBezTo>
                    <a:pt x="13204" y="43198"/>
                    <a:pt x="19640" y="34378"/>
                    <a:pt x="14143" y="29542"/>
                  </a:cubicBezTo>
                  <a:lnTo>
                    <a:pt x="14195" y="17191"/>
                  </a:lnTo>
                  <a:cubicBezTo>
                    <a:pt x="14195" y="17191"/>
                    <a:pt x="21449" y="769"/>
                    <a:pt x="20301" y="21"/>
                  </a:cubicBezTo>
                  <a:cubicBezTo>
                    <a:pt x="20278" y="7"/>
                    <a:pt x="20252" y="0"/>
                    <a:pt x="20222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8"/>
            <p:cNvSpPr/>
            <p:nvPr/>
          </p:nvSpPr>
          <p:spPr>
            <a:xfrm>
              <a:off x="4961701" y="2248822"/>
              <a:ext cx="371058" cy="792248"/>
            </a:xfrm>
            <a:custGeom>
              <a:avLst/>
              <a:gdLst/>
              <a:ahLst/>
              <a:cxnLst/>
              <a:rect l="l" t="t" r="r" b="b"/>
              <a:pathLst>
                <a:path w="17327" h="36995" extrusionOk="0">
                  <a:moveTo>
                    <a:pt x="16438" y="0"/>
                  </a:moveTo>
                  <a:cubicBezTo>
                    <a:pt x="16410" y="0"/>
                    <a:pt x="16381" y="4"/>
                    <a:pt x="16352" y="11"/>
                  </a:cubicBezTo>
                  <a:cubicBezTo>
                    <a:pt x="14630" y="394"/>
                    <a:pt x="4628" y="16851"/>
                    <a:pt x="4193" y="17564"/>
                  </a:cubicBezTo>
                  <a:lnTo>
                    <a:pt x="18" y="30750"/>
                  </a:lnTo>
                  <a:cubicBezTo>
                    <a:pt x="0" y="30802"/>
                    <a:pt x="35" y="30854"/>
                    <a:pt x="87" y="30854"/>
                  </a:cubicBezTo>
                  <a:cubicBezTo>
                    <a:pt x="96" y="30859"/>
                    <a:pt x="106" y="30861"/>
                    <a:pt x="116" y="30861"/>
                  </a:cubicBezTo>
                  <a:cubicBezTo>
                    <a:pt x="146" y="30861"/>
                    <a:pt x="179" y="30841"/>
                    <a:pt x="192" y="30802"/>
                  </a:cubicBezTo>
                  <a:lnTo>
                    <a:pt x="4367" y="17633"/>
                  </a:lnTo>
                  <a:cubicBezTo>
                    <a:pt x="7950" y="11736"/>
                    <a:pt x="15083" y="481"/>
                    <a:pt x="16387" y="185"/>
                  </a:cubicBezTo>
                  <a:cubicBezTo>
                    <a:pt x="16396" y="177"/>
                    <a:pt x="16409" y="172"/>
                    <a:pt x="16422" y="172"/>
                  </a:cubicBezTo>
                  <a:cubicBezTo>
                    <a:pt x="16435" y="172"/>
                    <a:pt x="16448" y="177"/>
                    <a:pt x="16457" y="185"/>
                  </a:cubicBezTo>
                  <a:cubicBezTo>
                    <a:pt x="17240" y="690"/>
                    <a:pt x="13099" y="10919"/>
                    <a:pt x="10316" y="17233"/>
                  </a:cubicBezTo>
                  <a:cubicBezTo>
                    <a:pt x="10316" y="17251"/>
                    <a:pt x="10316" y="17268"/>
                    <a:pt x="10316" y="17268"/>
                  </a:cubicBezTo>
                  <a:lnTo>
                    <a:pt x="10264" y="29619"/>
                  </a:lnTo>
                  <a:cubicBezTo>
                    <a:pt x="10264" y="29654"/>
                    <a:pt x="10264" y="29671"/>
                    <a:pt x="10299" y="29689"/>
                  </a:cubicBezTo>
                  <a:cubicBezTo>
                    <a:pt x="12247" y="31411"/>
                    <a:pt x="12908" y="33829"/>
                    <a:pt x="12230" y="36891"/>
                  </a:cubicBezTo>
                  <a:cubicBezTo>
                    <a:pt x="12212" y="36943"/>
                    <a:pt x="12247" y="36995"/>
                    <a:pt x="12299" y="36995"/>
                  </a:cubicBezTo>
                  <a:lnTo>
                    <a:pt x="12317" y="36995"/>
                  </a:lnTo>
                  <a:cubicBezTo>
                    <a:pt x="12351" y="36995"/>
                    <a:pt x="12386" y="36960"/>
                    <a:pt x="12404" y="36925"/>
                  </a:cubicBezTo>
                  <a:cubicBezTo>
                    <a:pt x="13099" y="33829"/>
                    <a:pt x="12421" y="31359"/>
                    <a:pt x="10438" y="29584"/>
                  </a:cubicBezTo>
                  <a:lnTo>
                    <a:pt x="10490" y="17285"/>
                  </a:lnTo>
                  <a:cubicBezTo>
                    <a:pt x="10612" y="17007"/>
                    <a:pt x="12369" y="13024"/>
                    <a:pt x="13969" y="9005"/>
                  </a:cubicBezTo>
                  <a:cubicBezTo>
                    <a:pt x="17327" y="533"/>
                    <a:pt x="16770" y="168"/>
                    <a:pt x="16544" y="29"/>
                  </a:cubicBezTo>
                  <a:cubicBezTo>
                    <a:pt x="16513" y="8"/>
                    <a:pt x="16477" y="0"/>
                    <a:pt x="164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8"/>
            <p:cNvSpPr/>
            <p:nvPr/>
          </p:nvSpPr>
          <p:spPr>
            <a:xfrm>
              <a:off x="4859616" y="3231792"/>
              <a:ext cx="792034" cy="1552866"/>
            </a:xfrm>
            <a:custGeom>
              <a:avLst/>
              <a:gdLst/>
              <a:ahLst/>
              <a:cxnLst/>
              <a:rect l="l" t="t" r="r" b="b"/>
              <a:pathLst>
                <a:path w="36985" h="72513" extrusionOk="0">
                  <a:moveTo>
                    <a:pt x="1" y="1"/>
                  </a:moveTo>
                  <a:cubicBezTo>
                    <a:pt x="1" y="1"/>
                    <a:pt x="3863" y="69897"/>
                    <a:pt x="12926" y="71724"/>
                  </a:cubicBezTo>
                  <a:cubicBezTo>
                    <a:pt x="15323" y="72202"/>
                    <a:pt x="17674" y="72513"/>
                    <a:pt x="19897" y="72513"/>
                  </a:cubicBezTo>
                  <a:cubicBezTo>
                    <a:pt x="26078" y="72513"/>
                    <a:pt x="31266" y="70111"/>
                    <a:pt x="33697" y="62243"/>
                  </a:cubicBezTo>
                  <a:cubicBezTo>
                    <a:pt x="36984" y="51562"/>
                    <a:pt x="20528" y="1"/>
                    <a:pt x="20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8"/>
            <p:cNvSpPr/>
            <p:nvPr/>
          </p:nvSpPr>
          <p:spPr>
            <a:xfrm>
              <a:off x="5297360" y="3229822"/>
              <a:ext cx="288717" cy="1152748"/>
            </a:xfrm>
            <a:custGeom>
              <a:avLst/>
              <a:gdLst/>
              <a:ahLst/>
              <a:cxnLst/>
              <a:rect l="l" t="t" r="r" b="b"/>
              <a:pathLst>
                <a:path w="13482" h="53829" extrusionOk="0">
                  <a:moveTo>
                    <a:pt x="90" y="1"/>
                  </a:moveTo>
                  <a:cubicBezTo>
                    <a:pt x="83" y="1"/>
                    <a:pt x="76" y="2"/>
                    <a:pt x="70" y="6"/>
                  </a:cubicBezTo>
                  <a:cubicBezTo>
                    <a:pt x="17" y="23"/>
                    <a:pt x="0" y="75"/>
                    <a:pt x="17" y="110"/>
                  </a:cubicBezTo>
                  <a:cubicBezTo>
                    <a:pt x="122" y="475"/>
                    <a:pt x="11342" y="35754"/>
                    <a:pt x="13308" y="53741"/>
                  </a:cubicBezTo>
                  <a:cubicBezTo>
                    <a:pt x="13308" y="53793"/>
                    <a:pt x="13343" y="53828"/>
                    <a:pt x="13395" y="53828"/>
                  </a:cubicBezTo>
                  <a:cubicBezTo>
                    <a:pt x="13447" y="53828"/>
                    <a:pt x="13482" y="53776"/>
                    <a:pt x="13482" y="53724"/>
                  </a:cubicBezTo>
                  <a:cubicBezTo>
                    <a:pt x="11516" y="35719"/>
                    <a:pt x="296" y="423"/>
                    <a:pt x="174" y="58"/>
                  </a:cubicBezTo>
                  <a:cubicBezTo>
                    <a:pt x="160" y="29"/>
                    <a:pt x="12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8"/>
            <p:cNvSpPr/>
            <p:nvPr/>
          </p:nvSpPr>
          <p:spPr>
            <a:xfrm>
              <a:off x="4857774" y="3243720"/>
              <a:ext cx="447788" cy="15290"/>
            </a:xfrm>
            <a:custGeom>
              <a:avLst/>
              <a:gdLst/>
              <a:ahLst/>
              <a:cxnLst/>
              <a:rect l="l" t="t" r="r" b="b"/>
              <a:pathLst>
                <a:path w="20910" h="714" extrusionOk="0">
                  <a:moveTo>
                    <a:pt x="20823" y="0"/>
                  </a:moveTo>
                  <a:lnTo>
                    <a:pt x="87" y="540"/>
                  </a:lnTo>
                  <a:cubicBezTo>
                    <a:pt x="35" y="540"/>
                    <a:pt x="0" y="592"/>
                    <a:pt x="0" y="627"/>
                  </a:cubicBezTo>
                  <a:cubicBezTo>
                    <a:pt x="0" y="679"/>
                    <a:pt x="35" y="713"/>
                    <a:pt x="87" y="713"/>
                  </a:cubicBezTo>
                  <a:lnTo>
                    <a:pt x="20823" y="174"/>
                  </a:lnTo>
                  <a:cubicBezTo>
                    <a:pt x="20875" y="174"/>
                    <a:pt x="20910" y="139"/>
                    <a:pt x="20910" y="87"/>
                  </a:cubicBezTo>
                  <a:cubicBezTo>
                    <a:pt x="20910" y="35"/>
                    <a:pt x="20875" y="0"/>
                    <a:pt x="2082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8"/>
            <p:cNvSpPr/>
            <p:nvPr/>
          </p:nvSpPr>
          <p:spPr>
            <a:xfrm>
              <a:off x="4861864" y="3289163"/>
              <a:ext cx="457853" cy="10086"/>
            </a:xfrm>
            <a:custGeom>
              <a:avLst/>
              <a:gdLst/>
              <a:ahLst/>
              <a:cxnLst/>
              <a:rect l="l" t="t" r="r" b="b"/>
              <a:pathLst>
                <a:path w="21380" h="471" extrusionOk="0">
                  <a:moveTo>
                    <a:pt x="21293" y="1"/>
                  </a:moveTo>
                  <a:lnTo>
                    <a:pt x="87" y="296"/>
                  </a:lnTo>
                  <a:cubicBezTo>
                    <a:pt x="35" y="296"/>
                    <a:pt x="0" y="331"/>
                    <a:pt x="0" y="383"/>
                  </a:cubicBezTo>
                  <a:cubicBezTo>
                    <a:pt x="0" y="418"/>
                    <a:pt x="35" y="470"/>
                    <a:pt x="87" y="470"/>
                  </a:cubicBezTo>
                  <a:lnTo>
                    <a:pt x="21293" y="175"/>
                  </a:lnTo>
                  <a:cubicBezTo>
                    <a:pt x="21345" y="175"/>
                    <a:pt x="21380" y="140"/>
                    <a:pt x="21380" y="88"/>
                  </a:cubicBezTo>
                  <a:cubicBezTo>
                    <a:pt x="21380" y="35"/>
                    <a:pt x="21345" y="1"/>
                    <a:pt x="212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8"/>
            <p:cNvSpPr/>
            <p:nvPr/>
          </p:nvSpPr>
          <p:spPr>
            <a:xfrm>
              <a:off x="6350871" y="2062426"/>
              <a:ext cx="998389" cy="1484916"/>
            </a:xfrm>
            <a:custGeom>
              <a:avLst/>
              <a:gdLst/>
              <a:ahLst/>
              <a:cxnLst/>
              <a:rect l="l" t="t" r="r" b="b"/>
              <a:pathLst>
                <a:path w="46621" h="69340" extrusionOk="0">
                  <a:moveTo>
                    <a:pt x="2610" y="0"/>
                  </a:moveTo>
                  <a:cubicBezTo>
                    <a:pt x="2610" y="0"/>
                    <a:pt x="3740" y="16961"/>
                    <a:pt x="2610" y="17570"/>
                  </a:cubicBezTo>
                  <a:cubicBezTo>
                    <a:pt x="2436" y="17674"/>
                    <a:pt x="1496" y="18161"/>
                    <a:pt x="0" y="18909"/>
                  </a:cubicBezTo>
                  <a:cubicBezTo>
                    <a:pt x="8107" y="37853"/>
                    <a:pt x="21971" y="69340"/>
                    <a:pt x="21971" y="69340"/>
                  </a:cubicBezTo>
                  <a:lnTo>
                    <a:pt x="46621" y="20388"/>
                  </a:lnTo>
                  <a:cubicBezTo>
                    <a:pt x="43524" y="18788"/>
                    <a:pt x="41420" y="17726"/>
                    <a:pt x="41159" y="17570"/>
                  </a:cubicBezTo>
                  <a:cubicBezTo>
                    <a:pt x="40011" y="16944"/>
                    <a:pt x="41159" y="1"/>
                    <a:pt x="41159" y="0"/>
                  </a:cubicBezTo>
                  <a:lnTo>
                    <a:pt x="41159" y="0"/>
                  </a:lnTo>
                  <a:lnTo>
                    <a:pt x="21884" y="8107"/>
                  </a:lnTo>
                  <a:lnTo>
                    <a:pt x="2610" y="0"/>
                  </a:ln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8"/>
            <p:cNvSpPr/>
            <p:nvPr/>
          </p:nvSpPr>
          <p:spPr>
            <a:xfrm>
              <a:off x="6406742" y="2062426"/>
              <a:ext cx="825548" cy="333796"/>
            </a:xfrm>
            <a:custGeom>
              <a:avLst/>
              <a:gdLst/>
              <a:ahLst/>
              <a:cxnLst/>
              <a:rect l="l" t="t" r="r" b="b"/>
              <a:pathLst>
                <a:path w="38550" h="15587" extrusionOk="0">
                  <a:moveTo>
                    <a:pt x="1" y="0"/>
                  </a:moveTo>
                  <a:cubicBezTo>
                    <a:pt x="53" y="957"/>
                    <a:pt x="88" y="679"/>
                    <a:pt x="192" y="3236"/>
                  </a:cubicBezTo>
                  <a:cubicBezTo>
                    <a:pt x="2036" y="8889"/>
                    <a:pt x="6959" y="15587"/>
                    <a:pt x="19345" y="15587"/>
                  </a:cubicBezTo>
                  <a:cubicBezTo>
                    <a:pt x="28982" y="15587"/>
                    <a:pt x="34914" y="10072"/>
                    <a:pt x="38254" y="5097"/>
                  </a:cubicBezTo>
                  <a:cubicBezTo>
                    <a:pt x="38550" y="262"/>
                    <a:pt x="38550" y="0"/>
                    <a:pt x="38550" y="0"/>
                  </a:cubicBezTo>
                  <a:lnTo>
                    <a:pt x="38550" y="0"/>
                  </a:lnTo>
                  <a:lnTo>
                    <a:pt x="19275" y="8107"/>
                  </a:lnTo>
                  <a:lnTo>
                    <a:pt x="749" y="3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8"/>
            <p:cNvSpPr/>
            <p:nvPr/>
          </p:nvSpPr>
          <p:spPr>
            <a:xfrm>
              <a:off x="6064017" y="1324979"/>
              <a:ext cx="230982" cy="281479"/>
            </a:xfrm>
            <a:custGeom>
              <a:avLst/>
              <a:gdLst/>
              <a:ahLst/>
              <a:cxnLst/>
              <a:rect l="l" t="t" r="r" b="b"/>
              <a:pathLst>
                <a:path w="10786" h="13144" extrusionOk="0">
                  <a:moveTo>
                    <a:pt x="6328" y="0"/>
                  </a:moveTo>
                  <a:cubicBezTo>
                    <a:pt x="6098" y="0"/>
                    <a:pt x="5856" y="20"/>
                    <a:pt x="5602" y="62"/>
                  </a:cubicBezTo>
                  <a:cubicBezTo>
                    <a:pt x="644" y="880"/>
                    <a:pt x="0" y="13144"/>
                    <a:pt x="10786" y="13144"/>
                  </a:cubicBezTo>
                  <a:lnTo>
                    <a:pt x="10786" y="6829"/>
                  </a:lnTo>
                  <a:cubicBezTo>
                    <a:pt x="10786" y="6829"/>
                    <a:pt x="10598" y="0"/>
                    <a:pt x="6328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8"/>
            <p:cNvSpPr/>
            <p:nvPr/>
          </p:nvSpPr>
          <p:spPr>
            <a:xfrm>
              <a:off x="6138156" y="1369029"/>
              <a:ext cx="133373" cy="184897"/>
            </a:xfrm>
            <a:custGeom>
              <a:avLst/>
              <a:gdLst/>
              <a:ahLst/>
              <a:cxnLst/>
              <a:rect l="l" t="t" r="r" b="b"/>
              <a:pathLst>
                <a:path w="6228" h="8634" extrusionOk="0">
                  <a:moveTo>
                    <a:pt x="3445" y="3293"/>
                  </a:moveTo>
                  <a:cubicBezTo>
                    <a:pt x="4140" y="3850"/>
                    <a:pt x="4732" y="4528"/>
                    <a:pt x="5202" y="5276"/>
                  </a:cubicBezTo>
                  <a:cubicBezTo>
                    <a:pt x="5619" y="5972"/>
                    <a:pt x="6054" y="6981"/>
                    <a:pt x="5723" y="7886"/>
                  </a:cubicBezTo>
                  <a:cubicBezTo>
                    <a:pt x="5619" y="8164"/>
                    <a:pt x="5393" y="8477"/>
                    <a:pt x="5097" y="8477"/>
                  </a:cubicBezTo>
                  <a:cubicBezTo>
                    <a:pt x="4888" y="8477"/>
                    <a:pt x="4680" y="8338"/>
                    <a:pt x="4471" y="8042"/>
                  </a:cubicBezTo>
                  <a:cubicBezTo>
                    <a:pt x="3514" y="6772"/>
                    <a:pt x="3358" y="5242"/>
                    <a:pt x="3375" y="4163"/>
                  </a:cubicBezTo>
                  <a:cubicBezTo>
                    <a:pt x="3392" y="3867"/>
                    <a:pt x="3410" y="3589"/>
                    <a:pt x="3445" y="3293"/>
                  </a:cubicBezTo>
                  <a:close/>
                  <a:moveTo>
                    <a:pt x="4042" y="1"/>
                  </a:moveTo>
                  <a:cubicBezTo>
                    <a:pt x="4001" y="1"/>
                    <a:pt x="3963" y="29"/>
                    <a:pt x="3949" y="58"/>
                  </a:cubicBezTo>
                  <a:cubicBezTo>
                    <a:pt x="3671" y="1014"/>
                    <a:pt x="3462" y="1989"/>
                    <a:pt x="3305" y="2963"/>
                  </a:cubicBezTo>
                  <a:cubicBezTo>
                    <a:pt x="2366" y="2267"/>
                    <a:pt x="1270" y="1762"/>
                    <a:pt x="122" y="1519"/>
                  </a:cubicBezTo>
                  <a:cubicBezTo>
                    <a:pt x="18" y="1519"/>
                    <a:pt x="0" y="1658"/>
                    <a:pt x="87" y="1693"/>
                  </a:cubicBezTo>
                  <a:cubicBezTo>
                    <a:pt x="1253" y="1936"/>
                    <a:pt x="2349" y="2441"/>
                    <a:pt x="3288" y="3172"/>
                  </a:cubicBezTo>
                  <a:cubicBezTo>
                    <a:pt x="3236" y="3502"/>
                    <a:pt x="3201" y="3833"/>
                    <a:pt x="3201" y="4163"/>
                  </a:cubicBezTo>
                  <a:cubicBezTo>
                    <a:pt x="3184" y="5259"/>
                    <a:pt x="3358" y="6842"/>
                    <a:pt x="4314" y="8147"/>
                  </a:cubicBezTo>
                  <a:cubicBezTo>
                    <a:pt x="4488" y="8356"/>
                    <a:pt x="4732" y="8634"/>
                    <a:pt x="5080" y="8634"/>
                  </a:cubicBezTo>
                  <a:cubicBezTo>
                    <a:pt x="5480" y="8634"/>
                    <a:pt x="5758" y="8269"/>
                    <a:pt x="5880" y="7938"/>
                  </a:cubicBezTo>
                  <a:cubicBezTo>
                    <a:pt x="6228" y="6964"/>
                    <a:pt x="5776" y="5903"/>
                    <a:pt x="5341" y="5189"/>
                  </a:cubicBezTo>
                  <a:cubicBezTo>
                    <a:pt x="4854" y="4372"/>
                    <a:pt x="4210" y="3676"/>
                    <a:pt x="3479" y="3085"/>
                  </a:cubicBezTo>
                  <a:cubicBezTo>
                    <a:pt x="3619" y="2076"/>
                    <a:pt x="3845" y="1084"/>
                    <a:pt x="4123" y="110"/>
                  </a:cubicBezTo>
                  <a:cubicBezTo>
                    <a:pt x="4140" y="58"/>
                    <a:pt x="4106" y="6"/>
                    <a:pt x="4071" y="6"/>
                  </a:cubicBezTo>
                  <a:cubicBezTo>
                    <a:pt x="4061" y="2"/>
                    <a:pt x="4052" y="1"/>
                    <a:pt x="404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8"/>
            <p:cNvSpPr/>
            <p:nvPr/>
          </p:nvSpPr>
          <p:spPr>
            <a:xfrm>
              <a:off x="7361916" y="1324979"/>
              <a:ext cx="231368" cy="281479"/>
            </a:xfrm>
            <a:custGeom>
              <a:avLst/>
              <a:gdLst/>
              <a:ahLst/>
              <a:cxnLst/>
              <a:rect l="l" t="t" r="r" b="b"/>
              <a:pathLst>
                <a:path w="10804" h="13144" extrusionOk="0">
                  <a:moveTo>
                    <a:pt x="4460" y="0"/>
                  </a:moveTo>
                  <a:cubicBezTo>
                    <a:pt x="204" y="0"/>
                    <a:pt x="0" y="6829"/>
                    <a:pt x="0" y="6829"/>
                  </a:cubicBezTo>
                  <a:lnTo>
                    <a:pt x="0" y="13144"/>
                  </a:lnTo>
                  <a:cubicBezTo>
                    <a:pt x="10803" y="13144"/>
                    <a:pt x="10159" y="880"/>
                    <a:pt x="5184" y="62"/>
                  </a:cubicBezTo>
                  <a:cubicBezTo>
                    <a:pt x="4931" y="20"/>
                    <a:pt x="4690" y="0"/>
                    <a:pt x="4460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8"/>
            <p:cNvSpPr/>
            <p:nvPr/>
          </p:nvSpPr>
          <p:spPr>
            <a:xfrm>
              <a:off x="7385387" y="1369394"/>
              <a:ext cx="133758" cy="184533"/>
            </a:xfrm>
            <a:custGeom>
              <a:avLst/>
              <a:gdLst/>
              <a:ahLst/>
              <a:cxnLst/>
              <a:rect l="l" t="t" r="r" b="b"/>
              <a:pathLst>
                <a:path w="6246" h="8617" extrusionOk="0">
                  <a:moveTo>
                    <a:pt x="2801" y="3276"/>
                  </a:moveTo>
                  <a:cubicBezTo>
                    <a:pt x="2818" y="3572"/>
                    <a:pt x="2853" y="3850"/>
                    <a:pt x="2871" y="4146"/>
                  </a:cubicBezTo>
                  <a:cubicBezTo>
                    <a:pt x="2888" y="5225"/>
                    <a:pt x="2731" y="6755"/>
                    <a:pt x="1792" y="8008"/>
                  </a:cubicBezTo>
                  <a:cubicBezTo>
                    <a:pt x="1566" y="8304"/>
                    <a:pt x="1375" y="8443"/>
                    <a:pt x="1166" y="8443"/>
                  </a:cubicBezTo>
                  <a:cubicBezTo>
                    <a:pt x="853" y="8443"/>
                    <a:pt x="627" y="8130"/>
                    <a:pt x="540" y="7869"/>
                  </a:cubicBezTo>
                  <a:cubicBezTo>
                    <a:pt x="209" y="6947"/>
                    <a:pt x="627" y="5938"/>
                    <a:pt x="1061" y="5259"/>
                  </a:cubicBezTo>
                  <a:cubicBezTo>
                    <a:pt x="1514" y="4511"/>
                    <a:pt x="2105" y="3833"/>
                    <a:pt x="2801" y="3276"/>
                  </a:cubicBezTo>
                  <a:close/>
                  <a:moveTo>
                    <a:pt x="2209" y="0"/>
                  </a:moveTo>
                  <a:cubicBezTo>
                    <a:pt x="2159" y="0"/>
                    <a:pt x="2112" y="40"/>
                    <a:pt x="2123" y="93"/>
                  </a:cubicBezTo>
                  <a:cubicBezTo>
                    <a:pt x="2401" y="1067"/>
                    <a:pt x="2627" y="2076"/>
                    <a:pt x="2766" y="3085"/>
                  </a:cubicBezTo>
                  <a:cubicBezTo>
                    <a:pt x="2036" y="3659"/>
                    <a:pt x="1392" y="4372"/>
                    <a:pt x="905" y="5172"/>
                  </a:cubicBezTo>
                  <a:cubicBezTo>
                    <a:pt x="453" y="5886"/>
                    <a:pt x="0" y="6947"/>
                    <a:pt x="366" y="7921"/>
                  </a:cubicBezTo>
                  <a:cubicBezTo>
                    <a:pt x="470" y="8252"/>
                    <a:pt x="748" y="8617"/>
                    <a:pt x="1148" y="8617"/>
                  </a:cubicBezTo>
                  <a:lnTo>
                    <a:pt x="1166" y="8617"/>
                  </a:lnTo>
                  <a:cubicBezTo>
                    <a:pt x="1514" y="8617"/>
                    <a:pt x="1757" y="8339"/>
                    <a:pt x="1914" y="8112"/>
                  </a:cubicBezTo>
                  <a:cubicBezTo>
                    <a:pt x="2888" y="6825"/>
                    <a:pt x="3062" y="5242"/>
                    <a:pt x="3027" y="4146"/>
                  </a:cubicBezTo>
                  <a:cubicBezTo>
                    <a:pt x="3027" y="3798"/>
                    <a:pt x="2992" y="3485"/>
                    <a:pt x="2958" y="3155"/>
                  </a:cubicBezTo>
                  <a:cubicBezTo>
                    <a:pt x="3897" y="2424"/>
                    <a:pt x="4993" y="1919"/>
                    <a:pt x="6141" y="1676"/>
                  </a:cubicBezTo>
                  <a:cubicBezTo>
                    <a:pt x="6245" y="1641"/>
                    <a:pt x="6211" y="1502"/>
                    <a:pt x="6106" y="1502"/>
                  </a:cubicBezTo>
                  <a:cubicBezTo>
                    <a:pt x="4958" y="1745"/>
                    <a:pt x="3880" y="2250"/>
                    <a:pt x="2940" y="2963"/>
                  </a:cubicBezTo>
                  <a:cubicBezTo>
                    <a:pt x="2784" y="1972"/>
                    <a:pt x="2557" y="997"/>
                    <a:pt x="2297" y="58"/>
                  </a:cubicBezTo>
                  <a:cubicBezTo>
                    <a:pt x="2276" y="17"/>
                    <a:pt x="2242" y="0"/>
                    <a:pt x="220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8"/>
            <p:cNvSpPr/>
            <p:nvPr/>
          </p:nvSpPr>
          <p:spPr>
            <a:xfrm>
              <a:off x="6294978" y="836417"/>
              <a:ext cx="1066960" cy="1431186"/>
            </a:xfrm>
            <a:custGeom>
              <a:avLst/>
              <a:gdLst/>
              <a:ahLst/>
              <a:cxnLst/>
              <a:rect l="l" t="t" r="r" b="b"/>
              <a:pathLst>
                <a:path w="49823" h="66831" extrusionOk="0">
                  <a:moveTo>
                    <a:pt x="23572" y="0"/>
                  </a:moveTo>
                  <a:cubicBezTo>
                    <a:pt x="10560" y="0"/>
                    <a:pt x="1" y="10560"/>
                    <a:pt x="1" y="23589"/>
                  </a:cubicBezTo>
                  <a:lnTo>
                    <a:pt x="1" y="42029"/>
                  </a:lnTo>
                  <a:cubicBezTo>
                    <a:pt x="1" y="55163"/>
                    <a:pt x="10230" y="66348"/>
                    <a:pt x="23346" y="66818"/>
                  </a:cubicBezTo>
                  <a:cubicBezTo>
                    <a:pt x="23607" y="66827"/>
                    <a:pt x="23868" y="66831"/>
                    <a:pt x="24129" y="66831"/>
                  </a:cubicBezTo>
                  <a:cubicBezTo>
                    <a:pt x="24390" y="66831"/>
                    <a:pt x="24651" y="66827"/>
                    <a:pt x="24912" y="66818"/>
                  </a:cubicBezTo>
                  <a:cubicBezTo>
                    <a:pt x="25022" y="66814"/>
                    <a:pt x="25132" y="66813"/>
                    <a:pt x="25242" y="66813"/>
                  </a:cubicBezTo>
                  <a:cubicBezTo>
                    <a:pt x="25544" y="66813"/>
                    <a:pt x="25845" y="66823"/>
                    <a:pt x="26146" y="66823"/>
                  </a:cubicBezTo>
                  <a:cubicBezTo>
                    <a:pt x="26257" y="66823"/>
                    <a:pt x="26367" y="66822"/>
                    <a:pt x="26477" y="66818"/>
                  </a:cubicBezTo>
                  <a:cubicBezTo>
                    <a:pt x="39611" y="66348"/>
                    <a:pt x="49822" y="55163"/>
                    <a:pt x="49822" y="42029"/>
                  </a:cubicBezTo>
                  <a:lnTo>
                    <a:pt x="49822" y="23589"/>
                  </a:lnTo>
                  <a:cubicBezTo>
                    <a:pt x="49822" y="10560"/>
                    <a:pt x="39281" y="0"/>
                    <a:pt x="26251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8"/>
            <p:cNvSpPr/>
            <p:nvPr/>
          </p:nvSpPr>
          <p:spPr>
            <a:xfrm>
              <a:off x="6235380" y="666746"/>
              <a:ext cx="1126557" cy="790321"/>
            </a:xfrm>
            <a:custGeom>
              <a:avLst/>
              <a:gdLst/>
              <a:ahLst/>
              <a:cxnLst/>
              <a:rect l="l" t="t" r="r" b="b"/>
              <a:pathLst>
                <a:path w="52606" h="36905" extrusionOk="0">
                  <a:moveTo>
                    <a:pt x="16199" y="0"/>
                  </a:moveTo>
                  <a:cubicBezTo>
                    <a:pt x="15875" y="0"/>
                    <a:pt x="15553" y="41"/>
                    <a:pt x="15239" y="130"/>
                  </a:cubicBezTo>
                  <a:cubicBezTo>
                    <a:pt x="13291" y="652"/>
                    <a:pt x="12178" y="2792"/>
                    <a:pt x="12160" y="4792"/>
                  </a:cubicBezTo>
                  <a:cubicBezTo>
                    <a:pt x="12160" y="6810"/>
                    <a:pt x="12978" y="8672"/>
                    <a:pt x="13813" y="10498"/>
                  </a:cubicBezTo>
                  <a:cubicBezTo>
                    <a:pt x="12804" y="9037"/>
                    <a:pt x="11760" y="7576"/>
                    <a:pt x="10368" y="6480"/>
                  </a:cubicBezTo>
                  <a:cubicBezTo>
                    <a:pt x="9235" y="5601"/>
                    <a:pt x="7813" y="4988"/>
                    <a:pt x="6394" y="4988"/>
                  </a:cubicBezTo>
                  <a:cubicBezTo>
                    <a:pt x="6071" y="4988"/>
                    <a:pt x="5748" y="5020"/>
                    <a:pt x="5428" y="5088"/>
                  </a:cubicBezTo>
                  <a:cubicBezTo>
                    <a:pt x="4784" y="5210"/>
                    <a:pt x="4210" y="5505"/>
                    <a:pt x="3758" y="5958"/>
                  </a:cubicBezTo>
                  <a:cubicBezTo>
                    <a:pt x="2853" y="6915"/>
                    <a:pt x="2853" y="8393"/>
                    <a:pt x="3062" y="9698"/>
                  </a:cubicBezTo>
                  <a:cubicBezTo>
                    <a:pt x="3375" y="11751"/>
                    <a:pt x="4141" y="13699"/>
                    <a:pt x="5115" y="15543"/>
                  </a:cubicBezTo>
                  <a:cubicBezTo>
                    <a:pt x="4494" y="14515"/>
                    <a:pt x="3454" y="13465"/>
                    <a:pt x="2387" y="13465"/>
                  </a:cubicBezTo>
                  <a:cubicBezTo>
                    <a:pt x="1811" y="13465"/>
                    <a:pt x="1227" y="13771"/>
                    <a:pt x="696" y="14551"/>
                  </a:cubicBezTo>
                  <a:cubicBezTo>
                    <a:pt x="227" y="15247"/>
                    <a:pt x="1" y="16082"/>
                    <a:pt x="1" y="16917"/>
                  </a:cubicBezTo>
                  <a:cubicBezTo>
                    <a:pt x="1" y="19092"/>
                    <a:pt x="662" y="21544"/>
                    <a:pt x="2436" y="22901"/>
                  </a:cubicBezTo>
                  <a:cubicBezTo>
                    <a:pt x="2940" y="23267"/>
                    <a:pt x="3497" y="23562"/>
                    <a:pt x="4106" y="23736"/>
                  </a:cubicBezTo>
                  <a:cubicBezTo>
                    <a:pt x="3236" y="26241"/>
                    <a:pt x="2784" y="28868"/>
                    <a:pt x="2784" y="31512"/>
                  </a:cubicBezTo>
                  <a:lnTo>
                    <a:pt x="2784" y="36905"/>
                  </a:lnTo>
                  <a:cubicBezTo>
                    <a:pt x="2993" y="35565"/>
                    <a:pt x="4419" y="27511"/>
                    <a:pt x="9829" y="23058"/>
                  </a:cubicBezTo>
                  <a:cubicBezTo>
                    <a:pt x="11203" y="22432"/>
                    <a:pt x="12526" y="21684"/>
                    <a:pt x="13778" y="20831"/>
                  </a:cubicBezTo>
                  <a:cubicBezTo>
                    <a:pt x="14736" y="22326"/>
                    <a:pt x="18273" y="25367"/>
                    <a:pt x="21471" y="25367"/>
                  </a:cubicBezTo>
                  <a:cubicBezTo>
                    <a:pt x="21698" y="25367"/>
                    <a:pt x="21923" y="25352"/>
                    <a:pt x="22145" y="25319"/>
                  </a:cubicBezTo>
                  <a:cubicBezTo>
                    <a:pt x="24737" y="24937"/>
                    <a:pt x="26964" y="23301"/>
                    <a:pt x="28982" y="21614"/>
                  </a:cubicBezTo>
                  <a:cubicBezTo>
                    <a:pt x="30982" y="19927"/>
                    <a:pt x="32948" y="18065"/>
                    <a:pt x="35384" y="17074"/>
                  </a:cubicBezTo>
                  <a:cubicBezTo>
                    <a:pt x="36514" y="16621"/>
                    <a:pt x="37836" y="16047"/>
                    <a:pt x="39106" y="15804"/>
                  </a:cubicBezTo>
                  <a:cubicBezTo>
                    <a:pt x="40707" y="16134"/>
                    <a:pt x="42220" y="16830"/>
                    <a:pt x="43507" y="17839"/>
                  </a:cubicBezTo>
                  <a:cubicBezTo>
                    <a:pt x="50274" y="23319"/>
                    <a:pt x="52605" y="34069"/>
                    <a:pt x="52605" y="34069"/>
                  </a:cubicBezTo>
                  <a:lnTo>
                    <a:pt x="52605" y="31512"/>
                  </a:lnTo>
                  <a:cubicBezTo>
                    <a:pt x="52605" y="25285"/>
                    <a:pt x="50153" y="19300"/>
                    <a:pt x="45751" y="14882"/>
                  </a:cubicBezTo>
                  <a:cubicBezTo>
                    <a:pt x="45838" y="14203"/>
                    <a:pt x="45838" y="13490"/>
                    <a:pt x="45856" y="12794"/>
                  </a:cubicBezTo>
                  <a:cubicBezTo>
                    <a:pt x="45891" y="11751"/>
                    <a:pt x="45838" y="10707"/>
                    <a:pt x="45699" y="9680"/>
                  </a:cubicBezTo>
                  <a:cubicBezTo>
                    <a:pt x="45595" y="9002"/>
                    <a:pt x="45421" y="8219"/>
                    <a:pt x="44847" y="7819"/>
                  </a:cubicBezTo>
                  <a:cubicBezTo>
                    <a:pt x="44551" y="7650"/>
                    <a:pt x="44221" y="7561"/>
                    <a:pt x="43893" y="7561"/>
                  </a:cubicBezTo>
                  <a:cubicBezTo>
                    <a:pt x="43816" y="7561"/>
                    <a:pt x="43740" y="7566"/>
                    <a:pt x="43664" y="7576"/>
                  </a:cubicBezTo>
                  <a:cubicBezTo>
                    <a:pt x="43055" y="7593"/>
                    <a:pt x="42498" y="7871"/>
                    <a:pt x="42081" y="8306"/>
                  </a:cubicBezTo>
                  <a:cubicBezTo>
                    <a:pt x="41768" y="8672"/>
                    <a:pt x="41489" y="9211"/>
                    <a:pt x="41524" y="9698"/>
                  </a:cubicBezTo>
                  <a:cubicBezTo>
                    <a:pt x="41263" y="8463"/>
                    <a:pt x="40933" y="7228"/>
                    <a:pt x="40550" y="6027"/>
                  </a:cubicBezTo>
                  <a:cubicBezTo>
                    <a:pt x="40289" y="5210"/>
                    <a:pt x="39976" y="4357"/>
                    <a:pt x="39350" y="3748"/>
                  </a:cubicBezTo>
                  <a:cubicBezTo>
                    <a:pt x="38654" y="3122"/>
                    <a:pt x="37732" y="2774"/>
                    <a:pt x="36793" y="2774"/>
                  </a:cubicBezTo>
                  <a:cubicBezTo>
                    <a:pt x="36749" y="2773"/>
                    <a:pt x="36705" y="2772"/>
                    <a:pt x="36661" y="2772"/>
                  </a:cubicBezTo>
                  <a:cubicBezTo>
                    <a:pt x="35525" y="2772"/>
                    <a:pt x="34430" y="3204"/>
                    <a:pt x="33609" y="3975"/>
                  </a:cubicBezTo>
                  <a:cubicBezTo>
                    <a:pt x="32774" y="4792"/>
                    <a:pt x="32009" y="6132"/>
                    <a:pt x="32218" y="7280"/>
                  </a:cubicBezTo>
                  <a:cubicBezTo>
                    <a:pt x="31939" y="5871"/>
                    <a:pt x="31504" y="4514"/>
                    <a:pt x="30965" y="3192"/>
                  </a:cubicBezTo>
                  <a:cubicBezTo>
                    <a:pt x="30774" y="2687"/>
                    <a:pt x="30513" y="2218"/>
                    <a:pt x="30165" y="1800"/>
                  </a:cubicBezTo>
                  <a:cubicBezTo>
                    <a:pt x="29747" y="1348"/>
                    <a:pt x="29278" y="965"/>
                    <a:pt x="28756" y="652"/>
                  </a:cubicBezTo>
                  <a:cubicBezTo>
                    <a:pt x="28164" y="339"/>
                    <a:pt x="27521" y="165"/>
                    <a:pt x="26860" y="113"/>
                  </a:cubicBezTo>
                  <a:cubicBezTo>
                    <a:pt x="26828" y="112"/>
                    <a:pt x="26797" y="111"/>
                    <a:pt x="26765" y="111"/>
                  </a:cubicBezTo>
                  <a:cubicBezTo>
                    <a:pt x="26172" y="111"/>
                    <a:pt x="25597" y="267"/>
                    <a:pt x="25068" y="548"/>
                  </a:cubicBezTo>
                  <a:cubicBezTo>
                    <a:pt x="24529" y="826"/>
                    <a:pt x="24076" y="1226"/>
                    <a:pt x="23728" y="1748"/>
                  </a:cubicBezTo>
                  <a:cubicBezTo>
                    <a:pt x="22911" y="3087"/>
                    <a:pt x="23398" y="4810"/>
                    <a:pt x="23293" y="6393"/>
                  </a:cubicBezTo>
                  <a:cubicBezTo>
                    <a:pt x="22702" y="5332"/>
                    <a:pt x="22024" y="4305"/>
                    <a:pt x="21276" y="3331"/>
                  </a:cubicBezTo>
                  <a:cubicBezTo>
                    <a:pt x="20545" y="2357"/>
                    <a:pt x="19745" y="1417"/>
                    <a:pt x="18718" y="774"/>
                  </a:cubicBezTo>
                  <a:cubicBezTo>
                    <a:pt x="17968" y="303"/>
                    <a:pt x="17079" y="0"/>
                    <a:pt x="161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8"/>
            <p:cNvSpPr/>
            <p:nvPr/>
          </p:nvSpPr>
          <p:spPr>
            <a:xfrm>
              <a:off x="6325922" y="1612775"/>
              <a:ext cx="300602" cy="388575"/>
            </a:xfrm>
            <a:custGeom>
              <a:avLst/>
              <a:gdLst/>
              <a:ahLst/>
              <a:cxnLst/>
              <a:rect l="l" t="t" r="r" b="b"/>
              <a:pathLst>
                <a:path w="14037" h="18145" extrusionOk="0">
                  <a:moveTo>
                    <a:pt x="137" y="0"/>
                  </a:moveTo>
                  <a:cubicBezTo>
                    <a:pt x="75" y="0"/>
                    <a:pt x="1" y="49"/>
                    <a:pt x="35" y="105"/>
                  </a:cubicBezTo>
                  <a:cubicBezTo>
                    <a:pt x="2731" y="7376"/>
                    <a:pt x="7549" y="13656"/>
                    <a:pt x="13882" y="18127"/>
                  </a:cubicBezTo>
                  <a:cubicBezTo>
                    <a:pt x="13895" y="18140"/>
                    <a:pt x="13909" y="18143"/>
                    <a:pt x="13922" y="18144"/>
                  </a:cubicBezTo>
                  <a:lnTo>
                    <a:pt x="13922" y="18144"/>
                  </a:lnTo>
                  <a:cubicBezTo>
                    <a:pt x="14005" y="18139"/>
                    <a:pt x="14036" y="18039"/>
                    <a:pt x="13969" y="17988"/>
                  </a:cubicBezTo>
                  <a:cubicBezTo>
                    <a:pt x="7671" y="13534"/>
                    <a:pt x="2870" y="7272"/>
                    <a:pt x="208" y="53"/>
                  </a:cubicBezTo>
                  <a:cubicBezTo>
                    <a:pt x="202" y="15"/>
                    <a:pt x="172" y="0"/>
                    <a:pt x="137" y="0"/>
                  </a:cubicBezTo>
                  <a:close/>
                  <a:moveTo>
                    <a:pt x="13922" y="18144"/>
                  </a:moveTo>
                  <a:lnTo>
                    <a:pt x="13922" y="18144"/>
                  </a:lnTo>
                  <a:cubicBezTo>
                    <a:pt x="13920" y="18144"/>
                    <a:pt x="13918" y="18144"/>
                    <a:pt x="13916" y="18144"/>
                  </a:cubicBezTo>
                  <a:lnTo>
                    <a:pt x="13934" y="18144"/>
                  </a:lnTo>
                  <a:cubicBezTo>
                    <a:pt x="13930" y="18144"/>
                    <a:pt x="13926" y="18144"/>
                    <a:pt x="13922" y="181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8"/>
            <p:cNvSpPr/>
            <p:nvPr/>
          </p:nvSpPr>
          <p:spPr>
            <a:xfrm>
              <a:off x="6549045" y="1503623"/>
              <a:ext cx="30581" cy="151640"/>
            </a:xfrm>
            <a:custGeom>
              <a:avLst/>
              <a:gdLst/>
              <a:ahLst/>
              <a:cxnLst/>
              <a:rect l="l" t="t" r="r" b="b"/>
              <a:pathLst>
                <a:path w="1428" h="7081" extrusionOk="0">
                  <a:moveTo>
                    <a:pt x="714" y="0"/>
                  </a:moveTo>
                  <a:cubicBezTo>
                    <a:pt x="314" y="0"/>
                    <a:pt x="1" y="1583"/>
                    <a:pt x="1" y="3532"/>
                  </a:cubicBezTo>
                  <a:cubicBezTo>
                    <a:pt x="1" y="5497"/>
                    <a:pt x="314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8"/>
            <p:cNvSpPr/>
            <p:nvPr/>
          </p:nvSpPr>
          <p:spPr>
            <a:xfrm>
              <a:off x="6492424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4386" y="0"/>
                  </a:moveTo>
                  <a:cubicBezTo>
                    <a:pt x="3782" y="0"/>
                    <a:pt x="3193" y="109"/>
                    <a:pt x="2627" y="327"/>
                  </a:cubicBezTo>
                  <a:cubicBezTo>
                    <a:pt x="1740" y="605"/>
                    <a:pt x="836" y="1040"/>
                    <a:pt x="383" y="1857"/>
                  </a:cubicBezTo>
                  <a:cubicBezTo>
                    <a:pt x="1" y="2518"/>
                    <a:pt x="35" y="3336"/>
                    <a:pt x="53" y="4101"/>
                  </a:cubicBezTo>
                  <a:cubicBezTo>
                    <a:pt x="1671" y="2362"/>
                    <a:pt x="3949" y="1353"/>
                    <a:pt x="6333" y="1353"/>
                  </a:cubicBezTo>
                  <a:cubicBezTo>
                    <a:pt x="6020" y="709"/>
                    <a:pt x="5463" y="100"/>
                    <a:pt x="4750" y="13"/>
                  </a:cubicBezTo>
                  <a:cubicBezTo>
                    <a:pt x="4628" y="5"/>
                    <a:pt x="4507" y="0"/>
                    <a:pt x="4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8"/>
            <p:cNvSpPr/>
            <p:nvPr/>
          </p:nvSpPr>
          <p:spPr>
            <a:xfrm>
              <a:off x="6468589" y="1673401"/>
              <a:ext cx="55208" cy="46299"/>
            </a:xfrm>
            <a:custGeom>
              <a:avLst/>
              <a:gdLst/>
              <a:ahLst/>
              <a:cxnLst/>
              <a:rect l="l" t="t" r="r" b="b"/>
              <a:pathLst>
                <a:path w="2578" h="2162" extrusionOk="0">
                  <a:moveTo>
                    <a:pt x="2409" y="0"/>
                  </a:moveTo>
                  <a:cubicBezTo>
                    <a:pt x="2382" y="0"/>
                    <a:pt x="2355" y="12"/>
                    <a:pt x="2331" y="40"/>
                  </a:cubicBezTo>
                  <a:lnTo>
                    <a:pt x="70" y="1971"/>
                  </a:lnTo>
                  <a:cubicBezTo>
                    <a:pt x="0" y="2023"/>
                    <a:pt x="35" y="2162"/>
                    <a:pt x="139" y="2162"/>
                  </a:cubicBezTo>
                  <a:cubicBezTo>
                    <a:pt x="174" y="2162"/>
                    <a:pt x="192" y="2145"/>
                    <a:pt x="209" y="2127"/>
                  </a:cubicBezTo>
                  <a:lnTo>
                    <a:pt x="2471" y="214"/>
                  </a:lnTo>
                  <a:cubicBezTo>
                    <a:pt x="2578" y="133"/>
                    <a:pt x="2499" y="0"/>
                    <a:pt x="2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8"/>
            <p:cNvSpPr/>
            <p:nvPr/>
          </p:nvSpPr>
          <p:spPr>
            <a:xfrm>
              <a:off x="6492060" y="1678990"/>
              <a:ext cx="55294" cy="46685"/>
            </a:xfrm>
            <a:custGeom>
              <a:avLst/>
              <a:gdLst/>
              <a:ahLst/>
              <a:cxnLst/>
              <a:rect l="l" t="t" r="r" b="b"/>
              <a:pathLst>
                <a:path w="2582" h="2180" extrusionOk="0">
                  <a:moveTo>
                    <a:pt x="2417" y="0"/>
                  </a:moveTo>
                  <a:cubicBezTo>
                    <a:pt x="2389" y="0"/>
                    <a:pt x="2359" y="12"/>
                    <a:pt x="2331" y="40"/>
                  </a:cubicBezTo>
                  <a:lnTo>
                    <a:pt x="87" y="1988"/>
                  </a:lnTo>
                  <a:cubicBezTo>
                    <a:pt x="0" y="2058"/>
                    <a:pt x="52" y="2179"/>
                    <a:pt x="157" y="2179"/>
                  </a:cubicBezTo>
                  <a:cubicBezTo>
                    <a:pt x="174" y="2179"/>
                    <a:pt x="209" y="2179"/>
                    <a:pt x="226" y="2162"/>
                  </a:cubicBezTo>
                  <a:lnTo>
                    <a:pt x="2488" y="196"/>
                  </a:lnTo>
                  <a:cubicBezTo>
                    <a:pt x="2582" y="129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8"/>
            <p:cNvSpPr/>
            <p:nvPr/>
          </p:nvSpPr>
          <p:spPr>
            <a:xfrm>
              <a:off x="6490946" y="1687171"/>
              <a:ext cx="74203" cy="63838"/>
            </a:xfrm>
            <a:custGeom>
              <a:avLst/>
              <a:gdLst/>
              <a:ahLst/>
              <a:cxnLst/>
              <a:rect l="l" t="t" r="r" b="b"/>
              <a:pathLst>
                <a:path w="3465" h="2981" extrusionOk="0">
                  <a:moveTo>
                    <a:pt x="3297" y="1"/>
                  </a:moveTo>
                  <a:cubicBezTo>
                    <a:pt x="3270" y="1"/>
                    <a:pt x="3242" y="12"/>
                    <a:pt x="3218" y="40"/>
                  </a:cubicBezTo>
                  <a:lnTo>
                    <a:pt x="70" y="2771"/>
                  </a:lnTo>
                  <a:cubicBezTo>
                    <a:pt x="0" y="2841"/>
                    <a:pt x="52" y="2963"/>
                    <a:pt x="157" y="2980"/>
                  </a:cubicBezTo>
                  <a:cubicBezTo>
                    <a:pt x="174" y="2963"/>
                    <a:pt x="191" y="2963"/>
                    <a:pt x="226" y="2945"/>
                  </a:cubicBezTo>
                  <a:lnTo>
                    <a:pt x="3357" y="197"/>
                  </a:lnTo>
                  <a:cubicBezTo>
                    <a:pt x="3465" y="130"/>
                    <a:pt x="3386" y="1"/>
                    <a:pt x="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6522234" y="1681753"/>
              <a:ext cx="72918" cy="65530"/>
            </a:xfrm>
            <a:custGeom>
              <a:avLst/>
              <a:gdLst/>
              <a:ahLst/>
              <a:cxnLst/>
              <a:rect l="l" t="t" r="r" b="b"/>
              <a:pathLst>
                <a:path w="3405" h="3060" extrusionOk="0">
                  <a:moveTo>
                    <a:pt x="3238" y="0"/>
                  </a:moveTo>
                  <a:cubicBezTo>
                    <a:pt x="3214" y="0"/>
                    <a:pt x="3189" y="10"/>
                    <a:pt x="3166" y="32"/>
                  </a:cubicBezTo>
                  <a:lnTo>
                    <a:pt x="87" y="2868"/>
                  </a:lnTo>
                  <a:cubicBezTo>
                    <a:pt x="0" y="2937"/>
                    <a:pt x="52" y="3059"/>
                    <a:pt x="157" y="3059"/>
                  </a:cubicBezTo>
                  <a:cubicBezTo>
                    <a:pt x="192" y="3059"/>
                    <a:pt x="209" y="3042"/>
                    <a:pt x="244" y="3024"/>
                  </a:cubicBezTo>
                  <a:lnTo>
                    <a:pt x="3323" y="206"/>
                  </a:lnTo>
                  <a:cubicBezTo>
                    <a:pt x="3405" y="125"/>
                    <a:pt x="3326" y="0"/>
                    <a:pt x="3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6554270" y="1705866"/>
              <a:ext cx="38783" cy="36191"/>
            </a:xfrm>
            <a:custGeom>
              <a:avLst/>
              <a:gdLst/>
              <a:ahLst/>
              <a:cxnLst/>
              <a:rect l="l" t="t" r="r" b="b"/>
              <a:pathLst>
                <a:path w="1811" h="1690" extrusionOk="0">
                  <a:moveTo>
                    <a:pt x="1660" y="1"/>
                  </a:moveTo>
                  <a:cubicBezTo>
                    <a:pt x="1641" y="1"/>
                    <a:pt x="1620" y="7"/>
                    <a:pt x="1601" y="20"/>
                  </a:cubicBezTo>
                  <a:cubicBezTo>
                    <a:pt x="1079" y="489"/>
                    <a:pt x="557" y="994"/>
                    <a:pt x="70" y="1498"/>
                  </a:cubicBezTo>
                  <a:cubicBezTo>
                    <a:pt x="0" y="1568"/>
                    <a:pt x="53" y="1690"/>
                    <a:pt x="157" y="1690"/>
                  </a:cubicBezTo>
                  <a:cubicBezTo>
                    <a:pt x="174" y="1690"/>
                    <a:pt x="209" y="1672"/>
                    <a:pt x="226" y="1655"/>
                  </a:cubicBezTo>
                  <a:cubicBezTo>
                    <a:pt x="714" y="1150"/>
                    <a:pt x="1218" y="646"/>
                    <a:pt x="1740" y="176"/>
                  </a:cubicBezTo>
                  <a:cubicBezTo>
                    <a:pt x="1810" y="106"/>
                    <a:pt x="1744" y="1"/>
                    <a:pt x="1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8"/>
            <p:cNvSpPr/>
            <p:nvPr/>
          </p:nvSpPr>
          <p:spPr>
            <a:xfrm>
              <a:off x="7030369" y="1612668"/>
              <a:ext cx="300645" cy="388682"/>
            </a:xfrm>
            <a:custGeom>
              <a:avLst/>
              <a:gdLst/>
              <a:ahLst/>
              <a:cxnLst/>
              <a:rect l="l" t="t" r="r" b="b"/>
              <a:pathLst>
                <a:path w="14039" h="18150" extrusionOk="0">
                  <a:moveTo>
                    <a:pt x="13905" y="0"/>
                  </a:moveTo>
                  <a:cubicBezTo>
                    <a:pt x="13877" y="0"/>
                    <a:pt x="13853" y="12"/>
                    <a:pt x="13847" y="40"/>
                  </a:cubicBezTo>
                  <a:cubicBezTo>
                    <a:pt x="11168" y="7277"/>
                    <a:pt x="6367" y="13539"/>
                    <a:pt x="70" y="17993"/>
                  </a:cubicBezTo>
                  <a:cubicBezTo>
                    <a:pt x="0" y="18045"/>
                    <a:pt x="35" y="18149"/>
                    <a:pt x="122" y="18149"/>
                  </a:cubicBezTo>
                  <a:cubicBezTo>
                    <a:pt x="139" y="18149"/>
                    <a:pt x="157" y="18149"/>
                    <a:pt x="174" y="18132"/>
                  </a:cubicBezTo>
                  <a:cubicBezTo>
                    <a:pt x="6489" y="13661"/>
                    <a:pt x="11325" y="7381"/>
                    <a:pt x="14004" y="110"/>
                  </a:cubicBezTo>
                  <a:cubicBezTo>
                    <a:pt x="14039" y="51"/>
                    <a:pt x="13963" y="0"/>
                    <a:pt x="13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7083264" y="1503623"/>
              <a:ext cx="30559" cy="151640"/>
            </a:xfrm>
            <a:custGeom>
              <a:avLst/>
              <a:gdLst/>
              <a:ahLst/>
              <a:cxnLst/>
              <a:rect l="l" t="t" r="r" b="b"/>
              <a:pathLst>
                <a:path w="1427" h="7081" extrusionOk="0">
                  <a:moveTo>
                    <a:pt x="714" y="0"/>
                  </a:moveTo>
                  <a:cubicBezTo>
                    <a:pt x="331" y="0"/>
                    <a:pt x="0" y="1583"/>
                    <a:pt x="0" y="3532"/>
                  </a:cubicBezTo>
                  <a:cubicBezTo>
                    <a:pt x="0" y="5497"/>
                    <a:pt x="331" y="7080"/>
                    <a:pt x="714" y="7080"/>
                  </a:cubicBezTo>
                  <a:cubicBezTo>
                    <a:pt x="1114" y="7080"/>
                    <a:pt x="1427" y="5497"/>
                    <a:pt x="1427" y="3532"/>
                  </a:cubicBezTo>
                  <a:cubicBezTo>
                    <a:pt x="1427" y="1583"/>
                    <a:pt x="1114" y="0"/>
                    <a:pt x="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8"/>
            <p:cNvSpPr/>
            <p:nvPr/>
          </p:nvSpPr>
          <p:spPr>
            <a:xfrm>
              <a:off x="7028870" y="1354703"/>
              <a:ext cx="135621" cy="87844"/>
            </a:xfrm>
            <a:custGeom>
              <a:avLst/>
              <a:gdLst/>
              <a:ahLst/>
              <a:cxnLst/>
              <a:rect l="l" t="t" r="r" b="b"/>
              <a:pathLst>
                <a:path w="6333" h="4102" extrusionOk="0">
                  <a:moveTo>
                    <a:pt x="1957" y="0"/>
                  </a:moveTo>
                  <a:cubicBezTo>
                    <a:pt x="1839" y="0"/>
                    <a:pt x="1720" y="5"/>
                    <a:pt x="1601" y="13"/>
                  </a:cubicBezTo>
                  <a:cubicBezTo>
                    <a:pt x="888" y="100"/>
                    <a:pt x="314" y="709"/>
                    <a:pt x="1" y="1353"/>
                  </a:cubicBezTo>
                  <a:cubicBezTo>
                    <a:pt x="2384" y="1353"/>
                    <a:pt x="4663" y="2362"/>
                    <a:pt x="6280" y="4101"/>
                  </a:cubicBezTo>
                  <a:cubicBezTo>
                    <a:pt x="6298" y="3336"/>
                    <a:pt x="6333" y="2518"/>
                    <a:pt x="5967" y="1857"/>
                  </a:cubicBezTo>
                  <a:cubicBezTo>
                    <a:pt x="5515" y="1040"/>
                    <a:pt x="4593" y="605"/>
                    <a:pt x="3706" y="327"/>
                  </a:cubicBezTo>
                  <a:cubicBezTo>
                    <a:pt x="3140" y="109"/>
                    <a:pt x="2551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8"/>
            <p:cNvSpPr/>
            <p:nvPr/>
          </p:nvSpPr>
          <p:spPr>
            <a:xfrm>
              <a:off x="7139071" y="1673401"/>
              <a:ext cx="55229" cy="46299"/>
            </a:xfrm>
            <a:custGeom>
              <a:avLst/>
              <a:gdLst/>
              <a:ahLst/>
              <a:cxnLst/>
              <a:rect l="l" t="t" r="r" b="b"/>
              <a:pathLst>
                <a:path w="2579" h="2162" extrusionOk="0">
                  <a:moveTo>
                    <a:pt x="170" y="0"/>
                  </a:moveTo>
                  <a:cubicBezTo>
                    <a:pt x="80" y="0"/>
                    <a:pt x="1" y="133"/>
                    <a:pt x="108" y="214"/>
                  </a:cubicBezTo>
                  <a:lnTo>
                    <a:pt x="2370" y="2127"/>
                  </a:lnTo>
                  <a:cubicBezTo>
                    <a:pt x="2387" y="2145"/>
                    <a:pt x="2404" y="2162"/>
                    <a:pt x="2439" y="2162"/>
                  </a:cubicBezTo>
                  <a:cubicBezTo>
                    <a:pt x="2543" y="2162"/>
                    <a:pt x="2578" y="2023"/>
                    <a:pt x="2509" y="1971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8"/>
            <p:cNvSpPr/>
            <p:nvPr/>
          </p:nvSpPr>
          <p:spPr>
            <a:xfrm>
              <a:off x="7115600" y="1678990"/>
              <a:ext cx="55229" cy="46685"/>
            </a:xfrm>
            <a:custGeom>
              <a:avLst/>
              <a:gdLst/>
              <a:ahLst/>
              <a:cxnLst/>
              <a:rect l="l" t="t" r="r" b="b"/>
              <a:pathLst>
                <a:path w="2579" h="2180" extrusionOk="0">
                  <a:moveTo>
                    <a:pt x="169" y="0"/>
                  </a:moveTo>
                  <a:cubicBezTo>
                    <a:pt x="80" y="0"/>
                    <a:pt x="1" y="129"/>
                    <a:pt x="108" y="196"/>
                  </a:cubicBezTo>
                  <a:lnTo>
                    <a:pt x="2352" y="2162"/>
                  </a:lnTo>
                  <a:cubicBezTo>
                    <a:pt x="2387" y="2179"/>
                    <a:pt x="2404" y="2179"/>
                    <a:pt x="2439" y="2179"/>
                  </a:cubicBezTo>
                  <a:cubicBezTo>
                    <a:pt x="2526" y="2179"/>
                    <a:pt x="2578" y="2058"/>
                    <a:pt x="2509" y="1988"/>
                  </a:cubicBezTo>
                  <a:lnTo>
                    <a:pt x="247" y="40"/>
                  </a:lnTo>
                  <a:cubicBezTo>
                    <a:pt x="223" y="12"/>
                    <a:pt x="196" y="0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8"/>
            <p:cNvSpPr/>
            <p:nvPr/>
          </p:nvSpPr>
          <p:spPr>
            <a:xfrm>
              <a:off x="7097719" y="1687171"/>
              <a:ext cx="74588" cy="63838"/>
            </a:xfrm>
            <a:custGeom>
              <a:avLst/>
              <a:gdLst/>
              <a:ahLst/>
              <a:cxnLst/>
              <a:rect l="l" t="t" r="r" b="b"/>
              <a:pathLst>
                <a:path w="3483" h="2981" extrusionOk="0">
                  <a:moveTo>
                    <a:pt x="169" y="1"/>
                  </a:moveTo>
                  <a:cubicBezTo>
                    <a:pt x="80" y="1"/>
                    <a:pt x="1" y="130"/>
                    <a:pt x="108" y="197"/>
                  </a:cubicBezTo>
                  <a:lnTo>
                    <a:pt x="3257" y="2945"/>
                  </a:lnTo>
                  <a:cubicBezTo>
                    <a:pt x="3274" y="2963"/>
                    <a:pt x="3292" y="2980"/>
                    <a:pt x="3326" y="2980"/>
                  </a:cubicBezTo>
                  <a:lnTo>
                    <a:pt x="3326" y="2963"/>
                  </a:lnTo>
                  <a:cubicBezTo>
                    <a:pt x="3431" y="2963"/>
                    <a:pt x="3483" y="2841"/>
                    <a:pt x="3396" y="2771"/>
                  </a:cubicBezTo>
                  <a:lnTo>
                    <a:pt x="247" y="40"/>
                  </a:lnTo>
                  <a:cubicBezTo>
                    <a:pt x="223" y="12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8"/>
            <p:cNvSpPr/>
            <p:nvPr/>
          </p:nvSpPr>
          <p:spPr>
            <a:xfrm>
              <a:off x="7068059" y="1681903"/>
              <a:ext cx="72597" cy="65380"/>
            </a:xfrm>
            <a:custGeom>
              <a:avLst/>
              <a:gdLst/>
              <a:ahLst/>
              <a:cxnLst/>
              <a:rect l="l" t="t" r="r" b="b"/>
              <a:pathLst>
                <a:path w="3390" h="3053" extrusionOk="0">
                  <a:moveTo>
                    <a:pt x="157" y="0"/>
                  </a:moveTo>
                  <a:cubicBezTo>
                    <a:pt x="72" y="0"/>
                    <a:pt x="1" y="116"/>
                    <a:pt x="84" y="199"/>
                  </a:cubicBezTo>
                  <a:lnTo>
                    <a:pt x="3163" y="3017"/>
                  </a:lnTo>
                  <a:cubicBezTo>
                    <a:pt x="3181" y="3035"/>
                    <a:pt x="3198" y="3052"/>
                    <a:pt x="3233" y="3052"/>
                  </a:cubicBezTo>
                  <a:cubicBezTo>
                    <a:pt x="3337" y="3052"/>
                    <a:pt x="3389" y="2930"/>
                    <a:pt x="3302" y="2861"/>
                  </a:cubicBezTo>
                  <a:lnTo>
                    <a:pt x="223" y="25"/>
                  </a:lnTo>
                  <a:cubicBezTo>
                    <a:pt x="202" y="8"/>
                    <a:pt x="179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8"/>
            <p:cNvSpPr/>
            <p:nvPr/>
          </p:nvSpPr>
          <p:spPr>
            <a:xfrm>
              <a:off x="7068659" y="1705438"/>
              <a:ext cx="39532" cy="36620"/>
            </a:xfrm>
            <a:custGeom>
              <a:avLst/>
              <a:gdLst/>
              <a:ahLst/>
              <a:cxnLst/>
              <a:rect l="l" t="t" r="r" b="b"/>
              <a:pathLst>
                <a:path w="1846" h="1710" extrusionOk="0">
                  <a:moveTo>
                    <a:pt x="178" y="1"/>
                  </a:moveTo>
                  <a:cubicBezTo>
                    <a:pt x="80" y="1"/>
                    <a:pt x="1" y="133"/>
                    <a:pt x="108" y="214"/>
                  </a:cubicBezTo>
                  <a:cubicBezTo>
                    <a:pt x="648" y="666"/>
                    <a:pt x="1152" y="1170"/>
                    <a:pt x="1639" y="1675"/>
                  </a:cubicBezTo>
                  <a:cubicBezTo>
                    <a:pt x="1655" y="1691"/>
                    <a:pt x="1684" y="1706"/>
                    <a:pt x="1703" y="1709"/>
                  </a:cubicBezTo>
                  <a:lnTo>
                    <a:pt x="1703" y="1709"/>
                  </a:lnTo>
                  <a:cubicBezTo>
                    <a:pt x="1799" y="1701"/>
                    <a:pt x="1845" y="1585"/>
                    <a:pt x="1778" y="1518"/>
                  </a:cubicBezTo>
                  <a:cubicBezTo>
                    <a:pt x="1309" y="1014"/>
                    <a:pt x="787" y="509"/>
                    <a:pt x="265" y="40"/>
                  </a:cubicBezTo>
                  <a:cubicBezTo>
                    <a:pt x="237" y="12"/>
                    <a:pt x="207" y="1"/>
                    <a:pt x="178" y="1"/>
                  </a:cubicBezTo>
                  <a:close/>
                  <a:moveTo>
                    <a:pt x="1703" y="1709"/>
                  </a:moveTo>
                  <a:cubicBezTo>
                    <a:pt x="1699" y="1710"/>
                    <a:pt x="1695" y="1710"/>
                    <a:pt x="1691" y="1710"/>
                  </a:cubicBezTo>
                  <a:lnTo>
                    <a:pt x="1709" y="1710"/>
                  </a:lnTo>
                  <a:cubicBezTo>
                    <a:pt x="1707" y="1710"/>
                    <a:pt x="1705" y="1710"/>
                    <a:pt x="1703" y="17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8"/>
            <p:cNvSpPr/>
            <p:nvPr/>
          </p:nvSpPr>
          <p:spPr>
            <a:xfrm>
              <a:off x="6278595" y="1241439"/>
              <a:ext cx="1098975" cy="103499"/>
            </a:xfrm>
            <a:custGeom>
              <a:avLst/>
              <a:gdLst/>
              <a:ahLst/>
              <a:cxnLst/>
              <a:rect l="l" t="t" r="r" b="b"/>
              <a:pathLst>
                <a:path w="51318" h="4833" extrusionOk="0">
                  <a:moveTo>
                    <a:pt x="27638" y="1"/>
                  </a:moveTo>
                  <a:cubicBezTo>
                    <a:pt x="12958" y="1"/>
                    <a:pt x="905" y="2119"/>
                    <a:pt x="905" y="2119"/>
                  </a:cubicBezTo>
                  <a:lnTo>
                    <a:pt x="0" y="4833"/>
                  </a:lnTo>
                  <a:cubicBezTo>
                    <a:pt x="0" y="4833"/>
                    <a:pt x="13314" y="2761"/>
                    <a:pt x="28519" y="2761"/>
                  </a:cubicBezTo>
                  <a:cubicBezTo>
                    <a:pt x="36122" y="2761"/>
                    <a:pt x="44197" y="3279"/>
                    <a:pt x="51318" y="4833"/>
                  </a:cubicBezTo>
                  <a:lnTo>
                    <a:pt x="50448" y="2119"/>
                  </a:lnTo>
                  <a:cubicBezTo>
                    <a:pt x="42974" y="530"/>
                    <a:pt x="34978" y="1"/>
                    <a:pt x="27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8"/>
            <p:cNvSpPr/>
            <p:nvPr/>
          </p:nvSpPr>
          <p:spPr>
            <a:xfrm>
              <a:off x="6614982" y="1488268"/>
              <a:ext cx="262291" cy="208775"/>
            </a:xfrm>
            <a:custGeom>
              <a:avLst/>
              <a:gdLst/>
              <a:ahLst/>
              <a:cxnLst/>
              <a:rect l="l" t="t" r="r" b="b"/>
              <a:pathLst>
                <a:path w="12248" h="9749" extrusionOk="0">
                  <a:moveTo>
                    <a:pt x="9970" y="0"/>
                  </a:moveTo>
                  <a:cubicBezTo>
                    <a:pt x="5723" y="0"/>
                    <a:pt x="7572" y="7669"/>
                    <a:pt x="1" y="9746"/>
                  </a:cubicBezTo>
                  <a:cubicBezTo>
                    <a:pt x="1" y="9746"/>
                    <a:pt x="51" y="9748"/>
                    <a:pt x="142" y="9748"/>
                  </a:cubicBezTo>
                  <a:cubicBezTo>
                    <a:pt x="902" y="9748"/>
                    <a:pt x="4536" y="9596"/>
                    <a:pt x="6229" y="6754"/>
                  </a:cubicBezTo>
                  <a:cubicBezTo>
                    <a:pt x="7829" y="4066"/>
                    <a:pt x="9306" y="932"/>
                    <a:pt x="11172" y="932"/>
                  </a:cubicBezTo>
                  <a:cubicBezTo>
                    <a:pt x="11516" y="932"/>
                    <a:pt x="11874" y="1038"/>
                    <a:pt x="12247" y="1274"/>
                  </a:cubicBezTo>
                  <a:cubicBezTo>
                    <a:pt x="11830" y="491"/>
                    <a:pt x="11030" y="4"/>
                    <a:pt x="10143" y="4"/>
                  </a:cubicBezTo>
                  <a:cubicBezTo>
                    <a:pt x="10084" y="1"/>
                    <a:pt x="10026" y="0"/>
                    <a:pt x="99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8"/>
            <p:cNvSpPr/>
            <p:nvPr/>
          </p:nvSpPr>
          <p:spPr>
            <a:xfrm>
              <a:off x="6781505" y="1490945"/>
              <a:ext cx="29446" cy="20901"/>
            </a:xfrm>
            <a:custGeom>
              <a:avLst/>
              <a:gdLst/>
              <a:ahLst/>
              <a:cxnLst/>
              <a:rect l="l" t="t" r="r" b="b"/>
              <a:pathLst>
                <a:path w="1375" h="976" extrusionOk="0">
                  <a:moveTo>
                    <a:pt x="1" y="975"/>
                  </a:moveTo>
                  <a:lnTo>
                    <a:pt x="1375" y="1"/>
                  </a:lnTo>
                  <a:cubicBezTo>
                    <a:pt x="818" y="158"/>
                    <a:pt x="349" y="505"/>
                    <a:pt x="1" y="9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8"/>
            <p:cNvSpPr/>
            <p:nvPr/>
          </p:nvSpPr>
          <p:spPr>
            <a:xfrm>
              <a:off x="6227927" y="1347088"/>
              <a:ext cx="1237187" cy="381872"/>
            </a:xfrm>
            <a:custGeom>
              <a:avLst/>
              <a:gdLst/>
              <a:ahLst/>
              <a:cxnLst/>
              <a:rect l="l" t="t" r="r" b="b"/>
              <a:pathLst>
                <a:path w="57772" h="17832" fill="none" extrusionOk="0">
                  <a:moveTo>
                    <a:pt x="53684" y="1"/>
                  </a:moveTo>
                  <a:cubicBezTo>
                    <a:pt x="53684" y="1"/>
                    <a:pt x="57772" y="16388"/>
                    <a:pt x="42759" y="17101"/>
                  </a:cubicBezTo>
                  <a:cubicBezTo>
                    <a:pt x="27729" y="17831"/>
                    <a:pt x="33453" y="6959"/>
                    <a:pt x="28217" y="6715"/>
                  </a:cubicBezTo>
                  <a:cubicBezTo>
                    <a:pt x="22980" y="6455"/>
                    <a:pt x="26616" y="17223"/>
                    <a:pt x="13308" y="16962"/>
                  </a:cubicBezTo>
                  <a:cubicBezTo>
                    <a:pt x="1" y="16718"/>
                    <a:pt x="2384" y="1"/>
                    <a:pt x="2384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8"/>
            <p:cNvSpPr/>
            <p:nvPr/>
          </p:nvSpPr>
          <p:spPr>
            <a:xfrm>
              <a:off x="6787480" y="2150142"/>
              <a:ext cx="114163" cy="70627"/>
            </a:xfrm>
            <a:custGeom>
              <a:avLst/>
              <a:gdLst/>
              <a:ahLst/>
              <a:cxnLst/>
              <a:rect l="l" t="t" r="r" b="b"/>
              <a:pathLst>
                <a:path w="5331" h="3298" extrusionOk="0">
                  <a:moveTo>
                    <a:pt x="5214" y="1"/>
                  </a:moveTo>
                  <a:cubicBezTo>
                    <a:pt x="5205" y="1"/>
                    <a:pt x="5194" y="3"/>
                    <a:pt x="5184" y="10"/>
                  </a:cubicBezTo>
                  <a:cubicBezTo>
                    <a:pt x="3444" y="636"/>
                    <a:pt x="1270" y="1419"/>
                    <a:pt x="35" y="3158"/>
                  </a:cubicBezTo>
                  <a:cubicBezTo>
                    <a:pt x="0" y="3228"/>
                    <a:pt x="35" y="3297"/>
                    <a:pt x="104" y="3297"/>
                  </a:cubicBezTo>
                  <a:cubicBezTo>
                    <a:pt x="139" y="3297"/>
                    <a:pt x="174" y="3280"/>
                    <a:pt x="191" y="3263"/>
                  </a:cubicBezTo>
                  <a:cubicBezTo>
                    <a:pt x="1287" y="1697"/>
                    <a:pt x="3131" y="932"/>
                    <a:pt x="5254" y="166"/>
                  </a:cubicBezTo>
                  <a:cubicBezTo>
                    <a:pt x="5330" y="151"/>
                    <a:pt x="5285" y="1"/>
                    <a:pt x="5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8"/>
            <p:cNvSpPr/>
            <p:nvPr/>
          </p:nvSpPr>
          <p:spPr>
            <a:xfrm>
              <a:off x="6828832" y="2182735"/>
              <a:ext cx="47691" cy="24991"/>
            </a:xfrm>
            <a:custGeom>
              <a:avLst/>
              <a:gdLst/>
              <a:ahLst/>
              <a:cxnLst/>
              <a:rect l="l" t="t" r="r" b="b"/>
              <a:pathLst>
                <a:path w="2227" h="1167" extrusionOk="0">
                  <a:moveTo>
                    <a:pt x="2122" y="1"/>
                  </a:moveTo>
                  <a:cubicBezTo>
                    <a:pt x="1357" y="140"/>
                    <a:pt x="644" y="488"/>
                    <a:pt x="70" y="1027"/>
                  </a:cubicBezTo>
                  <a:cubicBezTo>
                    <a:pt x="0" y="1080"/>
                    <a:pt x="52" y="1166"/>
                    <a:pt x="122" y="1166"/>
                  </a:cubicBezTo>
                  <a:cubicBezTo>
                    <a:pt x="157" y="1166"/>
                    <a:pt x="174" y="1166"/>
                    <a:pt x="191" y="1149"/>
                  </a:cubicBezTo>
                  <a:cubicBezTo>
                    <a:pt x="731" y="645"/>
                    <a:pt x="1409" y="314"/>
                    <a:pt x="2140" y="175"/>
                  </a:cubicBezTo>
                  <a:cubicBezTo>
                    <a:pt x="2192" y="175"/>
                    <a:pt x="2227" y="123"/>
                    <a:pt x="2227" y="71"/>
                  </a:cubicBezTo>
                  <a:cubicBezTo>
                    <a:pt x="2209" y="36"/>
                    <a:pt x="2157" y="1"/>
                    <a:pt x="2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6684281" y="1842986"/>
              <a:ext cx="192242" cy="235137"/>
            </a:xfrm>
            <a:custGeom>
              <a:avLst/>
              <a:gdLst/>
              <a:ahLst/>
              <a:cxnLst/>
              <a:rect l="l" t="t" r="r" b="b"/>
              <a:pathLst>
                <a:path w="8977" h="10980" extrusionOk="0">
                  <a:moveTo>
                    <a:pt x="8281" y="1"/>
                  </a:moveTo>
                  <a:lnTo>
                    <a:pt x="8281" y="1"/>
                  </a:lnTo>
                  <a:cubicBezTo>
                    <a:pt x="8281" y="1"/>
                    <a:pt x="3810" y="819"/>
                    <a:pt x="1792" y="2784"/>
                  </a:cubicBezTo>
                  <a:cubicBezTo>
                    <a:pt x="1792" y="2784"/>
                    <a:pt x="0" y="3915"/>
                    <a:pt x="314" y="7307"/>
                  </a:cubicBezTo>
                  <a:cubicBezTo>
                    <a:pt x="547" y="9849"/>
                    <a:pt x="2907" y="10979"/>
                    <a:pt x="4965" y="10979"/>
                  </a:cubicBezTo>
                  <a:cubicBezTo>
                    <a:pt x="5668" y="10979"/>
                    <a:pt x="6336" y="10847"/>
                    <a:pt x="6872" y="10595"/>
                  </a:cubicBezTo>
                  <a:cubicBezTo>
                    <a:pt x="8977" y="9603"/>
                    <a:pt x="8281" y="1"/>
                    <a:pt x="8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8"/>
            <p:cNvSpPr/>
            <p:nvPr/>
          </p:nvSpPr>
          <p:spPr>
            <a:xfrm>
              <a:off x="6690234" y="1964816"/>
              <a:ext cx="171020" cy="113307"/>
            </a:xfrm>
            <a:custGeom>
              <a:avLst/>
              <a:gdLst/>
              <a:ahLst/>
              <a:cxnLst/>
              <a:rect l="l" t="t" r="r" b="b"/>
              <a:pathLst>
                <a:path w="7986" h="5291" extrusionOk="0">
                  <a:moveTo>
                    <a:pt x="5008" y="0"/>
                  </a:moveTo>
                  <a:cubicBezTo>
                    <a:pt x="3302" y="0"/>
                    <a:pt x="1425" y="475"/>
                    <a:pt x="1" y="1114"/>
                  </a:cubicBezTo>
                  <a:cubicBezTo>
                    <a:pt x="1" y="1288"/>
                    <a:pt x="18" y="1444"/>
                    <a:pt x="36" y="1618"/>
                  </a:cubicBezTo>
                  <a:cubicBezTo>
                    <a:pt x="269" y="4160"/>
                    <a:pt x="2629" y="5290"/>
                    <a:pt x="4687" y="5290"/>
                  </a:cubicBezTo>
                  <a:cubicBezTo>
                    <a:pt x="5390" y="5290"/>
                    <a:pt x="6058" y="5158"/>
                    <a:pt x="6594" y="4906"/>
                  </a:cubicBezTo>
                  <a:cubicBezTo>
                    <a:pt x="7429" y="4506"/>
                    <a:pt x="7829" y="2714"/>
                    <a:pt x="7985" y="714"/>
                  </a:cubicBezTo>
                  <a:cubicBezTo>
                    <a:pt x="7189" y="208"/>
                    <a:pt x="6136" y="0"/>
                    <a:pt x="5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8"/>
            <p:cNvSpPr/>
            <p:nvPr/>
          </p:nvSpPr>
          <p:spPr>
            <a:xfrm>
              <a:off x="6711478" y="1574249"/>
              <a:ext cx="334545" cy="339556"/>
            </a:xfrm>
            <a:custGeom>
              <a:avLst/>
              <a:gdLst/>
              <a:ahLst/>
              <a:cxnLst/>
              <a:rect l="l" t="t" r="r" b="b"/>
              <a:pathLst>
                <a:path w="15622" h="15856" extrusionOk="0">
                  <a:moveTo>
                    <a:pt x="10946" y="0"/>
                  </a:moveTo>
                  <a:cubicBezTo>
                    <a:pt x="8002" y="0"/>
                    <a:pt x="5852" y="5402"/>
                    <a:pt x="5340" y="5402"/>
                  </a:cubicBezTo>
                  <a:cubicBezTo>
                    <a:pt x="5334" y="5402"/>
                    <a:pt x="5329" y="5402"/>
                    <a:pt x="5323" y="5400"/>
                  </a:cubicBezTo>
                  <a:cubicBezTo>
                    <a:pt x="5219" y="5366"/>
                    <a:pt x="5167" y="4896"/>
                    <a:pt x="5149" y="4130"/>
                  </a:cubicBezTo>
                  <a:cubicBezTo>
                    <a:pt x="4541" y="4513"/>
                    <a:pt x="3862" y="4809"/>
                    <a:pt x="3166" y="5035"/>
                  </a:cubicBezTo>
                  <a:cubicBezTo>
                    <a:pt x="3105" y="5055"/>
                    <a:pt x="3043" y="5065"/>
                    <a:pt x="2981" y="5065"/>
                  </a:cubicBezTo>
                  <a:cubicBezTo>
                    <a:pt x="2830" y="5065"/>
                    <a:pt x="2681" y="5007"/>
                    <a:pt x="2558" y="4896"/>
                  </a:cubicBezTo>
                  <a:lnTo>
                    <a:pt x="0" y="15855"/>
                  </a:lnTo>
                  <a:cubicBezTo>
                    <a:pt x="2610" y="12863"/>
                    <a:pt x="8768" y="12272"/>
                    <a:pt x="8768" y="12272"/>
                  </a:cubicBezTo>
                  <a:cubicBezTo>
                    <a:pt x="6663" y="11785"/>
                    <a:pt x="5184" y="8532"/>
                    <a:pt x="5184" y="8532"/>
                  </a:cubicBezTo>
                  <a:cubicBezTo>
                    <a:pt x="9638" y="8114"/>
                    <a:pt x="15622" y="1991"/>
                    <a:pt x="12073" y="269"/>
                  </a:cubicBezTo>
                  <a:cubicBezTo>
                    <a:pt x="11686" y="83"/>
                    <a:pt x="11310" y="0"/>
                    <a:pt x="10946" y="0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8"/>
            <p:cNvSpPr/>
            <p:nvPr/>
          </p:nvSpPr>
          <p:spPr>
            <a:xfrm>
              <a:off x="6708865" y="1378816"/>
              <a:ext cx="288738" cy="536853"/>
            </a:xfrm>
            <a:custGeom>
              <a:avLst/>
              <a:gdLst/>
              <a:ahLst/>
              <a:cxnLst/>
              <a:rect l="l" t="t" r="r" b="b"/>
              <a:pathLst>
                <a:path w="13483" h="25069" extrusionOk="0">
                  <a:moveTo>
                    <a:pt x="5933" y="1"/>
                  </a:moveTo>
                  <a:cubicBezTo>
                    <a:pt x="5880" y="1"/>
                    <a:pt x="5846" y="36"/>
                    <a:pt x="5846" y="88"/>
                  </a:cubicBezTo>
                  <a:cubicBezTo>
                    <a:pt x="5846" y="123"/>
                    <a:pt x="5567" y="3706"/>
                    <a:pt x="5376" y="7255"/>
                  </a:cubicBezTo>
                  <a:cubicBezTo>
                    <a:pt x="4976" y="14509"/>
                    <a:pt x="5254" y="14578"/>
                    <a:pt x="5393" y="14613"/>
                  </a:cubicBezTo>
                  <a:cubicBezTo>
                    <a:pt x="5407" y="14617"/>
                    <a:pt x="5421" y="14618"/>
                    <a:pt x="5435" y="14618"/>
                  </a:cubicBezTo>
                  <a:cubicBezTo>
                    <a:pt x="5649" y="14618"/>
                    <a:pt x="5880" y="14245"/>
                    <a:pt x="6402" y="13413"/>
                  </a:cubicBezTo>
                  <a:cubicBezTo>
                    <a:pt x="7367" y="11884"/>
                    <a:pt x="9042" y="9227"/>
                    <a:pt x="11080" y="9227"/>
                  </a:cubicBezTo>
                  <a:cubicBezTo>
                    <a:pt x="11430" y="9227"/>
                    <a:pt x="11790" y="9306"/>
                    <a:pt x="12160" y="9482"/>
                  </a:cubicBezTo>
                  <a:cubicBezTo>
                    <a:pt x="12960" y="9882"/>
                    <a:pt x="13291" y="10508"/>
                    <a:pt x="13152" y="11378"/>
                  </a:cubicBezTo>
                  <a:cubicBezTo>
                    <a:pt x="12734" y="13691"/>
                    <a:pt x="8698" y="17240"/>
                    <a:pt x="5289" y="17571"/>
                  </a:cubicBezTo>
                  <a:cubicBezTo>
                    <a:pt x="5254" y="17571"/>
                    <a:pt x="5237" y="17588"/>
                    <a:pt x="5219" y="17623"/>
                  </a:cubicBezTo>
                  <a:cubicBezTo>
                    <a:pt x="5202" y="17640"/>
                    <a:pt x="5202" y="17675"/>
                    <a:pt x="5219" y="17692"/>
                  </a:cubicBezTo>
                  <a:cubicBezTo>
                    <a:pt x="5289" y="17832"/>
                    <a:pt x="6576" y="20597"/>
                    <a:pt x="8490" y="21363"/>
                  </a:cubicBezTo>
                  <a:cubicBezTo>
                    <a:pt x="7063" y="21554"/>
                    <a:pt x="2262" y="22372"/>
                    <a:pt x="53" y="24929"/>
                  </a:cubicBezTo>
                  <a:cubicBezTo>
                    <a:pt x="1" y="24981"/>
                    <a:pt x="35" y="25068"/>
                    <a:pt x="122" y="25068"/>
                  </a:cubicBezTo>
                  <a:cubicBezTo>
                    <a:pt x="140" y="25068"/>
                    <a:pt x="157" y="25051"/>
                    <a:pt x="175" y="25051"/>
                  </a:cubicBezTo>
                  <a:cubicBezTo>
                    <a:pt x="2732" y="22111"/>
                    <a:pt x="8838" y="21485"/>
                    <a:pt x="8890" y="21485"/>
                  </a:cubicBezTo>
                  <a:cubicBezTo>
                    <a:pt x="8994" y="21485"/>
                    <a:pt x="8994" y="21345"/>
                    <a:pt x="8907" y="21311"/>
                  </a:cubicBezTo>
                  <a:cubicBezTo>
                    <a:pt x="7081" y="20893"/>
                    <a:pt x="5706" y="18301"/>
                    <a:pt x="5428" y="17745"/>
                  </a:cubicBezTo>
                  <a:cubicBezTo>
                    <a:pt x="8629" y="17344"/>
                    <a:pt x="12856" y="13970"/>
                    <a:pt x="13308" y="11412"/>
                  </a:cubicBezTo>
                  <a:cubicBezTo>
                    <a:pt x="13482" y="10473"/>
                    <a:pt x="13100" y="9742"/>
                    <a:pt x="12230" y="9325"/>
                  </a:cubicBezTo>
                  <a:cubicBezTo>
                    <a:pt x="11830" y="9134"/>
                    <a:pt x="11441" y="9049"/>
                    <a:pt x="11066" y="9049"/>
                  </a:cubicBezTo>
                  <a:cubicBezTo>
                    <a:pt x="8942" y="9049"/>
                    <a:pt x="7236" y="11759"/>
                    <a:pt x="6246" y="13326"/>
                  </a:cubicBezTo>
                  <a:cubicBezTo>
                    <a:pt x="5933" y="13830"/>
                    <a:pt x="5585" y="14387"/>
                    <a:pt x="5445" y="14439"/>
                  </a:cubicBezTo>
                  <a:cubicBezTo>
                    <a:pt x="5115" y="13883"/>
                    <a:pt x="5602" y="5602"/>
                    <a:pt x="6020" y="105"/>
                  </a:cubicBezTo>
                  <a:cubicBezTo>
                    <a:pt x="6020" y="53"/>
                    <a:pt x="5985" y="18"/>
                    <a:pt x="593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8"/>
            <p:cNvSpPr/>
            <p:nvPr/>
          </p:nvSpPr>
          <p:spPr>
            <a:xfrm>
              <a:off x="5580852" y="2467726"/>
              <a:ext cx="2477351" cy="2674048"/>
            </a:xfrm>
            <a:custGeom>
              <a:avLst/>
              <a:gdLst/>
              <a:ahLst/>
              <a:cxnLst/>
              <a:rect l="l" t="t" r="r" b="b"/>
              <a:pathLst>
                <a:path w="115683" h="124868" extrusionOk="0">
                  <a:moveTo>
                    <a:pt x="35957" y="1"/>
                  </a:moveTo>
                  <a:cubicBezTo>
                    <a:pt x="27451" y="4367"/>
                    <a:pt x="1079" y="17901"/>
                    <a:pt x="539" y="19780"/>
                  </a:cubicBezTo>
                  <a:cubicBezTo>
                    <a:pt x="0" y="21693"/>
                    <a:pt x="8698" y="103228"/>
                    <a:pt x="11012" y="124868"/>
                  </a:cubicBezTo>
                  <a:lnTo>
                    <a:pt x="104653" y="124868"/>
                  </a:lnTo>
                  <a:cubicBezTo>
                    <a:pt x="106984" y="103228"/>
                    <a:pt x="115682" y="21693"/>
                    <a:pt x="115125" y="19780"/>
                  </a:cubicBezTo>
                  <a:cubicBezTo>
                    <a:pt x="114638" y="18075"/>
                    <a:pt x="92998" y="6820"/>
                    <a:pt x="82578" y="1462"/>
                  </a:cubicBezTo>
                  <a:lnTo>
                    <a:pt x="57911" y="50414"/>
                  </a:lnTo>
                  <a:cubicBezTo>
                    <a:pt x="57911" y="50414"/>
                    <a:pt x="44064" y="18927"/>
                    <a:pt x="35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8"/>
            <p:cNvSpPr/>
            <p:nvPr/>
          </p:nvSpPr>
          <p:spPr>
            <a:xfrm>
              <a:off x="6350871" y="2458411"/>
              <a:ext cx="998389" cy="1088931"/>
            </a:xfrm>
            <a:custGeom>
              <a:avLst/>
              <a:gdLst/>
              <a:ahLst/>
              <a:cxnLst/>
              <a:rect l="l" t="t" r="r" b="b"/>
              <a:pathLst>
                <a:path w="46621" h="50849" extrusionOk="0">
                  <a:moveTo>
                    <a:pt x="818" y="1"/>
                  </a:moveTo>
                  <a:lnTo>
                    <a:pt x="0" y="436"/>
                  </a:lnTo>
                  <a:cubicBezTo>
                    <a:pt x="8089" y="19362"/>
                    <a:pt x="21954" y="50849"/>
                    <a:pt x="21954" y="50849"/>
                  </a:cubicBezTo>
                  <a:lnTo>
                    <a:pt x="46621" y="1897"/>
                  </a:lnTo>
                  <a:lnTo>
                    <a:pt x="42968" y="18"/>
                  </a:lnTo>
                  <a:cubicBezTo>
                    <a:pt x="41959" y="2297"/>
                    <a:pt x="40898" y="4559"/>
                    <a:pt x="39506" y="6646"/>
                  </a:cubicBezTo>
                  <a:cubicBezTo>
                    <a:pt x="35806" y="12169"/>
                    <a:pt x="29576" y="14624"/>
                    <a:pt x="23219" y="14624"/>
                  </a:cubicBezTo>
                  <a:cubicBezTo>
                    <a:pt x="21326" y="14624"/>
                    <a:pt x="19422" y="14406"/>
                    <a:pt x="17570" y="13987"/>
                  </a:cubicBezTo>
                  <a:cubicBezTo>
                    <a:pt x="10090" y="12282"/>
                    <a:pt x="3427" y="7238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8"/>
            <p:cNvSpPr/>
            <p:nvPr/>
          </p:nvSpPr>
          <p:spPr>
            <a:xfrm>
              <a:off x="6035706" y="2358210"/>
              <a:ext cx="785309" cy="1189132"/>
            </a:xfrm>
            <a:custGeom>
              <a:avLst/>
              <a:gdLst/>
              <a:ahLst/>
              <a:cxnLst/>
              <a:rect l="l" t="t" r="r" b="b"/>
              <a:pathLst>
                <a:path w="36671" h="55528" extrusionOk="0">
                  <a:moveTo>
                    <a:pt x="17327" y="0"/>
                  </a:moveTo>
                  <a:cubicBezTo>
                    <a:pt x="17327" y="0"/>
                    <a:pt x="0" y="7655"/>
                    <a:pt x="209" y="10873"/>
                  </a:cubicBezTo>
                  <a:cubicBezTo>
                    <a:pt x="401" y="14091"/>
                    <a:pt x="17100" y="22128"/>
                    <a:pt x="17100" y="22128"/>
                  </a:cubicBezTo>
                  <a:cubicBezTo>
                    <a:pt x="17100" y="22128"/>
                    <a:pt x="10003" y="27434"/>
                    <a:pt x="10316" y="29312"/>
                  </a:cubicBezTo>
                  <a:cubicBezTo>
                    <a:pt x="10960" y="32948"/>
                    <a:pt x="36671" y="55528"/>
                    <a:pt x="36671" y="55528"/>
                  </a:cubicBezTo>
                  <a:cubicBezTo>
                    <a:pt x="36671" y="55528"/>
                    <a:pt x="34844" y="25207"/>
                    <a:pt x="173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8"/>
            <p:cNvSpPr/>
            <p:nvPr/>
          </p:nvSpPr>
          <p:spPr>
            <a:xfrm>
              <a:off x="6037205" y="2512098"/>
              <a:ext cx="786787" cy="1037107"/>
            </a:xfrm>
            <a:custGeom>
              <a:avLst/>
              <a:gdLst/>
              <a:ahLst/>
              <a:cxnLst/>
              <a:rect l="l" t="t" r="r" b="b"/>
              <a:pathLst>
                <a:path w="36740" h="48429" extrusionOk="0">
                  <a:moveTo>
                    <a:pt x="3498" y="0"/>
                  </a:moveTo>
                  <a:cubicBezTo>
                    <a:pt x="3486" y="0"/>
                    <a:pt x="3473" y="5"/>
                    <a:pt x="3462" y="16"/>
                  </a:cubicBezTo>
                  <a:cubicBezTo>
                    <a:pt x="1113" y="1617"/>
                    <a:pt x="0" y="2817"/>
                    <a:pt x="52" y="3704"/>
                  </a:cubicBezTo>
                  <a:cubicBezTo>
                    <a:pt x="244" y="6818"/>
                    <a:pt x="15187" y="14159"/>
                    <a:pt x="16857" y="14977"/>
                  </a:cubicBezTo>
                  <a:cubicBezTo>
                    <a:pt x="15900" y="15690"/>
                    <a:pt x="9846" y="20352"/>
                    <a:pt x="10159" y="22144"/>
                  </a:cubicBezTo>
                  <a:cubicBezTo>
                    <a:pt x="10785" y="25779"/>
                    <a:pt x="35505" y="47489"/>
                    <a:pt x="36549" y="48411"/>
                  </a:cubicBezTo>
                  <a:cubicBezTo>
                    <a:pt x="36566" y="48429"/>
                    <a:pt x="36583" y="48429"/>
                    <a:pt x="36601" y="48429"/>
                  </a:cubicBezTo>
                  <a:lnTo>
                    <a:pt x="36618" y="48429"/>
                  </a:lnTo>
                  <a:cubicBezTo>
                    <a:pt x="36705" y="48429"/>
                    <a:pt x="36740" y="48324"/>
                    <a:pt x="36688" y="48272"/>
                  </a:cubicBezTo>
                  <a:cubicBezTo>
                    <a:pt x="36427" y="48046"/>
                    <a:pt x="10977" y="25675"/>
                    <a:pt x="10350" y="22126"/>
                  </a:cubicBezTo>
                  <a:cubicBezTo>
                    <a:pt x="10037" y="20317"/>
                    <a:pt x="17030" y="15081"/>
                    <a:pt x="17100" y="15029"/>
                  </a:cubicBezTo>
                  <a:cubicBezTo>
                    <a:pt x="17152" y="14977"/>
                    <a:pt x="17135" y="14907"/>
                    <a:pt x="17083" y="14872"/>
                  </a:cubicBezTo>
                  <a:cubicBezTo>
                    <a:pt x="16909" y="14785"/>
                    <a:pt x="417" y="6835"/>
                    <a:pt x="226" y="3687"/>
                  </a:cubicBezTo>
                  <a:cubicBezTo>
                    <a:pt x="174" y="2887"/>
                    <a:pt x="1305" y="1704"/>
                    <a:pt x="3549" y="155"/>
                  </a:cubicBezTo>
                  <a:cubicBezTo>
                    <a:pt x="3621" y="126"/>
                    <a:pt x="3560" y="0"/>
                    <a:pt x="34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8"/>
            <p:cNvSpPr/>
            <p:nvPr/>
          </p:nvSpPr>
          <p:spPr>
            <a:xfrm>
              <a:off x="6820994" y="2358210"/>
              <a:ext cx="782333" cy="1189132"/>
            </a:xfrm>
            <a:custGeom>
              <a:avLst/>
              <a:gdLst/>
              <a:ahLst/>
              <a:cxnLst/>
              <a:rect l="l" t="t" r="r" b="b"/>
              <a:pathLst>
                <a:path w="36532" h="55528" extrusionOk="0">
                  <a:moveTo>
                    <a:pt x="19206" y="0"/>
                  </a:moveTo>
                  <a:cubicBezTo>
                    <a:pt x="1688" y="25207"/>
                    <a:pt x="1" y="55528"/>
                    <a:pt x="1" y="55528"/>
                  </a:cubicBezTo>
                  <a:cubicBezTo>
                    <a:pt x="1" y="55528"/>
                    <a:pt x="25572" y="32948"/>
                    <a:pt x="26199" y="29312"/>
                  </a:cubicBezTo>
                  <a:cubicBezTo>
                    <a:pt x="26529" y="27434"/>
                    <a:pt x="19414" y="22128"/>
                    <a:pt x="19414" y="22128"/>
                  </a:cubicBezTo>
                  <a:cubicBezTo>
                    <a:pt x="19414" y="22128"/>
                    <a:pt x="36114" y="14091"/>
                    <a:pt x="36323" y="10873"/>
                  </a:cubicBezTo>
                  <a:cubicBezTo>
                    <a:pt x="36532" y="7655"/>
                    <a:pt x="19206" y="0"/>
                    <a:pt x="19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8"/>
            <p:cNvSpPr/>
            <p:nvPr/>
          </p:nvSpPr>
          <p:spPr>
            <a:xfrm>
              <a:off x="6819131" y="2523641"/>
              <a:ext cx="782718" cy="1025564"/>
            </a:xfrm>
            <a:custGeom>
              <a:avLst/>
              <a:gdLst/>
              <a:ahLst/>
              <a:cxnLst/>
              <a:rect l="l" t="t" r="r" b="b"/>
              <a:pathLst>
                <a:path w="36550" h="47890" extrusionOk="0">
                  <a:moveTo>
                    <a:pt x="33833" y="0"/>
                  </a:moveTo>
                  <a:cubicBezTo>
                    <a:pt x="33766" y="0"/>
                    <a:pt x="33693" y="127"/>
                    <a:pt x="33766" y="156"/>
                  </a:cubicBezTo>
                  <a:cubicBezTo>
                    <a:pt x="35505" y="1443"/>
                    <a:pt x="36358" y="2452"/>
                    <a:pt x="36323" y="3148"/>
                  </a:cubicBezTo>
                  <a:cubicBezTo>
                    <a:pt x="36114" y="6279"/>
                    <a:pt x="19641" y="14246"/>
                    <a:pt x="19467" y="14333"/>
                  </a:cubicBezTo>
                  <a:cubicBezTo>
                    <a:pt x="19414" y="14368"/>
                    <a:pt x="19397" y="14438"/>
                    <a:pt x="19449" y="14490"/>
                  </a:cubicBezTo>
                  <a:cubicBezTo>
                    <a:pt x="19519" y="14542"/>
                    <a:pt x="26512" y="19778"/>
                    <a:pt x="26199" y="21587"/>
                  </a:cubicBezTo>
                  <a:cubicBezTo>
                    <a:pt x="25572" y="25119"/>
                    <a:pt x="279" y="47525"/>
                    <a:pt x="36" y="47733"/>
                  </a:cubicBezTo>
                  <a:cubicBezTo>
                    <a:pt x="1" y="47768"/>
                    <a:pt x="1" y="47820"/>
                    <a:pt x="36" y="47855"/>
                  </a:cubicBezTo>
                  <a:cubicBezTo>
                    <a:pt x="36" y="47872"/>
                    <a:pt x="70" y="47890"/>
                    <a:pt x="88" y="47890"/>
                  </a:cubicBezTo>
                  <a:cubicBezTo>
                    <a:pt x="105" y="47890"/>
                    <a:pt x="140" y="47890"/>
                    <a:pt x="157" y="47872"/>
                  </a:cubicBezTo>
                  <a:cubicBezTo>
                    <a:pt x="1201" y="46950"/>
                    <a:pt x="25746" y="25240"/>
                    <a:pt x="26373" y="21605"/>
                  </a:cubicBezTo>
                  <a:cubicBezTo>
                    <a:pt x="26686" y="19813"/>
                    <a:pt x="20632" y="15151"/>
                    <a:pt x="19675" y="14420"/>
                  </a:cubicBezTo>
                  <a:cubicBezTo>
                    <a:pt x="21363" y="13620"/>
                    <a:pt x="36306" y="6279"/>
                    <a:pt x="36497" y="3165"/>
                  </a:cubicBezTo>
                  <a:cubicBezTo>
                    <a:pt x="36549" y="2382"/>
                    <a:pt x="35679" y="1356"/>
                    <a:pt x="33870" y="17"/>
                  </a:cubicBezTo>
                  <a:cubicBezTo>
                    <a:pt x="33859" y="5"/>
                    <a:pt x="33846" y="0"/>
                    <a:pt x="3383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8"/>
            <p:cNvSpPr/>
            <p:nvPr/>
          </p:nvSpPr>
          <p:spPr>
            <a:xfrm>
              <a:off x="6818960" y="3548156"/>
              <a:ext cx="4112" cy="1595482"/>
            </a:xfrm>
            <a:custGeom>
              <a:avLst/>
              <a:gdLst/>
              <a:ahLst/>
              <a:cxnLst/>
              <a:rect l="l" t="t" r="r" b="b"/>
              <a:pathLst>
                <a:path w="192" h="74503" extrusionOk="0">
                  <a:moveTo>
                    <a:pt x="96" y="1"/>
                  </a:moveTo>
                  <a:cubicBezTo>
                    <a:pt x="48" y="1"/>
                    <a:pt x="0" y="23"/>
                    <a:pt x="9" y="66"/>
                  </a:cubicBezTo>
                  <a:lnTo>
                    <a:pt x="9" y="74416"/>
                  </a:lnTo>
                  <a:cubicBezTo>
                    <a:pt x="9" y="74468"/>
                    <a:pt x="44" y="74503"/>
                    <a:pt x="96" y="74503"/>
                  </a:cubicBezTo>
                  <a:cubicBezTo>
                    <a:pt x="148" y="74503"/>
                    <a:pt x="183" y="74468"/>
                    <a:pt x="183" y="74416"/>
                  </a:cubicBezTo>
                  <a:lnTo>
                    <a:pt x="183" y="66"/>
                  </a:lnTo>
                  <a:cubicBezTo>
                    <a:pt x="191" y="23"/>
                    <a:pt x="144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8"/>
            <p:cNvSpPr/>
            <p:nvPr/>
          </p:nvSpPr>
          <p:spPr>
            <a:xfrm>
              <a:off x="6885453" y="3596682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9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1"/>
                  </a:moveTo>
                  <a:cubicBezTo>
                    <a:pt x="2283" y="1"/>
                    <a:pt x="1755" y="192"/>
                    <a:pt x="1322" y="618"/>
                  </a:cubicBezTo>
                  <a:cubicBezTo>
                    <a:pt x="0" y="1958"/>
                    <a:pt x="940" y="4237"/>
                    <a:pt x="2818" y="4237"/>
                  </a:cubicBezTo>
                  <a:cubicBezTo>
                    <a:pt x="3984" y="4237"/>
                    <a:pt x="4923" y="3280"/>
                    <a:pt x="4923" y="2114"/>
                  </a:cubicBezTo>
                  <a:cubicBezTo>
                    <a:pt x="4923" y="842"/>
                    <a:pt x="3886" y="1"/>
                    <a:pt x="280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8"/>
            <p:cNvSpPr/>
            <p:nvPr/>
          </p:nvSpPr>
          <p:spPr>
            <a:xfrm>
              <a:off x="6885453" y="3987677"/>
              <a:ext cx="105447" cy="90521"/>
            </a:xfrm>
            <a:custGeom>
              <a:avLst/>
              <a:gdLst/>
              <a:ahLst/>
              <a:cxnLst/>
              <a:rect l="l" t="t" r="r" b="b"/>
              <a:pathLst>
                <a:path w="4924" h="4227" extrusionOk="0">
                  <a:moveTo>
                    <a:pt x="2818" y="191"/>
                  </a:moveTo>
                  <a:cubicBezTo>
                    <a:pt x="3879" y="191"/>
                    <a:pt x="4749" y="1043"/>
                    <a:pt x="4749" y="2122"/>
                  </a:cubicBezTo>
                  <a:cubicBezTo>
                    <a:pt x="4749" y="3285"/>
                    <a:pt x="3797" y="4051"/>
                    <a:pt x="2804" y="4051"/>
                  </a:cubicBezTo>
                  <a:cubicBezTo>
                    <a:pt x="2326" y="4051"/>
                    <a:pt x="1839" y="3874"/>
                    <a:pt x="1444" y="3479"/>
                  </a:cubicBezTo>
                  <a:cubicBezTo>
                    <a:pt x="226" y="2261"/>
                    <a:pt x="1096" y="191"/>
                    <a:pt x="2818" y="191"/>
                  </a:cubicBezTo>
                  <a:close/>
                  <a:moveTo>
                    <a:pt x="2801" y="0"/>
                  </a:moveTo>
                  <a:cubicBezTo>
                    <a:pt x="2283" y="0"/>
                    <a:pt x="1755" y="193"/>
                    <a:pt x="1322" y="626"/>
                  </a:cubicBezTo>
                  <a:cubicBezTo>
                    <a:pt x="0" y="1948"/>
                    <a:pt x="940" y="4227"/>
                    <a:pt x="2818" y="4227"/>
                  </a:cubicBezTo>
                  <a:cubicBezTo>
                    <a:pt x="3984" y="4227"/>
                    <a:pt x="4923" y="3288"/>
                    <a:pt x="4923" y="2122"/>
                  </a:cubicBezTo>
                  <a:cubicBezTo>
                    <a:pt x="4923" y="850"/>
                    <a:pt x="3886" y="0"/>
                    <a:pt x="28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8"/>
            <p:cNvSpPr/>
            <p:nvPr/>
          </p:nvSpPr>
          <p:spPr>
            <a:xfrm>
              <a:off x="6885453" y="4378629"/>
              <a:ext cx="105447" cy="90735"/>
            </a:xfrm>
            <a:custGeom>
              <a:avLst/>
              <a:gdLst/>
              <a:ahLst/>
              <a:cxnLst/>
              <a:rect l="l" t="t" r="r" b="b"/>
              <a:pathLst>
                <a:path w="4924" h="4237" extrusionOk="0">
                  <a:moveTo>
                    <a:pt x="2818" y="183"/>
                  </a:moveTo>
                  <a:cubicBezTo>
                    <a:pt x="3879" y="183"/>
                    <a:pt x="4749" y="1053"/>
                    <a:pt x="4749" y="2114"/>
                  </a:cubicBezTo>
                  <a:cubicBezTo>
                    <a:pt x="4749" y="3281"/>
                    <a:pt x="3791" y="4057"/>
                    <a:pt x="2794" y="4057"/>
                  </a:cubicBezTo>
                  <a:cubicBezTo>
                    <a:pt x="2320" y="4057"/>
                    <a:pt x="1837" y="3881"/>
                    <a:pt x="1444" y="3488"/>
                  </a:cubicBezTo>
                  <a:cubicBezTo>
                    <a:pt x="226" y="2271"/>
                    <a:pt x="1096" y="183"/>
                    <a:pt x="2818" y="183"/>
                  </a:cubicBezTo>
                  <a:close/>
                  <a:moveTo>
                    <a:pt x="2800" y="0"/>
                  </a:moveTo>
                  <a:cubicBezTo>
                    <a:pt x="2283" y="0"/>
                    <a:pt x="1755" y="191"/>
                    <a:pt x="1322" y="618"/>
                  </a:cubicBezTo>
                  <a:cubicBezTo>
                    <a:pt x="0" y="1958"/>
                    <a:pt x="940" y="4236"/>
                    <a:pt x="2818" y="4236"/>
                  </a:cubicBezTo>
                  <a:cubicBezTo>
                    <a:pt x="3984" y="4219"/>
                    <a:pt x="4923" y="3280"/>
                    <a:pt x="4923" y="2114"/>
                  </a:cubicBezTo>
                  <a:cubicBezTo>
                    <a:pt x="4923" y="842"/>
                    <a:pt x="3886" y="0"/>
                    <a:pt x="280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8"/>
            <p:cNvSpPr/>
            <p:nvPr/>
          </p:nvSpPr>
          <p:spPr>
            <a:xfrm>
              <a:off x="6885453" y="4769539"/>
              <a:ext cx="105447" cy="90607"/>
            </a:xfrm>
            <a:custGeom>
              <a:avLst/>
              <a:gdLst/>
              <a:ahLst/>
              <a:cxnLst/>
              <a:rect l="l" t="t" r="r" b="b"/>
              <a:pathLst>
                <a:path w="4924" h="4231" extrusionOk="0">
                  <a:moveTo>
                    <a:pt x="2818" y="177"/>
                  </a:moveTo>
                  <a:cubicBezTo>
                    <a:pt x="3879" y="177"/>
                    <a:pt x="4749" y="1047"/>
                    <a:pt x="4749" y="2126"/>
                  </a:cubicBezTo>
                  <a:cubicBezTo>
                    <a:pt x="4749" y="3289"/>
                    <a:pt x="3797" y="4055"/>
                    <a:pt x="2804" y="4055"/>
                  </a:cubicBezTo>
                  <a:cubicBezTo>
                    <a:pt x="2326" y="4055"/>
                    <a:pt x="1839" y="3878"/>
                    <a:pt x="1444" y="3483"/>
                  </a:cubicBezTo>
                  <a:cubicBezTo>
                    <a:pt x="226" y="2265"/>
                    <a:pt x="1096" y="177"/>
                    <a:pt x="2818" y="177"/>
                  </a:cubicBezTo>
                  <a:close/>
                  <a:moveTo>
                    <a:pt x="2808" y="1"/>
                  </a:moveTo>
                  <a:cubicBezTo>
                    <a:pt x="2288" y="1"/>
                    <a:pt x="1757" y="195"/>
                    <a:pt x="1322" y="630"/>
                  </a:cubicBezTo>
                  <a:cubicBezTo>
                    <a:pt x="0" y="1952"/>
                    <a:pt x="940" y="4231"/>
                    <a:pt x="2818" y="4231"/>
                  </a:cubicBezTo>
                  <a:cubicBezTo>
                    <a:pt x="3984" y="4231"/>
                    <a:pt x="4923" y="3291"/>
                    <a:pt x="4923" y="2126"/>
                  </a:cubicBezTo>
                  <a:cubicBezTo>
                    <a:pt x="4923" y="845"/>
                    <a:pt x="3891" y="1"/>
                    <a:pt x="28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7883093" y="3357712"/>
              <a:ext cx="126670" cy="1196585"/>
            </a:xfrm>
            <a:custGeom>
              <a:avLst/>
              <a:gdLst/>
              <a:ahLst/>
              <a:cxnLst/>
              <a:rect l="l" t="t" r="r" b="b"/>
              <a:pathLst>
                <a:path w="5915" h="55876" extrusionOk="0">
                  <a:moveTo>
                    <a:pt x="5828" y="0"/>
                  </a:moveTo>
                  <a:cubicBezTo>
                    <a:pt x="5775" y="0"/>
                    <a:pt x="5741" y="35"/>
                    <a:pt x="5723" y="70"/>
                  </a:cubicBezTo>
                  <a:lnTo>
                    <a:pt x="0" y="55771"/>
                  </a:lnTo>
                  <a:cubicBezTo>
                    <a:pt x="0" y="55824"/>
                    <a:pt x="35" y="55858"/>
                    <a:pt x="87" y="55876"/>
                  </a:cubicBezTo>
                  <a:cubicBezTo>
                    <a:pt x="122" y="55858"/>
                    <a:pt x="174" y="55824"/>
                    <a:pt x="174" y="55789"/>
                  </a:cubicBezTo>
                  <a:lnTo>
                    <a:pt x="5897" y="87"/>
                  </a:lnTo>
                  <a:cubicBezTo>
                    <a:pt x="5915" y="53"/>
                    <a:pt x="5880" y="0"/>
                    <a:pt x="582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8"/>
            <p:cNvSpPr/>
            <p:nvPr/>
          </p:nvSpPr>
          <p:spPr>
            <a:xfrm>
              <a:off x="5633361" y="3357605"/>
              <a:ext cx="126691" cy="1196692"/>
            </a:xfrm>
            <a:custGeom>
              <a:avLst/>
              <a:gdLst/>
              <a:ahLst/>
              <a:cxnLst/>
              <a:rect l="l" t="t" r="r" b="b"/>
              <a:pathLst>
                <a:path w="5916" h="55881" extrusionOk="0">
                  <a:moveTo>
                    <a:pt x="114" y="1"/>
                  </a:moveTo>
                  <a:cubicBezTo>
                    <a:pt x="106" y="1"/>
                    <a:pt x="97" y="2"/>
                    <a:pt x="88" y="5"/>
                  </a:cubicBezTo>
                  <a:cubicBezTo>
                    <a:pt x="36" y="5"/>
                    <a:pt x="1" y="40"/>
                    <a:pt x="18" y="92"/>
                  </a:cubicBezTo>
                  <a:lnTo>
                    <a:pt x="5742" y="55794"/>
                  </a:lnTo>
                  <a:cubicBezTo>
                    <a:pt x="5742" y="55846"/>
                    <a:pt x="5776" y="55863"/>
                    <a:pt x="5829" y="55881"/>
                  </a:cubicBezTo>
                  <a:lnTo>
                    <a:pt x="5829" y="55863"/>
                  </a:lnTo>
                  <a:cubicBezTo>
                    <a:pt x="5881" y="55863"/>
                    <a:pt x="5916" y="55811"/>
                    <a:pt x="5916" y="55776"/>
                  </a:cubicBezTo>
                  <a:lnTo>
                    <a:pt x="192" y="75"/>
                  </a:lnTo>
                  <a:cubicBezTo>
                    <a:pt x="178" y="32"/>
                    <a:pt x="152" y="1"/>
                    <a:pt x="1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8"/>
            <p:cNvSpPr/>
            <p:nvPr/>
          </p:nvSpPr>
          <p:spPr>
            <a:xfrm>
              <a:off x="5735082" y="2994856"/>
              <a:ext cx="1885" cy="6360"/>
            </a:xfrm>
            <a:custGeom>
              <a:avLst/>
              <a:gdLst/>
              <a:ahLst/>
              <a:cxnLst/>
              <a:rect l="l" t="t" r="r" b="b"/>
              <a:pathLst>
                <a:path w="88" h="297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05"/>
                    <a:pt x="35" y="192"/>
                    <a:pt x="87" y="297"/>
                  </a:cubicBezTo>
                  <a:cubicBezTo>
                    <a:pt x="52" y="192"/>
                    <a:pt x="35" y="105"/>
                    <a:pt x="0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8"/>
            <p:cNvSpPr/>
            <p:nvPr/>
          </p:nvSpPr>
          <p:spPr>
            <a:xfrm>
              <a:off x="6119524" y="3068995"/>
              <a:ext cx="109538" cy="149027"/>
            </a:xfrm>
            <a:custGeom>
              <a:avLst/>
              <a:gdLst/>
              <a:ahLst/>
              <a:cxnLst/>
              <a:rect l="l" t="t" r="r" b="b"/>
              <a:pathLst>
                <a:path w="5115" h="6959" extrusionOk="0">
                  <a:moveTo>
                    <a:pt x="2819" y="1"/>
                  </a:moveTo>
                  <a:cubicBezTo>
                    <a:pt x="1410" y="3567"/>
                    <a:pt x="0" y="6959"/>
                    <a:pt x="0" y="6959"/>
                  </a:cubicBezTo>
                  <a:cubicBezTo>
                    <a:pt x="1027" y="6820"/>
                    <a:pt x="2018" y="6663"/>
                    <a:pt x="3010" y="6489"/>
                  </a:cubicBezTo>
                  <a:cubicBezTo>
                    <a:pt x="3723" y="4628"/>
                    <a:pt x="4436" y="2767"/>
                    <a:pt x="5115" y="905"/>
                  </a:cubicBezTo>
                  <a:cubicBezTo>
                    <a:pt x="4332" y="644"/>
                    <a:pt x="3567" y="349"/>
                    <a:pt x="28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8"/>
            <p:cNvSpPr/>
            <p:nvPr/>
          </p:nvSpPr>
          <p:spPr>
            <a:xfrm>
              <a:off x="7283687" y="3142748"/>
              <a:ext cx="57756" cy="53302"/>
            </a:xfrm>
            <a:custGeom>
              <a:avLst/>
              <a:gdLst/>
              <a:ahLst/>
              <a:cxnLst/>
              <a:rect l="l" t="t" r="r" b="b"/>
              <a:pathLst>
                <a:path w="2697" h="2489" extrusionOk="0">
                  <a:moveTo>
                    <a:pt x="2314" y="1"/>
                  </a:moveTo>
                  <a:cubicBezTo>
                    <a:pt x="1531" y="140"/>
                    <a:pt x="748" y="332"/>
                    <a:pt x="0" y="592"/>
                  </a:cubicBezTo>
                  <a:cubicBezTo>
                    <a:pt x="139" y="1080"/>
                    <a:pt x="226" y="1410"/>
                    <a:pt x="226" y="1410"/>
                  </a:cubicBezTo>
                  <a:cubicBezTo>
                    <a:pt x="1044" y="1775"/>
                    <a:pt x="1862" y="2141"/>
                    <a:pt x="2697" y="2489"/>
                  </a:cubicBezTo>
                  <a:cubicBezTo>
                    <a:pt x="2697" y="2489"/>
                    <a:pt x="2540" y="1393"/>
                    <a:pt x="2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8"/>
            <p:cNvSpPr/>
            <p:nvPr/>
          </p:nvSpPr>
          <p:spPr>
            <a:xfrm>
              <a:off x="7387250" y="3128593"/>
              <a:ext cx="92770" cy="121851"/>
            </a:xfrm>
            <a:custGeom>
              <a:avLst/>
              <a:gdLst/>
              <a:ahLst/>
              <a:cxnLst/>
              <a:rect l="l" t="t" r="r" b="b"/>
              <a:pathLst>
                <a:path w="4332" h="5690" extrusionOk="0">
                  <a:moveTo>
                    <a:pt x="2888" y="1"/>
                  </a:moveTo>
                  <a:cubicBezTo>
                    <a:pt x="2575" y="53"/>
                    <a:pt x="2262" y="88"/>
                    <a:pt x="1949" y="123"/>
                  </a:cubicBezTo>
                  <a:cubicBezTo>
                    <a:pt x="1305" y="192"/>
                    <a:pt x="644" y="262"/>
                    <a:pt x="0" y="331"/>
                  </a:cubicBezTo>
                  <a:cubicBezTo>
                    <a:pt x="609" y="2784"/>
                    <a:pt x="1166" y="4820"/>
                    <a:pt x="1166" y="4820"/>
                  </a:cubicBezTo>
                  <a:cubicBezTo>
                    <a:pt x="2210" y="5133"/>
                    <a:pt x="3271" y="5428"/>
                    <a:pt x="4332" y="5689"/>
                  </a:cubicBezTo>
                  <a:cubicBezTo>
                    <a:pt x="4332" y="5689"/>
                    <a:pt x="3688" y="3045"/>
                    <a:pt x="2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8"/>
            <p:cNvSpPr/>
            <p:nvPr/>
          </p:nvSpPr>
          <p:spPr>
            <a:xfrm>
              <a:off x="7496016" y="3099169"/>
              <a:ext cx="120738" cy="169157"/>
            </a:xfrm>
            <a:custGeom>
              <a:avLst/>
              <a:gdLst/>
              <a:ahLst/>
              <a:cxnLst/>
              <a:rect l="l" t="t" r="r" b="b"/>
              <a:pathLst>
                <a:path w="5638" h="7899" extrusionOk="0">
                  <a:moveTo>
                    <a:pt x="2993" y="1"/>
                  </a:moveTo>
                  <a:cubicBezTo>
                    <a:pt x="2141" y="383"/>
                    <a:pt x="1253" y="697"/>
                    <a:pt x="366" y="940"/>
                  </a:cubicBezTo>
                  <a:cubicBezTo>
                    <a:pt x="244" y="975"/>
                    <a:pt x="123" y="992"/>
                    <a:pt x="1" y="1027"/>
                  </a:cubicBezTo>
                  <a:cubicBezTo>
                    <a:pt x="1132" y="4680"/>
                    <a:pt x="2123" y="7898"/>
                    <a:pt x="2123" y="7898"/>
                  </a:cubicBezTo>
                  <a:cubicBezTo>
                    <a:pt x="3289" y="7829"/>
                    <a:pt x="4454" y="7759"/>
                    <a:pt x="5637" y="7655"/>
                  </a:cubicBezTo>
                  <a:cubicBezTo>
                    <a:pt x="5637" y="7655"/>
                    <a:pt x="4402" y="4071"/>
                    <a:pt x="2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8"/>
            <p:cNvSpPr/>
            <p:nvPr/>
          </p:nvSpPr>
          <p:spPr>
            <a:xfrm>
              <a:off x="7605169" y="3071972"/>
              <a:ext cx="109559" cy="174382"/>
            </a:xfrm>
            <a:custGeom>
              <a:avLst/>
              <a:gdLst/>
              <a:ahLst/>
              <a:cxnLst/>
              <a:rect l="l" t="t" r="r" b="b"/>
              <a:pathLst>
                <a:path w="5116" h="8143" extrusionOk="0">
                  <a:moveTo>
                    <a:pt x="2854" y="1"/>
                  </a:moveTo>
                  <a:cubicBezTo>
                    <a:pt x="1897" y="157"/>
                    <a:pt x="940" y="314"/>
                    <a:pt x="1" y="557"/>
                  </a:cubicBezTo>
                  <a:cubicBezTo>
                    <a:pt x="1479" y="4611"/>
                    <a:pt x="2784" y="8142"/>
                    <a:pt x="2784" y="8142"/>
                  </a:cubicBezTo>
                  <a:cubicBezTo>
                    <a:pt x="3584" y="7533"/>
                    <a:pt x="4350" y="6907"/>
                    <a:pt x="5115" y="6281"/>
                  </a:cubicBezTo>
                  <a:cubicBezTo>
                    <a:pt x="5115" y="6281"/>
                    <a:pt x="4106" y="3428"/>
                    <a:pt x="2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8"/>
            <p:cNvSpPr/>
            <p:nvPr/>
          </p:nvSpPr>
          <p:spPr>
            <a:xfrm>
              <a:off x="6499512" y="3057816"/>
              <a:ext cx="95746" cy="89429"/>
            </a:xfrm>
            <a:custGeom>
              <a:avLst/>
              <a:gdLst/>
              <a:ahLst/>
              <a:cxnLst/>
              <a:rect l="l" t="t" r="r" b="b"/>
              <a:pathLst>
                <a:path w="4471" h="4176" extrusionOk="0">
                  <a:moveTo>
                    <a:pt x="4471" y="1"/>
                  </a:moveTo>
                  <a:cubicBezTo>
                    <a:pt x="3427" y="383"/>
                    <a:pt x="2366" y="766"/>
                    <a:pt x="1287" y="1131"/>
                  </a:cubicBezTo>
                  <a:cubicBezTo>
                    <a:pt x="1287" y="1131"/>
                    <a:pt x="696" y="2523"/>
                    <a:pt x="0" y="4106"/>
                  </a:cubicBezTo>
                  <a:cubicBezTo>
                    <a:pt x="291" y="4077"/>
                    <a:pt x="584" y="4063"/>
                    <a:pt x="878" y="4063"/>
                  </a:cubicBezTo>
                  <a:cubicBezTo>
                    <a:pt x="1288" y="4063"/>
                    <a:pt x="1700" y="4090"/>
                    <a:pt x="2105" y="4141"/>
                  </a:cubicBezTo>
                  <a:cubicBezTo>
                    <a:pt x="2314" y="4158"/>
                    <a:pt x="2488" y="4158"/>
                    <a:pt x="2679" y="4176"/>
                  </a:cubicBezTo>
                  <a:cubicBezTo>
                    <a:pt x="3671" y="1984"/>
                    <a:pt x="4471" y="1"/>
                    <a:pt x="44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8"/>
            <p:cNvSpPr/>
            <p:nvPr/>
          </p:nvSpPr>
          <p:spPr>
            <a:xfrm>
              <a:off x="6617980" y="2984427"/>
              <a:ext cx="93134" cy="154252"/>
            </a:xfrm>
            <a:custGeom>
              <a:avLst/>
              <a:gdLst/>
              <a:ahLst/>
              <a:cxnLst/>
              <a:rect l="l" t="t" r="r" b="b"/>
              <a:pathLst>
                <a:path w="4349" h="7203" extrusionOk="0">
                  <a:moveTo>
                    <a:pt x="4349" y="1"/>
                  </a:moveTo>
                  <a:lnTo>
                    <a:pt x="4349" y="1"/>
                  </a:lnTo>
                  <a:cubicBezTo>
                    <a:pt x="3514" y="383"/>
                    <a:pt x="2696" y="766"/>
                    <a:pt x="1844" y="1114"/>
                  </a:cubicBezTo>
                  <a:cubicBezTo>
                    <a:pt x="1844" y="1114"/>
                    <a:pt x="1009" y="4019"/>
                    <a:pt x="0" y="7203"/>
                  </a:cubicBezTo>
                  <a:cubicBezTo>
                    <a:pt x="452" y="7063"/>
                    <a:pt x="922" y="6907"/>
                    <a:pt x="1426" y="6733"/>
                  </a:cubicBezTo>
                  <a:cubicBezTo>
                    <a:pt x="1896" y="6559"/>
                    <a:pt x="2401" y="6472"/>
                    <a:pt x="2905" y="6472"/>
                  </a:cubicBezTo>
                  <a:cubicBezTo>
                    <a:pt x="3740" y="3010"/>
                    <a:pt x="4349" y="1"/>
                    <a:pt x="4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8"/>
            <p:cNvSpPr/>
            <p:nvPr/>
          </p:nvSpPr>
          <p:spPr>
            <a:xfrm>
              <a:off x="6724520" y="2958729"/>
              <a:ext cx="82726" cy="185176"/>
            </a:xfrm>
            <a:custGeom>
              <a:avLst/>
              <a:gdLst/>
              <a:ahLst/>
              <a:cxnLst/>
              <a:rect l="l" t="t" r="r" b="b"/>
              <a:pathLst>
                <a:path w="3863" h="8647" extrusionOk="0">
                  <a:moveTo>
                    <a:pt x="3862" y="0"/>
                  </a:moveTo>
                  <a:cubicBezTo>
                    <a:pt x="2992" y="192"/>
                    <a:pt x="2140" y="366"/>
                    <a:pt x="1270" y="522"/>
                  </a:cubicBezTo>
                  <a:cubicBezTo>
                    <a:pt x="870" y="3045"/>
                    <a:pt x="452" y="5567"/>
                    <a:pt x="0" y="8090"/>
                  </a:cubicBezTo>
                  <a:lnTo>
                    <a:pt x="226" y="8176"/>
                  </a:lnTo>
                  <a:cubicBezTo>
                    <a:pt x="1027" y="8472"/>
                    <a:pt x="1862" y="8629"/>
                    <a:pt x="2697" y="8646"/>
                  </a:cubicBezTo>
                  <a:cubicBezTo>
                    <a:pt x="3114" y="5758"/>
                    <a:pt x="3497" y="2888"/>
                    <a:pt x="3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8"/>
            <p:cNvSpPr/>
            <p:nvPr/>
          </p:nvSpPr>
          <p:spPr>
            <a:xfrm>
              <a:off x="6825106" y="2954639"/>
              <a:ext cx="58120" cy="184041"/>
            </a:xfrm>
            <a:custGeom>
              <a:avLst/>
              <a:gdLst/>
              <a:ahLst/>
              <a:cxnLst/>
              <a:rect l="l" t="t" r="r" b="b"/>
              <a:pathLst>
                <a:path w="2714" h="8594" extrusionOk="0">
                  <a:moveTo>
                    <a:pt x="0" y="0"/>
                  </a:moveTo>
                  <a:cubicBezTo>
                    <a:pt x="87" y="2870"/>
                    <a:pt x="157" y="5723"/>
                    <a:pt x="261" y="8594"/>
                  </a:cubicBezTo>
                  <a:cubicBezTo>
                    <a:pt x="470" y="8559"/>
                    <a:pt x="696" y="8507"/>
                    <a:pt x="922" y="8454"/>
                  </a:cubicBezTo>
                  <a:cubicBezTo>
                    <a:pt x="1513" y="8315"/>
                    <a:pt x="2105" y="8159"/>
                    <a:pt x="2714" y="8020"/>
                  </a:cubicBezTo>
                  <a:cubicBezTo>
                    <a:pt x="2557" y="5393"/>
                    <a:pt x="2401" y="2783"/>
                    <a:pt x="2244" y="174"/>
                  </a:cubicBezTo>
                  <a:cubicBezTo>
                    <a:pt x="1496" y="122"/>
                    <a:pt x="748" y="7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8"/>
            <p:cNvSpPr/>
            <p:nvPr/>
          </p:nvSpPr>
          <p:spPr>
            <a:xfrm>
              <a:off x="6915242" y="2985070"/>
              <a:ext cx="69684" cy="136478"/>
            </a:xfrm>
            <a:custGeom>
              <a:avLst/>
              <a:gdLst/>
              <a:ahLst/>
              <a:cxnLst/>
              <a:rect l="l" t="t" r="r" b="b"/>
              <a:pathLst>
                <a:path w="3254" h="6373" extrusionOk="0">
                  <a:moveTo>
                    <a:pt x="16" y="1"/>
                  </a:moveTo>
                  <a:cubicBezTo>
                    <a:pt x="1" y="1"/>
                    <a:pt x="377" y="2901"/>
                    <a:pt x="853" y="6251"/>
                  </a:cubicBezTo>
                  <a:lnTo>
                    <a:pt x="905" y="6251"/>
                  </a:lnTo>
                  <a:cubicBezTo>
                    <a:pt x="1688" y="6251"/>
                    <a:pt x="2471" y="6285"/>
                    <a:pt x="3254" y="6372"/>
                  </a:cubicBezTo>
                  <a:cubicBezTo>
                    <a:pt x="2923" y="4615"/>
                    <a:pt x="2593" y="2858"/>
                    <a:pt x="2280" y="1119"/>
                  </a:cubicBezTo>
                  <a:cubicBezTo>
                    <a:pt x="2280" y="1119"/>
                    <a:pt x="140" y="319"/>
                    <a:pt x="18" y="6"/>
                  </a:cubicBezTo>
                  <a:cubicBezTo>
                    <a:pt x="17" y="2"/>
                    <a:pt x="1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8"/>
            <p:cNvSpPr/>
            <p:nvPr/>
          </p:nvSpPr>
          <p:spPr>
            <a:xfrm>
              <a:off x="7028506" y="3072721"/>
              <a:ext cx="70413" cy="59619"/>
            </a:xfrm>
            <a:custGeom>
              <a:avLst/>
              <a:gdLst/>
              <a:ahLst/>
              <a:cxnLst/>
              <a:rect l="l" t="t" r="r" b="b"/>
              <a:pathLst>
                <a:path w="3288" h="2784" extrusionOk="0">
                  <a:moveTo>
                    <a:pt x="0" y="1"/>
                  </a:moveTo>
                  <a:cubicBezTo>
                    <a:pt x="226" y="836"/>
                    <a:pt x="487" y="1671"/>
                    <a:pt x="731" y="2506"/>
                  </a:cubicBezTo>
                  <a:cubicBezTo>
                    <a:pt x="1583" y="2558"/>
                    <a:pt x="2436" y="2645"/>
                    <a:pt x="3288" y="2784"/>
                  </a:cubicBezTo>
                  <a:cubicBezTo>
                    <a:pt x="3201" y="2506"/>
                    <a:pt x="3114" y="2245"/>
                    <a:pt x="3044" y="1966"/>
                  </a:cubicBezTo>
                  <a:cubicBezTo>
                    <a:pt x="2001" y="1323"/>
                    <a:pt x="992" y="679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8"/>
            <p:cNvSpPr/>
            <p:nvPr/>
          </p:nvSpPr>
          <p:spPr>
            <a:xfrm>
              <a:off x="6267781" y="3104009"/>
              <a:ext cx="72297" cy="67457"/>
            </a:xfrm>
            <a:custGeom>
              <a:avLst/>
              <a:gdLst/>
              <a:ahLst/>
              <a:cxnLst/>
              <a:rect l="l" t="t" r="r" b="b"/>
              <a:pathLst>
                <a:path w="3376" h="3150" extrusionOk="0">
                  <a:moveTo>
                    <a:pt x="923" y="1"/>
                  </a:moveTo>
                  <a:cubicBezTo>
                    <a:pt x="418" y="1671"/>
                    <a:pt x="1" y="3149"/>
                    <a:pt x="1" y="3149"/>
                  </a:cubicBezTo>
                  <a:cubicBezTo>
                    <a:pt x="888" y="2889"/>
                    <a:pt x="1793" y="2628"/>
                    <a:pt x="2663" y="2349"/>
                  </a:cubicBezTo>
                  <a:cubicBezTo>
                    <a:pt x="2663" y="2349"/>
                    <a:pt x="2993" y="1479"/>
                    <a:pt x="3376" y="453"/>
                  </a:cubicBezTo>
                  <a:cubicBezTo>
                    <a:pt x="2558" y="349"/>
                    <a:pt x="1758" y="192"/>
                    <a:pt x="993" y="18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8"/>
            <p:cNvSpPr/>
            <p:nvPr/>
          </p:nvSpPr>
          <p:spPr>
            <a:xfrm>
              <a:off x="8006764" y="2808225"/>
              <a:ext cx="115127" cy="63731"/>
            </a:xfrm>
            <a:custGeom>
              <a:avLst/>
              <a:gdLst/>
              <a:ahLst/>
              <a:cxnLst/>
              <a:rect l="l" t="t" r="r" b="b"/>
              <a:pathLst>
                <a:path w="5376" h="2976" extrusionOk="0">
                  <a:moveTo>
                    <a:pt x="1827" y="1"/>
                  </a:moveTo>
                  <a:cubicBezTo>
                    <a:pt x="1114" y="418"/>
                    <a:pt x="488" y="992"/>
                    <a:pt x="0" y="1653"/>
                  </a:cubicBezTo>
                  <a:cubicBezTo>
                    <a:pt x="1149" y="2401"/>
                    <a:pt x="2140" y="2975"/>
                    <a:pt x="2140" y="2975"/>
                  </a:cubicBezTo>
                  <a:cubicBezTo>
                    <a:pt x="3219" y="2853"/>
                    <a:pt x="4297" y="2697"/>
                    <a:pt x="5376" y="2523"/>
                  </a:cubicBezTo>
                  <a:cubicBezTo>
                    <a:pt x="5324" y="2488"/>
                    <a:pt x="3584" y="1270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8"/>
            <p:cNvSpPr/>
            <p:nvPr/>
          </p:nvSpPr>
          <p:spPr>
            <a:xfrm>
              <a:off x="8095058" y="2756443"/>
              <a:ext cx="176974" cy="127805"/>
            </a:xfrm>
            <a:custGeom>
              <a:avLst/>
              <a:gdLst/>
              <a:ahLst/>
              <a:cxnLst/>
              <a:rect l="l" t="t" r="r" b="b"/>
              <a:pathLst>
                <a:path w="8264" h="5968" extrusionOk="0">
                  <a:moveTo>
                    <a:pt x="2662" y="1"/>
                  </a:moveTo>
                  <a:cubicBezTo>
                    <a:pt x="1862" y="662"/>
                    <a:pt x="957" y="1044"/>
                    <a:pt x="0" y="1392"/>
                  </a:cubicBezTo>
                  <a:cubicBezTo>
                    <a:pt x="2296" y="3775"/>
                    <a:pt x="4645" y="5967"/>
                    <a:pt x="4645" y="5967"/>
                  </a:cubicBezTo>
                  <a:cubicBezTo>
                    <a:pt x="5845" y="5793"/>
                    <a:pt x="7046" y="5619"/>
                    <a:pt x="8263" y="5411"/>
                  </a:cubicBezTo>
                  <a:cubicBezTo>
                    <a:pt x="8263" y="5411"/>
                    <a:pt x="5462" y="2766"/>
                    <a:pt x="26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8"/>
            <p:cNvSpPr/>
            <p:nvPr/>
          </p:nvSpPr>
          <p:spPr>
            <a:xfrm>
              <a:off x="8184830" y="2653244"/>
              <a:ext cx="199331" cy="222802"/>
            </a:xfrm>
            <a:custGeom>
              <a:avLst/>
              <a:gdLst/>
              <a:ahLst/>
              <a:cxnLst/>
              <a:rect l="l" t="t" r="r" b="b"/>
              <a:pathLst>
                <a:path w="9308" h="10404" extrusionOk="0">
                  <a:moveTo>
                    <a:pt x="1723" y="1"/>
                  </a:moveTo>
                  <a:cubicBezTo>
                    <a:pt x="1253" y="471"/>
                    <a:pt x="853" y="1010"/>
                    <a:pt x="592" y="1619"/>
                  </a:cubicBezTo>
                  <a:cubicBezTo>
                    <a:pt x="401" y="2001"/>
                    <a:pt x="209" y="2402"/>
                    <a:pt x="1" y="2802"/>
                  </a:cubicBezTo>
                  <a:cubicBezTo>
                    <a:pt x="3080" y="6594"/>
                    <a:pt x="6333" y="10404"/>
                    <a:pt x="6333" y="10404"/>
                  </a:cubicBezTo>
                  <a:cubicBezTo>
                    <a:pt x="7324" y="10125"/>
                    <a:pt x="8316" y="9812"/>
                    <a:pt x="9307" y="9482"/>
                  </a:cubicBezTo>
                  <a:cubicBezTo>
                    <a:pt x="9307" y="9482"/>
                    <a:pt x="5324" y="4385"/>
                    <a:pt x="17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8"/>
            <p:cNvSpPr/>
            <p:nvPr/>
          </p:nvSpPr>
          <p:spPr>
            <a:xfrm>
              <a:off x="7512420" y="2819682"/>
              <a:ext cx="129646" cy="194941"/>
            </a:xfrm>
            <a:custGeom>
              <a:avLst/>
              <a:gdLst/>
              <a:ahLst/>
              <a:cxnLst/>
              <a:rect l="l" t="t" r="r" b="b"/>
              <a:pathLst>
                <a:path w="6054" h="9103" extrusionOk="0">
                  <a:moveTo>
                    <a:pt x="2208" y="1"/>
                  </a:moveTo>
                  <a:cubicBezTo>
                    <a:pt x="1523" y="1"/>
                    <a:pt x="207" y="337"/>
                    <a:pt x="70" y="353"/>
                  </a:cubicBezTo>
                  <a:cubicBezTo>
                    <a:pt x="0" y="353"/>
                    <a:pt x="1514" y="4580"/>
                    <a:pt x="3149" y="9103"/>
                  </a:cubicBezTo>
                  <a:lnTo>
                    <a:pt x="3201" y="9085"/>
                  </a:lnTo>
                  <a:cubicBezTo>
                    <a:pt x="4140" y="8807"/>
                    <a:pt x="5097" y="8859"/>
                    <a:pt x="6054" y="8755"/>
                  </a:cubicBezTo>
                  <a:cubicBezTo>
                    <a:pt x="4401" y="4371"/>
                    <a:pt x="2714" y="74"/>
                    <a:pt x="2453" y="22"/>
                  </a:cubicBezTo>
                  <a:cubicBezTo>
                    <a:pt x="2387" y="7"/>
                    <a:pt x="2304" y="1"/>
                    <a:pt x="22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7642431" y="2833558"/>
              <a:ext cx="99858" cy="151640"/>
            </a:xfrm>
            <a:custGeom>
              <a:avLst/>
              <a:gdLst/>
              <a:ahLst/>
              <a:cxnLst/>
              <a:rect l="l" t="t" r="r" b="b"/>
              <a:pathLst>
                <a:path w="4663" h="7081" extrusionOk="0">
                  <a:moveTo>
                    <a:pt x="0" y="0"/>
                  </a:moveTo>
                  <a:cubicBezTo>
                    <a:pt x="0" y="1"/>
                    <a:pt x="1235" y="3445"/>
                    <a:pt x="2505" y="7081"/>
                  </a:cubicBezTo>
                  <a:cubicBezTo>
                    <a:pt x="3201" y="6559"/>
                    <a:pt x="3827" y="5950"/>
                    <a:pt x="4662" y="5585"/>
                  </a:cubicBezTo>
                  <a:cubicBezTo>
                    <a:pt x="3653" y="2940"/>
                    <a:pt x="2731" y="679"/>
                    <a:pt x="2401" y="540"/>
                  </a:cubicBezTo>
                  <a:cubicBezTo>
                    <a:pt x="1583" y="19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8"/>
            <p:cNvSpPr/>
            <p:nvPr/>
          </p:nvSpPr>
          <p:spPr>
            <a:xfrm>
              <a:off x="7790323" y="2875168"/>
              <a:ext cx="67457" cy="72040"/>
            </a:xfrm>
            <a:custGeom>
              <a:avLst/>
              <a:gdLst/>
              <a:ahLst/>
              <a:cxnLst/>
              <a:rect l="l" t="t" r="r" b="b"/>
              <a:pathLst>
                <a:path w="3150" h="3364" extrusionOk="0">
                  <a:moveTo>
                    <a:pt x="225" y="1"/>
                  </a:moveTo>
                  <a:cubicBezTo>
                    <a:pt x="189" y="1"/>
                    <a:pt x="161" y="2"/>
                    <a:pt x="140" y="6"/>
                  </a:cubicBezTo>
                  <a:cubicBezTo>
                    <a:pt x="0" y="41"/>
                    <a:pt x="261" y="1450"/>
                    <a:pt x="592" y="3102"/>
                  </a:cubicBezTo>
                  <a:cubicBezTo>
                    <a:pt x="1444" y="3137"/>
                    <a:pt x="2297" y="3224"/>
                    <a:pt x="3149" y="3363"/>
                  </a:cubicBezTo>
                  <a:cubicBezTo>
                    <a:pt x="2958" y="2337"/>
                    <a:pt x="2749" y="1328"/>
                    <a:pt x="2540" y="319"/>
                  </a:cubicBezTo>
                  <a:cubicBezTo>
                    <a:pt x="2540" y="319"/>
                    <a:pt x="722" y="1"/>
                    <a:pt x="2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8"/>
            <p:cNvSpPr/>
            <p:nvPr/>
          </p:nvSpPr>
          <p:spPr>
            <a:xfrm>
              <a:off x="5483992" y="2309769"/>
              <a:ext cx="2744825" cy="1014493"/>
            </a:xfrm>
            <a:custGeom>
              <a:avLst/>
              <a:gdLst/>
              <a:ahLst/>
              <a:cxnLst/>
              <a:rect l="l" t="t" r="r" b="b"/>
              <a:pathLst>
                <a:path w="128173" h="47373" extrusionOk="0">
                  <a:moveTo>
                    <a:pt x="627" y="1"/>
                  </a:moveTo>
                  <a:lnTo>
                    <a:pt x="0" y="662"/>
                  </a:lnTo>
                  <a:cubicBezTo>
                    <a:pt x="400" y="958"/>
                    <a:pt x="8263" y="6751"/>
                    <a:pt x="11168" y="26547"/>
                  </a:cubicBezTo>
                  <a:cubicBezTo>
                    <a:pt x="14182" y="42212"/>
                    <a:pt x="22980" y="45487"/>
                    <a:pt x="29120" y="45487"/>
                  </a:cubicBezTo>
                  <a:cubicBezTo>
                    <a:pt x="31026" y="45487"/>
                    <a:pt x="32676" y="45171"/>
                    <a:pt x="33818" y="44813"/>
                  </a:cubicBezTo>
                  <a:cubicBezTo>
                    <a:pt x="36531" y="44204"/>
                    <a:pt x="43629" y="40029"/>
                    <a:pt x="49926" y="36097"/>
                  </a:cubicBezTo>
                  <a:cubicBezTo>
                    <a:pt x="54847" y="33195"/>
                    <a:pt x="59287" y="30443"/>
                    <a:pt x="62860" y="30443"/>
                  </a:cubicBezTo>
                  <a:cubicBezTo>
                    <a:pt x="63999" y="30443"/>
                    <a:pt x="65050" y="30722"/>
                    <a:pt x="66000" y="31366"/>
                  </a:cubicBezTo>
                  <a:cubicBezTo>
                    <a:pt x="72251" y="35873"/>
                    <a:pt x="82657" y="47372"/>
                    <a:pt x="94691" y="47372"/>
                  </a:cubicBezTo>
                  <a:cubicBezTo>
                    <a:pt x="96823" y="47372"/>
                    <a:pt x="99006" y="47012"/>
                    <a:pt x="101226" y="46187"/>
                  </a:cubicBezTo>
                  <a:cubicBezTo>
                    <a:pt x="109211" y="43125"/>
                    <a:pt x="112934" y="34445"/>
                    <a:pt x="115787" y="26164"/>
                  </a:cubicBezTo>
                  <a:cubicBezTo>
                    <a:pt x="118744" y="17710"/>
                    <a:pt x="120814" y="9656"/>
                    <a:pt x="128172" y="4246"/>
                  </a:cubicBezTo>
                  <a:lnTo>
                    <a:pt x="127633" y="3671"/>
                  </a:lnTo>
                  <a:cubicBezTo>
                    <a:pt x="127250" y="4019"/>
                    <a:pt x="116204" y="7638"/>
                    <a:pt x="112412" y="23503"/>
                  </a:cubicBezTo>
                  <a:cubicBezTo>
                    <a:pt x="107767" y="39907"/>
                    <a:pt x="102061" y="43386"/>
                    <a:pt x="100513" y="44134"/>
                  </a:cubicBezTo>
                  <a:cubicBezTo>
                    <a:pt x="100149" y="44287"/>
                    <a:pt x="99397" y="44421"/>
                    <a:pt x="98312" y="44421"/>
                  </a:cubicBezTo>
                  <a:cubicBezTo>
                    <a:pt x="94568" y="44421"/>
                    <a:pt x="86859" y="42826"/>
                    <a:pt x="77446" y="34897"/>
                  </a:cubicBezTo>
                  <a:cubicBezTo>
                    <a:pt x="71342" y="29394"/>
                    <a:pt x="66645" y="27648"/>
                    <a:pt x="62514" y="27648"/>
                  </a:cubicBezTo>
                  <a:cubicBezTo>
                    <a:pt x="58875" y="27648"/>
                    <a:pt x="55676" y="29003"/>
                    <a:pt x="52344" y="30339"/>
                  </a:cubicBezTo>
                  <a:cubicBezTo>
                    <a:pt x="46938" y="32829"/>
                    <a:pt x="36866" y="42236"/>
                    <a:pt x="27472" y="42236"/>
                  </a:cubicBezTo>
                  <a:cubicBezTo>
                    <a:pt x="26165" y="42236"/>
                    <a:pt x="24872" y="42054"/>
                    <a:pt x="23606" y="41647"/>
                  </a:cubicBezTo>
                  <a:cubicBezTo>
                    <a:pt x="18701" y="40150"/>
                    <a:pt x="17448" y="31801"/>
                    <a:pt x="15535" y="23503"/>
                  </a:cubicBezTo>
                  <a:cubicBezTo>
                    <a:pt x="13499" y="14996"/>
                    <a:pt x="10820" y="6524"/>
                    <a:pt x="6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7884956" y="2388383"/>
              <a:ext cx="343861" cy="447424"/>
            </a:xfrm>
            <a:custGeom>
              <a:avLst/>
              <a:gdLst/>
              <a:ahLst/>
              <a:cxnLst/>
              <a:rect l="l" t="t" r="r" b="b"/>
              <a:pathLst>
                <a:path w="16057" h="20893" extrusionOk="0">
                  <a:moveTo>
                    <a:pt x="15517" y="0"/>
                  </a:moveTo>
                  <a:cubicBezTo>
                    <a:pt x="15117" y="348"/>
                    <a:pt x="4088" y="3984"/>
                    <a:pt x="296" y="19832"/>
                  </a:cubicBezTo>
                  <a:cubicBezTo>
                    <a:pt x="191" y="20197"/>
                    <a:pt x="104" y="20545"/>
                    <a:pt x="0" y="20893"/>
                  </a:cubicBezTo>
                  <a:cubicBezTo>
                    <a:pt x="261" y="20597"/>
                    <a:pt x="3062" y="8037"/>
                    <a:pt x="15117" y="1323"/>
                  </a:cubicBezTo>
                  <a:cubicBezTo>
                    <a:pt x="15413" y="1079"/>
                    <a:pt x="15726" y="818"/>
                    <a:pt x="16056" y="575"/>
                  </a:cubicBezTo>
                  <a:lnTo>
                    <a:pt x="15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7178261" y="3061928"/>
              <a:ext cx="707080" cy="229547"/>
            </a:xfrm>
            <a:custGeom>
              <a:avLst/>
              <a:gdLst/>
              <a:ahLst/>
              <a:cxnLst/>
              <a:rect l="l" t="t" r="r" b="b"/>
              <a:pathLst>
                <a:path w="33018" h="10719" extrusionOk="0">
                  <a:moveTo>
                    <a:pt x="33017" y="0"/>
                  </a:moveTo>
                  <a:lnTo>
                    <a:pt x="33017" y="0"/>
                  </a:lnTo>
                  <a:cubicBezTo>
                    <a:pt x="31591" y="2766"/>
                    <a:pt x="28721" y="6854"/>
                    <a:pt x="25433" y="8107"/>
                  </a:cubicBezTo>
                  <a:cubicBezTo>
                    <a:pt x="24024" y="8646"/>
                    <a:pt x="22528" y="8976"/>
                    <a:pt x="21032" y="9116"/>
                  </a:cubicBezTo>
                  <a:cubicBezTo>
                    <a:pt x="20603" y="9225"/>
                    <a:pt x="19995" y="9299"/>
                    <a:pt x="19215" y="9299"/>
                  </a:cubicBezTo>
                  <a:cubicBezTo>
                    <a:pt x="18256" y="9299"/>
                    <a:pt x="17037" y="9187"/>
                    <a:pt x="15569" y="8889"/>
                  </a:cubicBezTo>
                  <a:cubicBezTo>
                    <a:pt x="15291" y="8837"/>
                    <a:pt x="15117" y="8802"/>
                    <a:pt x="15117" y="8802"/>
                  </a:cubicBezTo>
                  <a:cubicBezTo>
                    <a:pt x="11394" y="7967"/>
                    <a:pt x="6106" y="5915"/>
                    <a:pt x="209" y="1305"/>
                  </a:cubicBezTo>
                  <a:lnTo>
                    <a:pt x="192" y="1305"/>
                  </a:lnTo>
                  <a:cubicBezTo>
                    <a:pt x="1" y="1339"/>
                    <a:pt x="9481" y="10716"/>
                    <a:pt x="17848" y="10716"/>
                  </a:cubicBezTo>
                  <a:cubicBezTo>
                    <a:pt x="17872" y="10716"/>
                    <a:pt x="17895" y="10716"/>
                    <a:pt x="17918" y="10716"/>
                  </a:cubicBezTo>
                  <a:cubicBezTo>
                    <a:pt x="18018" y="10717"/>
                    <a:pt x="18118" y="10718"/>
                    <a:pt x="18218" y="10718"/>
                  </a:cubicBezTo>
                  <a:cubicBezTo>
                    <a:pt x="20517" y="10718"/>
                    <a:pt x="22797" y="10336"/>
                    <a:pt x="24981" y="9603"/>
                  </a:cubicBezTo>
                  <a:cubicBezTo>
                    <a:pt x="28477" y="7376"/>
                    <a:pt x="31034" y="3914"/>
                    <a:pt x="33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8"/>
            <p:cNvSpPr/>
            <p:nvPr/>
          </p:nvSpPr>
          <p:spPr>
            <a:xfrm>
              <a:off x="5483992" y="2309769"/>
              <a:ext cx="324866" cy="472029"/>
            </a:xfrm>
            <a:custGeom>
              <a:avLst/>
              <a:gdLst/>
              <a:ahLst/>
              <a:cxnLst/>
              <a:rect l="l" t="t" r="r" b="b"/>
              <a:pathLst>
                <a:path w="15170" h="22042" extrusionOk="0">
                  <a:moveTo>
                    <a:pt x="627" y="1"/>
                  </a:moveTo>
                  <a:lnTo>
                    <a:pt x="0" y="662"/>
                  </a:lnTo>
                  <a:cubicBezTo>
                    <a:pt x="505" y="1062"/>
                    <a:pt x="974" y="1497"/>
                    <a:pt x="1409" y="1967"/>
                  </a:cubicBezTo>
                  <a:cubicBezTo>
                    <a:pt x="9725" y="6542"/>
                    <a:pt x="14682" y="21798"/>
                    <a:pt x="15169" y="22041"/>
                  </a:cubicBezTo>
                  <a:cubicBezTo>
                    <a:pt x="13065" y="13848"/>
                    <a:pt x="10316" y="6298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8"/>
            <p:cNvSpPr/>
            <p:nvPr/>
          </p:nvSpPr>
          <p:spPr>
            <a:xfrm>
              <a:off x="5734890" y="2937121"/>
              <a:ext cx="664807" cy="298182"/>
            </a:xfrm>
            <a:custGeom>
              <a:avLst/>
              <a:gdLst/>
              <a:ahLst/>
              <a:cxnLst/>
              <a:rect l="l" t="t" r="r" b="b"/>
              <a:pathLst>
                <a:path w="31044" h="13924" extrusionOk="0">
                  <a:moveTo>
                    <a:pt x="9" y="1"/>
                  </a:moveTo>
                  <a:cubicBezTo>
                    <a:pt x="1" y="7"/>
                    <a:pt x="21" y="90"/>
                    <a:pt x="68" y="237"/>
                  </a:cubicBezTo>
                  <a:lnTo>
                    <a:pt x="68" y="237"/>
                  </a:lnTo>
                  <a:cubicBezTo>
                    <a:pt x="48" y="159"/>
                    <a:pt x="29" y="80"/>
                    <a:pt x="9" y="1"/>
                  </a:cubicBezTo>
                  <a:close/>
                  <a:moveTo>
                    <a:pt x="68" y="237"/>
                  </a:moveTo>
                  <a:lnTo>
                    <a:pt x="68" y="237"/>
                  </a:lnTo>
                  <a:cubicBezTo>
                    <a:pt x="1577" y="6159"/>
                    <a:pt x="4274" y="10087"/>
                    <a:pt x="7159" y="12508"/>
                  </a:cubicBezTo>
                  <a:cubicBezTo>
                    <a:pt x="8394" y="12943"/>
                    <a:pt x="9646" y="13291"/>
                    <a:pt x="10916" y="13552"/>
                  </a:cubicBezTo>
                  <a:cubicBezTo>
                    <a:pt x="12193" y="13809"/>
                    <a:pt x="13443" y="13923"/>
                    <a:pt x="14654" y="13923"/>
                  </a:cubicBezTo>
                  <a:cubicBezTo>
                    <a:pt x="23982" y="13923"/>
                    <a:pt x="31043" y="7167"/>
                    <a:pt x="30922" y="7167"/>
                  </a:cubicBezTo>
                  <a:cubicBezTo>
                    <a:pt x="30922" y="7167"/>
                    <a:pt x="30922" y="7168"/>
                    <a:pt x="30921" y="7168"/>
                  </a:cubicBezTo>
                  <a:cubicBezTo>
                    <a:pt x="26398" y="10107"/>
                    <a:pt x="21006" y="12839"/>
                    <a:pt x="15926" y="12908"/>
                  </a:cubicBezTo>
                  <a:cubicBezTo>
                    <a:pt x="15931" y="12908"/>
                    <a:pt x="15594" y="12950"/>
                    <a:pt x="15001" y="12950"/>
                  </a:cubicBezTo>
                  <a:cubicBezTo>
                    <a:pt x="13606" y="12950"/>
                    <a:pt x="10793" y="12719"/>
                    <a:pt x="7681" y="11169"/>
                  </a:cubicBezTo>
                  <a:cubicBezTo>
                    <a:pt x="3546" y="9212"/>
                    <a:pt x="529" y="1674"/>
                    <a:pt x="68" y="2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8"/>
            <p:cNvSpPr/>
            <p:nvPr/>
          </p:nvSpPr>
          <p:spPr>
            <a:xfrm>
              <a:off x="5271640" y="2601099"/>
              <a:ext cx="209010" cy="168022"/>
            </a:xfrm>
            <a:custGeom>
              <a:avLst/>
              <a:gdLst/>
              <a:ahLst/>
              <a:cxnLst/>
              <a:rect l="l" t="t" r="r" b="b"/>
              <a:pathLst>
                <a:path w="9760" h="7846" extrusionOk="0">
                  <a:moveTo>
                    <a:pt x="7272" y="0"/>
                  </a:moveTo>
                  <a:cubicBezTo>
                    <a:pt x="4872" y="2158"/>
                    <a:pt x="2454" y="4280"/>
                    <a:pt x="1" y="6385"/>
                  </a:cubicBezTo>
                  <a:cubicBezTo>
                    <a:pt x="870" y="6889"/>
                    <a:pt x="1740" y="7376"/>
                    <a:pt x="2610" y="7846"/>
                  </a:cubicBezTo>
                  <a:cubicBezTo>
                    <a:pt x="2610" y="7846"/>
                    <a:pt x="6246" y="4663"/>
                    <a:pt x="9760" y="1323"/>
                  </a:cubicBezTo>
                  <a:cubicBezTo>
                    <a:pt x="9064" y="662"/>
                    <a:pt x="8212" y="192"/>
                    <a:pt x="72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8"/>
            <p:cNvSpPr/>
            <p:nvPr/>
          </p:nvSpPr>
          <p:spPr>
            <a:xfrm>
              <a:off x="5379679" y="2668534"/>
              <a:ext cx="181064" cy="117354"/>
            </a:xfrm>
            <a:custGeom>
              <a:avLst/>
              <a:gdLst/>
              <a:ahLst/>
              <a:cxnLst/>
              <a:rect l="l" t="t" r="r" b="b"/>
              <a:pathLst>
                <a:path w="8455" h="5480" extrusionOk="0">
                  <a:moveTo>
                    <a:pt x="6228" y="0"/>
                  </a:moveTo>
                  <a:cubicBezTo>
                    <a:pt x="3114" y="2401"/>
                    <a:pt x="0" y="4610"/>
                    <a:pt x="0" y="4610"/>
                  </a:cubicBezTo>
                  <a:cubicBezTo>
                    <a:pt x="1096" y="4923"/>
                    <a:pt x="2210" y="5201"/>
                    <a:pt x="3306" y="5480"/>
                  </a:cubicBezTo>
                  <a:cubicBezTo>
                    <a:pt x="5045" y="4175"/>
                    <a:pt x="6750" y="2853"/>
                    <a:pt x="8455" y="1514"/>
                  </a:cubicBezTo>
                  <a:cubicBezTo>
                    <a:pt x="8176" y="1427"/>
                    <a:pt x="7916" y="1340"/>
                    <a:pt x="7672" y="1200"/>
                  </a:cubicBezTo>
                  <a:cubicBezTo>
                    <a:pt x="7098" y="922"/>
                    <a:pt x="6611" y="505"/>
                    <a:pt x="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8"/>
            <p:cNvSpPr/>
            <p:nvPr/>
          </p:nvSpPr>
          <p:spPr>
            <a:xfrm>
              <a:off x="5535773" y="2723657"/>
              <a:ext cx="132259" cy="60005"/>
            </a:xfrm>
            <a:custGeom>
              <a:avLst/>
              <a:gdLst/>
              <a:ahLst/>
              <a:cxnLst/>
              <a:rect l="l" t="t" r="r" b="b"/>
              <a:pathLst>
                <a:path w="6176" h="2802" extrusionOk="0">
                  <a:moveTo>
                    <a:pt x="4680" y="1"/>
                  </a:moveTo>
                  <a:cubicBezTo>
                    <a:pt x="2470" y="1392"/>
                    <a:pt x="0" y="2801"/>
                    <a:pt x="0" y="2801"/>
                  </a:cubicBezTo>
                  <a:cubicBezTo>
                    <a:pt x="1479" y="2801"/>
                    <a:pt x="2940" y="2749"/>
                    <a:pt x="4384" y="2680"/>
                  </a:cubicBezTo>
                  <a:cubicBezTo>
                    <a:pt x="4384" y="2680"/>
                    <a:pt x="5202" y="2193"/>
                    <a:pt x="6176" y="1584"/>
                  </a:cubicBezTo>
                  <a:cubicBezTo>
                    <a:pt x="5776" y="957"/>
                    <a:pt x="5271" y="436"/>
                    <a:pt x="4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8"/>
            <p:cNvSpPr/>
            <p:nvPr/>
          </p:nvSpPr>
          <p:spPr>
            <a:xfrm>
              <a:off x="5792432" y="2810452"/>
              <a:ext cx="74546" cy="71933"/>
            </a:xfrm>
            <a:custGeom>
              <a:avLst/>
              <a:gdLst/>
              <a:ahLst/>
              <a:cxnLst/>
              <a:rect l="l" t="t" r="r" b="b"/>
              <a:pathLst>
                <a:path w="3481" h="3359" extrusionOk="0">
                  <a:moveTo>
                    <a:pt x="1097" y="1"/>
                  </a:moveTo>
                  <a:cubicBezTo>
                    <a:pt x="714" y="1045"/>
                    <a:pt x="366" y="2088"/>
                    <a:pt x="1" y="3132"/>
                  </a:cubicBezTo>
                  <a:cubicBezTo>
                    <a:pt x="732" y="3271"/>
                    <a:pt x="1462" y="3254"/>
                    <a:pt x="2245" y="3358"/>
                  </a:cubicBezTo>
                  <a:cubicBezTo>
                    <a:pt x="2645" y="2262"/>
                    <a:pt x="3063" y="1149"/>
                    <a:pt x="3480" y="53"/>
                  </a:cubicBezTo>
                  <a:cubicBezTo>
                    <a:pt x="2680" y="36"/>
                    <a:pt x="1897" y="18"/>
                    <a:pt x="1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8"/>
            <p:cNvSpPr/>
            <p:nvPr/>
          </p:nvSpPr>
          <p:spPr>
            <a:xfrm>
              <a:off x="5894517" y="2789979"/>
              <a:ext cx="119603" cy="149027"/>
            </a:xfrm>
            <a:custGeom>
              <a:avLst/>
              <a:gdLst/>
              <a:ahLst/>
              <a:cxnLst/>
              <a:rect l="l" t="t" r="r" b="b"/>
              <a:pathLst>
                <a:path w="5585" h="6959" extrusionOk="0">
                  <a:moveTo>
                    <a:pt x="5584" y="0"/>
                  </a:moveTo>
                  <a:lnTo>
                    <a:pt x="5584" y="0"/>
                  </a:lnTo>
                  <a:cubicBezTo>
                    <a:pt x="4610" y="70"/>
                    <a:pt x="3654" y="122"/>
                    <a:pt x="2679" y="139"/>
                  </a:cubicBezTo>
                  <a:cubicBezTo>
                    <a:pt x="1775" y="1862"/>
                    <a:pt x="888" y="3584"/>
                    <a:pt x="0" y="5306"/>
                  </a:cubicBezTo>
                  <a:cubicBezTo>
                    <a:pt x="209" y="5445"/>
                    <a:pt x="418" y="5584"/>
                    <a:pt x="609" y="5741"/>
                  </a:cubicBezTo>
                  <a:cubicBezTo>
                    <a:pt x="1079" y="6123"/>
                    <a:pt x="1514" y="6541"/>
                    <a:pt x="1949" y="6958"/>
                  </a:cubicBezTo>
                  <a:cubicBezTo>
                    <a:pt x="3166" y="4645"/>
                    <a:pt x="4384" y="2331"/>
                    <a:pt x="5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8"/>
            <p:cNvSpPr/>
            <p:nvPr/>
          </p:nvSpPr>
          <p:spPr>
            <a:xfrm>
              <a:off x="5982426" y="2779164"/>
              <a:ext cx="143074" cy="198324"/>
            </a:xfrm>
            <a:custGeom>
              <a:avLst/>
              <a:gdLst/>
              <a:ahLst/>
              <a:cxnLst/>
              <a:rect l="l" t="t" r="r" b="b"/>
              <a:pathLst>
                <a:path w="6681" h="9261" extrusionOk="0">
                  <a:moveTo>
                    <a:pt x="4611" y="1"/>
                  </a:moveTo>
                  <a:cubicBezTo>
                    <a:pt x="4611" y="1"/>
                    <a:pt x="2280" y="4611"/>
                    <a:pt x="1" y="8942"/>
                  </a:cubicBezTo>
                  <a:cubicBezTo>
                    <a:pt x="88" y="8977"/>
                    <a:pt x="192" y="9012"/>
                    <a:pt x="279" y="9047"/>
                  </a:cubicBezTo>
                  <a:cubicBezTo>
                    <a:pt x="810" y="9191"/>
                    <a:pt x="1357" y="9261"/>
                    <a:pt x="1904" y="9261"/>
                  </a:cubicBezTo>
                  <a:cubicBezTo>
                    <a:pt x="2146" y="9261"/>
                    <a:pt x="2388" y="9247"/>
                    <a:pt x="2628" y="9220"/>
                  </a:cubicBezTo>
                  <a:cubicBezTo>
                    <a:pt x="4002" y="6385"/>
                    <a:pt x="5359" y="3532"/>
                    <a:pt x="6681" y="697"/>
                  </a:cubicBezTo>
                  <a:cubicBezTo>
                    <a:pt x="5985" y="470"/>
                    <a:pt x="5289" y="244"/>
                    <a:pt x="46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8"/>
            <p:cNvSpPr/>
            <p:nvPr/>
          </p:nvSpPr>
          <p:spPr>
            <a:xfrm>
              <a:off x="5211593" y="2718774"/>
              <a:ext cx="3242981" cy="733614"/>
            </a:xfrm>
            <a:custGeom>
              <a:avLst/>
              <a:gdLst/>
              <a:ahLst/>
              <a:cxnLst/>
              <a:rect l="l" t="t" r="r" b="b"/>
              <a:pathLst>
                <a:path w="151435" h="34257" extrusionOk="0">
                  <a:moveTo>
                    <a:pt x="35385" y="1"/>
                  </a:moveTo>
                  <a:cubicBezTo>
                    <a:pt x="27821" y="1"/>
                    <a:pt x="20214" y="2334"/>
                    <a:pt x="20166" y="2334"/>
                  </a:cubicBezTo>
                  <a:cubicBezTo>
                    <a:pt x="16755" y="3211"/>
                    <a:pt x="13799" y="3541"/>
                    <a:pt x="11281" y="3541"/>
                  </a:cubicBezTo>
                  <a:cubicBezTo>
                    <a:pt x="3622" y="3541"/>
                    <a:pt x="20" y="486"/>
                    <a:pt x="1" y="486"/>
                  </a:cubicBezTo>
                  <a:lnTo>
                    <a:pt x="1" y="486"/>
                  </a:lnTo>
                  <a:cubicBezTo>
                    <a:pt x="0" y="486"/>
                    <a:pt x="1" y="487"/>
                    <a:pt x="4" y="490"/>
                  </a:cubicBezTo>
                  <a:cubicBezTo>
                    <a:pt x="3896" y="6230"/>
                    <a:pt x="10632" y="7051"/>
                    <a:pt x="13770" y="7051"/>
                  </a:cubicBezTo>
                  <a:cubicBezTo>
                    <a:pt x="14829" y="7051"/>
                    <a:pt x="15479" y="6957"/>
                    <a:pt x="15470" y="6928"/>
                  </a:cubicBezTo>
                  <a:lnTo>
                    <a:pt x="15470" y="6928"/>
                  </a:lnTo>
                  <a:cubicBezTo>
                    <a:pt x="15481" y="6939"/>
                    <a:pt x="15519" y="6944"/>
                    <a:pt x="15581" y="6944"/>
                  </a:cubicBezTo>
                  <a:cubicBezTo>
                    <a:pt x="17037" y="6944"/>
                    <a:pt x="32127" y="4097"/>
                    <a:pt x="39684" y="3082"/>
                  </a:cubicBezTo>
                  <a:cubicBezTo>
                    <a:pt x="39896" y="3062"/>
                    <a:pt x="40105" y="3052"/>
                    <a:pt x="40311" y="3052"/>
                  </a:cubicBezTo>
                  <a:cubicBezTo>
                    <a:pt x="47600" y="3052"/>
                    <a:pt x="50773" y="15232"/>
                    <a:pt x="51090" y="15430"/>
                  </a:cubicBezTo>
                  <a:lnTo>
                    <a:pt x="51090" y="15430"/>
                  </a:lnTo>
                  <a:cubicBezTo>
                    <a:pt x="51090" y="15430"/>
                    <a:pt x="51089" y="15430"/>
                    <a:pt x="51089" y="15430"/>
                  </a:cubicBezTo>
                  <a:cubicBezTo>
                    <a:pt x="50790" y="15430"/>
                    <a:pt x="56739" y="33840"/>
                    <a:pt x="73866" y="34255"/>
                  </a:cubicBezTo>
                  <a:cubicBezTo>
                    <a:pt x="73942" y="34256"/>
                    <a:pt x="74018" y="34256"/>
                    <a:pt x="74094" y="34256"/>
                  </a:cubicBezTo>
                  <a:cubicBezTo>
                    <a:pt x="84659" y="34256"/>
                    <a:pt x="92462" y="27038"/>
                    <a:pt x="97316" y="20060"/>
                  </a:cubicBezTo>
                  <a:cubicBezTo>
                    <a:pt x="102413" y="12945"/>
                    <a:pt x="104535" y="6074"/>
                    <a:pt x="107788" y="5413"/>
                  </a:cubicBezTo>
                  <a:cubicBezTo>
                    <a:pt x="108168" y="5358"/>
                    <a:pt x="108594" y="5333"/>
                    <a:pt x="109060" y="5333"/>
                  </a:cubicBezTo>
                  <a:cubicBezTo>
                    <a:pt x="115685" y="5333"/>
                    <a:pt x="130215" y="10474"/>
                    <a:pt x="131423" y="10474"/>
                  </a:cubicBezTo>
                  <a:cubicBezTo>
                    <a:pt x="131462" y="10474"/>
                    <a:pt x="131488" y="10469"/>
                    <a:pt x="131498" y="10458"/>
                  </a:cubicBezTo>
                  <a:lnTo>
                    <a:pt x="131498" y="10458"/>
                  </a:lnTo>
                  <a:cubicBezTo>
                    <a:pt x="131466" y="10508"/>
                    <a:pt x="135322" y="11377"/>
                    <a:pt x="139292" y="11377"/>
                  </a:cubicBezTo>
                  <a:cubicBezTo>
                    <a:pt x="141465" y="11377"/>
                    <a:pt x="143672" y="11117"/>
                    <a:pt x="145293" y="10318"/>
                  </a:cubicBezTo>
                  <a:cubicBezTo>
                    <a:pt x="149782" y="8179"/>
                    <a:pt x="151434" y="6022"/>
                    <a:pt x="150947" y="5291"/>
                  </a:cubicBezTo>
                  <a:cubicBezTo>
                    <a:pt x="150845" y="5137"/>
                    <a:pt x="150663" y="5077"/>
                    <a:pt x="150441" y="5077"/>
                  </a:cubicBezTo>
                  <a:cubicBezTo>
                    <a:pt x="149603" y="5077"/>
                    <a:pt x="148181" y="5935"/>
                    <a:pt x="148181" y="5935"/>
                  </a:cubicBezTo>
                  <a:cubicBezTo>
                    <a:pt x="146356" y="6875"/>
                    <a:pt x="144166" y="7243"/>
                    <a:pt x="141744" y="7243"/>
                  </a:cubicBezTo>
                  <a:cubicBezTo>
                    <a:pt x="133028" y="7243"/>
                    <a:pt x="121308" y="2477"/>
                    <a:pt x="112774" y="2477"/>
                  </a:cubicBezTo>
                  <a:cubicBezTo>
                    <a:pt x="111792" y="2477"/>
                    <a:pt x="110851" y="2541"/>
                    <a:pt x="109963" y="2682"/>
                  </a:cubicBezTo>
                  <a:cubicBezTo>
                    <a:pt x="99003" y="4525"/>
                    <a:pt x="94463" y="15172"/>
                    <a:pt x="92897" y="17572"/>
                  </a:cubicBezTo>
                  <a:cubicBezTo>
                    <a:pt x="91906" y="19903"/>
                    <a:pt x="82147" y="30811"/>
                    <a:pt x="74406" y="31211"/>
                  </a:cubicBezTo>
                  <a:cubicBezTo>
                    <a:pt x="74143" y="31233"/>
                    <a:pt x="73879" y="31244"/>
                    <a:pt x="73614" y="31244"/>
                  </a:cubicBezTo>
                  <a:cubicBezTo>
                    <a:pt x="66231" y="31244"/>
                    <a:pt x="58353" y="22780"/>
                    <a:pt x="56523" y="17120"/>
                  </a:cubicBezTo>
                  <a:cubicBezTo>
                    <a:pt x="55340" y="13954"/>
                    <a:pt x="53409" y="10840"/>
                    <a:pt x="51983" y="8596"/>
                  </a:cubicBezTo>
                  <a:cubicBezTo>
                    <a:pt x="48677" y="3621"/>
                    <a:pt x="43267" y="455"/>
                    <a:pt x="37318" y="55"/>
                  </a:cubicBezTo>
                  <a:cubicBezTo>
                    <a:pt x="36677" y="18"/>
                    <a:pt x="36031" y="1"/>
                    <a:pt x="353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8"/>
            <p:cNvSpPr/>
            <p:nvPr/>
          </p:nvSpPr>
          <p:spPr>
            <a:xfrm>
              <a:off x="5208916" y="2703655"/>
              <a:ext cx="450936" cy="90950"/>
            </a:xfrm>
            <a:custGeom>
              <a:avLst/>
              <a:gdLst/>
              <a:ahLst/>
              <a:cxnLst/>
              <a:rect l="l" t="t" r="r" b="b"/>
              <a:pathLst>
                <a:path w="21057" h="4247" extrusionOk="0">
                  <a:moveTo>
                    <a:pt x="724" y="0"/>
                  </a:moveTo>
                  <a:cubicBezTo>
                    <a:pt x="1" y="0"/>
                    <a:pt x="123" y="1139"/>
                    <a:pt x="129" y="1194"/>
                  </a:cubicBezTo>
                  <a:lnTo>
                    <a:pt x="129" y="1194"/>
                  </a:lnTo>
                  <a:cubicBezTo>
                    <a:pt x="127" y="1192"/>
                    <a:pt x="126" y="1192"/>
                    <a:pt x="126" y="1192"/>
                  </a:cubicBezTo>
                  <a:lnTo>
                    <a:pt x="126" y="1192"/>
                  </a:lnTo>
                  <a:cubicBezTo>
                    <a:pt x="125" y="1192"/>
                    <a:pt x="126" y="1193"/>
                    <a:pt x="129" y="1196"/>
                  </a:cubicBezTo>
                  <a:cubicBezTo>
                    <a:pt x="129" y="1196"/>
                    <a:pt x="129" y="1195"/>
                    <a:pt x="129" y="1194"/>
                  </a:cubicBezTo>
                  <a:lnTo>
                    <a:pt x="129" y="1194"/>
                  </a:lnTo>
                  <a:cubicBezTo>
                    <a:pt x="252" y="1281"/>
                    <a:pt x="3859" y="4247"/>
                    <a:pt x="11406" y="4247"/>
                  </a:cubicBezTo>
                  <a:cubicBezTo>
                    <a:pt x="13924" y="4247"/>
                    <a:pt x="16880" y="3917"/>
                    <a:pt x="20291" y="3040"/>
                  </a:cubicBezTo>
                  <a:cubicBezTo>
                    <a:pt x="20291" y="3040"/>
                    <a:pt x="20552" y="2970"/>
                    <a:pt x="21056" y="2831"/>
                  </a:cubicBezTo>
                  <a:lnTo>
                    <a:pt x="21056" y="2831"/>
                  </a:lnTo>
                  <a:cubicBezTo>
                    <a:pt x="18072" y="3256"/>
                    <a:pt x="15539" y="3429"/>
                    <a:pt x="13388" y="3429"/>
                  </a:cubicBezTo>
                  <a:cubicBezTo>
                    <a:pt x="4090" y="3429"/>
                    <a:pt x="1908" y="195"/>
                    <a:pt x="1103" y="82"/>
                  </a:cubicBezTo>
                  <a:cubicBezTo>
                    <a:pt x="956" y="25"/>
                    <a:pt x="831" y="0"/>
                    <a:pt x="724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8"/>
            <p:cNvSpPr/>
            <p:nvPr/>
          </p:nvSpPr>
          <p:spPr>
            <a:xfrm>
              <a:off x="5211207" y="2718795"/>
              <a:ext cx="1138186" cy="223937"/>
            </a:xfrm>
            <a:custGeom>
              <a:avLst/>
              <a:gdLst/>
              <a:ahLst/>
              <a:cxnLst/>
              <a:rect l="l" t="t" r="r" b="b"/>
              <a:pathLst>
                <a:path w="53149" h="10457" extrusionOk="0">
                  <a:moveTo>
                    <a:pt x="35400" y="0"/>
                  </a:moveTo>
                  <a:cubicBezTo>
                    <a:pt x="27870" y="0"/>
                    <a:pt x="20266" y="2333"/>
                    <a:pt x="20167" y="2333"/>
                  </a:cubicBezTo>
                  <a:cubicBezTo>
                    <a:pt x="20167" y="2333"/>
                    <a:pt x="20166" y="2333"/>
                    <a:pt x="20166" y="2333"/>
                  </a:cubicBezTo>
                  <a:cubicBezTo>
                    <a:pt x="16764" y="3204"/>
                    <a:pt x="13813" y="3533"/>
                    <a:pt x="11299" y="3533"/>
                  </a:cubicBezTo>
                  <a:cubicBezTo>
                    <a:pt x="3636" y="3533"/>
                    <a:pt x="21" y="485"/>
                    <a:pt x="1" y="485"/>
                  </a:cubicBezTo>
                  <a:lnTo>
                    <a:pt x="1" y="485"/>
                  </a:lnTo>
                  <a:cubicBezTo>
                    <a:pt x="1" y="485"/>
                    <a:pt x="2" y="486"/>
                    <a:pt x="5" y="489"/>
                  </a:cubicBezTo>
                  <a:cubicBezTo>
                    <a:pt x="3909" y="6229"/>
                    <a:pt x="10649" y="7050"/>
                    <a:pt x="13788" y="7050"/>
                  </a:cubicBezTo>
                  <a:cubicBezTo>
                    <a:pt x="14872" y="7050"/>
                    <a:pt x="15527" y="6952"/>
                    <a:pt x="15487" y="6925"/>
                  </a:cubicBezTo>
                  <a:cubicBezTo>
                    <a:pt x="15487" y="6925"/>
                    <a:pt x="18531" y="6560"/>
                    <a:pt x="22549" y="5916"/>
                  </a:cubicBezTo>
                  <a:cubicBezTo>
                    <a:pt x="22551" y="5917"/>
                    <a:pt x="22554" y="5918"/>
                    <a:pt x="22559" y="5918"/>
                  </a:cubicBezTo>
                  <a:cubicBezTo>
                    <a:pt x="22943" y="5918"/>
                    <a:pt x="33895" y="2506"/>
                    <a:pt x="41437" y="2506"/>
                  </a:cubicBezTo>
                  <a:cubicBezTo>
                    <a:pt x="41456" y="2506"/>
                    <a:pt x="41475" y="2507"/>
                    <a:pt x="41493" y="2507"/>
                  </a:cubicBezTo>
                  <a:cubicBezTo>
                    <a:pt x="46416" y="2646"/>
                    <a:pt x="50418" y="7203"/>
                    <a:pt x="53149" y="10456"/>
                  </a:cubicBezTo>
                  <a:cubicBezTo>
                    <a:pt x="52749" y="9795"/>
                    <a:pt x="52366" y="9169"/>
                    <a:pt x="52001" y="8595"/>
                  </a:cubicBezTo>
                  <a:cubicBezTo>
                    <a:pt x="48713" y="3620"/>
                    <a:pt x="43285" y="454"/>
                    <a:pt x="37319" y="54"/>
                  </a:cubicBezTo>
                  <a:cubicBezTo>
                    <a:pt x="36683" y="17"/>
                    <a:pt x="36041" y="0"/>
                    <a:pt x="35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8"/>
            <p:cNvSpPr/>
            <p:nvPr/>
          </p:nvSpPr>
          <p:spPr>
            <a:xfrm>
              <a:off x="7997813" y="2827519"/>
              <a:ext cx="449308" cy="60712"/>
            </a:xfrm>
            <a:custGeom>
              <a:avLst/>
              <a:gdLst/>
              <a:ahLst/>
              <a:cxnLst/>
              <a:rect l="l" t="t" r="r" b="b"/>
              <a:pathLst>
                <a:path w="20981" h="2835" extrusionOk="0">
                  <a:moveTo>
                    <a:pt x="1" y="491"/>
                  </a:moveTo>
                  <a:lnTo>
                    <a:pt x="1" y="509"/>
                  </a:lnTo>
                  <a:cubicBezTo>
                    <a:pt x="56" y="521"/>
                    <a:pt x="111" y="534"/>
                    <a:pt x="167" y="547"/>
                  </a:cubicBezTo>
                  <a:lnTo>
                    <a:pt x="167" y="547"/>
                  </a:lnTo>
                  <a:cubicBezTo>
                    <a:pt x="111" y="528"/>
                    <a:pt x="56" y="510"/>
                    <a:pt x="1" y="491"/>
                  </a:cubicBezTo>
                  <a:close/>
                  <a:moveTo>
                    <a:pt x="20334" y="1"/>
                  </a:moveTo>
                  <a:cubicBezTo>
                    <a:pt x="19493" y="1"/>
                    <a:pt x="18072" y="874"/>
                    <a:pt x="18058" y="874"/>
                  </a:cubicBezTo>
                  <a:cubicBezTo>
                    <a:pt x="16294" y="1774"/>
                    <a:pt x="14054" y="2135"/>
                    <a:pt x="11544" y="2135"/>
                  </a:cubicBezTo>
                  <a:cubicBezTo>
                    <a:pt x="8087" y="2135"/>
                    <a:pt x="4116" y="1450"/>
                    <a:pt x="167" y="547"/>
                  </a:cubicBezTo>
                  <a:lnTo>
                    <a:pt x="167" y="547"/>
                  </a:lnTo>
                  <a:cubicBezTo>
                    <a:pt x="5316" y="2261"/>
                    <a:pt x="9436" y="2835"/>
                    <a:pt x="12642" y="2835"/>
                  </a:cubicBezTo>
                  <a:cubicBezTo>
                    <a:pt x="16714" y="2835"/>
                    <a:pt x="19311" y="1910"/>
                    <a:pt x="20667" y="1222"/>
                  </a:cubicBezTo>
                  <a:cubicBezTo>
                    <a:pt x="20928" y="787"/>
                    <a:pt x="20980" y="439"/>
                    <a:pt x="20841" y="213"/>
                  </a:cubicBezTo>
                  <a:cubicBezTo>
                    <a:pt x="20736" y="61"/>
                    <a:pt x="20555" y="1"/>
                    <a:pt x="203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>
              <a:off x="7253877" y="2812229"/>
              <a:ext cx="674294" cy="192714"/>
            </a:xfrm>
            <a:custGeom>
              <a:avLst/>
              <a:gdLst/>
              <a:ahLst/>
              <a:cxnLst/>
              <a:rect l="l" t="t" r="r" b="b"/>
              <a:pathLst>
                <a:path w="31487" h="8999" extrusionOk="0">
                  <a:moveTo>
                    <a:pt x="31242" y="4776"/>
                  </a:moveTo>
                  <a:lnTo>
                    <a:pt x="31242" y="4776"/>
                  </a:lnTo>
                  <a:cubicBezTo>
                    <a:pt x="31360" y="4820"/>
                    <a:pt x="31438" y="4843"/>
                    <a:pt x="31472" y="4843"/>
                  </a:cubicBezTo>
                  <a:cubicBezTo>
                    <a:pt x="31479" y="4843"/>
                    <a:pt x="31484" y="4843"/>
                    <a:pt x="31487" y="4841"/>
                  </a:cubicBezTo>
                  <a:cubicBezTo>
                    <a:pt x="31406" y="4819"/>
                    <a:pt x="31324" y="4798"/>
                    <a:pt x="31242" y="4776"/>
                  </a:cubicBezTo>
                  <a:close/>
                  <a:moveTo>
                    <a:pt x="13177" y="1"/>
                  </a:moveTo>
                  <a:cubicBezTo>
                    <a:pt x="11344" y="1"/>
                    <a:pt x="9566" y="234"/>
                    <a:pt x="7950" y="805"/>
                  </a:cubicBezTo>
                  <a:cubicBezTo>
                    <a:pt x="4350" y="3032"/>
                    <a:pt x="1792" y="6285"/>
                    <a:pt x="1" y="8999"/>
                  </a:cubicBezTo>
                  <a:cubicBezTo>
                    <a:pt x="563" y="8688"/>
                    <a:pt x="5531" y="598"/>
                    <a:pt x="13738" y="598"/>
                  </a:cubicBezTo>
                  <a:cubicBezTo>
                    <a:pt x="15179" y="598"/>
                    <a:pt x="16719" y="847"/>
                    <a:pt x="18353" y="1431"/>
                  </a:cubicBezTo>
                  <a:cubicBezTo>
                    <a:pt x="22472" y="2282"/>
                    <a:pt x="27523" y="3783"/>
                    <a:pt x="31242" y="4776"/>
                  </a:cubicBezTo>
                  <a:lnTo>
                    <a:pt x="31242" y="4776"/>
                  </a:lnTo>
                  <a:cubicBezTo>
                    <a:pt x="29667" y="4191"/>
                    <a:pt x="20932" y="1"/>
                    <a:pt x="13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>
              <a:off x="6351941" y="3159880"/>
              <a:ext cx="913307" cy="292507"/>
            </a:xfrm>
            <a:custGeom>
              <a:avLst/>
              <a:gdLst/>
              <a:ahLst/>
              <a:cxnLst/>
              <a:rect l="l" t="t" r="r" b="b"/>
              <a:pathLst>
                <a:path w="42648" h="13659" extrusionOk="0">
                  <a:moveTo>
                    <a:pt x="18" y="1"/>
                  </a:moveTo>
                  <a:cubicBezTo>
                    <a:pt x="1" y="1"/>
                    <a:pt x="67" y="134"/>
                    <a:pt x="214" y="373"/>
                  </a:cubicBezTo>
                  <a:lnTo>
                    <a:pt x="214" y="373"/>
                  </a:lnTo>
                  <a:cubicBezTo>
                    <a:pt x="147" y="248"/>
                    <a:pt x="82" y="124"/>
                    <a:pt x="20" y="1"/>
                  </a:cubicBezTo>
                  <a:cubicBezTo>
                    <a:pt x="19" y="1"/>
                    <a:pt x="19" y="1"/>
                    <a:pt x="18" y="1"/>
                  </a:cubicBezTo>
                  <a:close/>
                  <a:moveTo>
                    <a:pt x="42587" y="1462"/>
                  </a:moveTo>
                  <a:cubicBezTo>
                    <a:pt x="42373" y="1743"/>
                    <a:pt x="42153" y="2023"/>
                    <a:pt x="41927" y="2302"/>
                  </a:cubicBezTo>
                  <a:lnTo>
                    <a:pt x="41927" y="2302"/>
                  </a:lnTo>
                  <a:cubicBezTo>
                    <a:pt x="42414" y="1777"/>
                    <a:pt x="42648" y="1462"/>
                    <a:pt x="42587" y="1462"/>
                  </a:cubicBezTo>
                  <a:close/>
                  <a:moveTo>
                    <a:pt x="214" y="373"/>
                  </a:moveTo>
                  <a:cubicBezTo>
                    <a:pt x="3089" y="5759"/>
                    <a:pt x="10025" y="13521"/>
                    <a:pt x="20616" y="13657"/>
                  </a:cubicBezTo>
                  <a:cubicBezTo>
                    <a:pt x="20699" y="13658"/>
                    <a:pt x="20782" y="13658"/>
                    <a:pt x="20864" y="13658"/>
                  </a:cubicBezTo>
                  <a:cubicBezTo>
                    <a:pt x="29893" y="13658"/>
                    <a:pt x="37106" y="8272"/>
                    <a:pt x="41927" y="2302"/>
                  </a:cubicBezTo>
                  <a:lnTo>
                    <a:pt x="41927" y="2302"/>
                  </a:lnTo>
                  <a:cubicBezTo>
                    <a:pt x="39484" y="4941"/>
                    <a:pt x="30679" y="12892"/>
                    <a:pt x="20955" y="12892"/>
                  </a:cubicBezTo>
                  <a:cubicBezTo>
                    <a:pt x="20375" y="12892"/>
                    <a:pt x="19792" y="12864"/>
                    <a:pt x="19207" y="12805"/>
                  </a:cubicBezTo>
                  <a:cubicBezTo>
                    <a:pt x="8346" y="11813"/>
                    <a:pt x="1445" y="2376"/>
                    <a:pt x="214" y="3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>
              <a:off x="5486968" y="2443891"/>
              <a:ext cx="140846" cy="138983"/>
            </a:xfrm>
            <a:custGeom>
              <a:avLst/>
              <a:gdLst/>
              <a:ahLst/>
              <a:cxnLst/>
              <a:rect l="l" t="t" r="r" b="b"/>
              <a:pathLst>
                <a:path w="6577" h="6490" extrusionOk="0">
                  <a:moveTo>
                    <a:pt x="5080" y="0"/>
                  </a:moveTo>
                  <a:cubicBezTo>
                    <a:pt x="3410" y="1618"/>
                    <a:pt x="1723" y="3219"/>
                    <a:pt x="0" y="4784"/>
                  </a:cubicBezTo>
                  <a:cubicBezTo>
                    <a:pt x="783" y="5167"/>
                    <a:pt x="1444" y="5724"/>
                    <a:pt x="1949" y="6437"/>
                  </a:cubicBezTo>
                  <a:lnTo>
                    <a:pt x="1984" y="6489"/>
                  </a:lnTo>
                  <a:cubicBezTo>
                    <a:pt x="4541" y="4019"/>
                    <a:pt x="6576" y="1931"/>
                    <a:pt x="6576" y="1844"/>
                  </a:cubicBezTo>
                  <a:cubicBezTo>
                    <a:pt x="6559" y="1618"/>
                    <a:pt x="5758" y="209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>
              <a:off x="5562970" y="2553407"/>
              <a:ext cx="130781" cy="107696"/>
            </a:xfrm>
            <a:custGeom>
              <a:avLst/>
              <a:gdLst/>
              <a:ahLst/>
              <a:cxnLst/>
              <a:rect l="l" t="t" r="r" b="b"/>
              <a:pathLst>
                <a:path w="6107" h="5029" extrusionOk="0">
                  <a:moveTo>
                    <a:pt x="4555" y="0"/>
                  </a:moveTo>
                  <a:cubicBezTo>
                    <a:pt x="4447" y="0"/>
                    <a:pt x="2428" y="1656"/>
                    <a:pt x="0" y="3584"/>
                  </a:cubicBezTo>
                  <a:cubicBezTo>
                    <a:pt x="713" y="4054"/>
                    <a:pt x="1444" y="4524"/>
                    <a:pt x="2157" y="5028"/>
                  </a:cubicBezTo>
                  <a:cubicBezTo>
                    <a:pt x="3410" y="4002"/>
                    <a:pt x="4627" y="2958"/>
                    <a:pt x="5845" y="1897"/>
                  </a:cubicBezTo>
                  <a:cubicBezTo>
                    <a:pt x="6106" y="958"/>
                    <a:pt x="4767" y="88"/>
                    <a:pt x="4558" y="1"/>
                  </a:cubicBezTo>
                  <a:cubicBezTo>
                    <a:pt x="4557" y="0"/>
                    <a:pt x="4556" y="0"/>
                    <a:pt x="4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>
              <a:off x="5666148" y="2672218"/>
              <a:ext cx="79385" cy="65252"/>
            </a:xfrm>
            <a:custGeom>
              <a:avLst/>
              <a:gdLst/>
              <a:ahLst/>
              <a:cxnLst/>
              <a:rect l="l" t="t" r="r" b="b"/>
              <a:pathLst>
                <a:path w="3707" h="3047" extrusionOk="0">
                  <a:moveTo>
                    <a:pt x="2381" y="1"/>
                  </a:moveTo>
                  <a:cubicBezTo>
                    <a:pt x="2316" y="1"/>
                    <a:pt x="1307" y="667"/>
                    <a:pt x="1" y="1516"/>
                  </a:cubicBezTo>
                  <a:cubicBezTo>
                    <a:pt x="557" y="1968"/>
                    <a:pt x="1062" y="2490"/>
                    <a:pt x="1514" y="3046"/>
                  </a:cubicBezTo>
                  <a:cubicBezTo>
                    <a:pt x="2436" y="2403"/>
                    <a:pt x="3254" y="1811"/>
                    <a:pt x="3376" y="1585"/>
                  </a:cubicBezTo>
                  <a:cubicBezTo>
                    <a:pt x="3706" y="1011"/>
                    <a:pt x="2401" y="54"/>
                    <a:pt x="2384" y="2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>
              <a:off x="5764121" y="2911038"/>
              <a:ext cx="61868" cy="58035"/>
            </a:xfrm>
            <a:custGeom>
              <a:avLst/>
              <a:gdLst/>
              <a:ahLst/>
              <a:cxnLst/>
              <a:rect l="l" t="t" r="r" b="b"/>
              <a:pathLst>
                <a:path w="2889" h="2710" extrusionOk="0">
                  <a:moveTo>
                    <a:pt x="801" y="1"/>
                  </a:moveTo>
                  <a:cubicBezTo>
                    <a:pt x="523" y="784"/>
                    <a:pt x="262" y="1566"/>
                    <a:pt x="1" y="2367"/>
                  </a:cubicBezTo>
                  <a:cubicBezTo>
                    <a:pt x="440" y="2625"/>
                    <a:pt x="837" y="2709"/>
                    <a:pt x="1169" y="2709"/>
                  </a:cubicBezTo>
                  <a:cubicBezTo>
                    <a:pt x="1786" y="2709"/>
                    <a:pt x="2178" y="2418"/>
                    <a:pt x="2192" y="2418"/>
                  </a:cubicBezTo>
                  <a:cubicBezTo>
                    <a:pt x="2193" y="2418"/>
                    <a:pt x="2193" y="2419"/>
                    <a:pt x="2193" y="2419"/>
                  </a:cubicBezTo>
                  <a:cubicBezTo>
                    <a:pt x="2419" y="1775"/>
                    <a:pt x="2662" y="1149"/>
                    <a:pt x="2889" y="505"/>
                  </a:cubicBezTo>
                  <a:cubicBezTo>
                    <a:pt x="2228" y="210"/>
                    <a:pt x="1514" y="36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>
              <a:off x="5809585" y="2947551"/>
              <a:ext cx="105812" cy="139347"/>
            </a:xfrm>
            <a:custGeom>
              <a:avLst/>
              <a:gdLst/>
              <a:ahLst/>
              <a:cxnLst/>
              <a:rect l="l" t="t" r="r" b="b"/>
              <a:pathLst>
                <a:path w="4941" h="6507" extrusionOk="0">
                  <a:moveTo>
                    <a:pt x="2870" y="1"/>
                  </a:moveTo>
                  <a:cubicBezTo>
                    <a:pt x="2192" y="1305"/>
                    <a:pt x="1514" y="2610"/>
                    <a:pt x="818" y="3897"/>
                  </a:cubicBezTo>
                  <a:cubicBezTo>
                    <a:pt x="818" y="3897"/>
                    <a:pt x="0" y="4958"/>
                    <a:pt x="279" y="5637"/>
                  </a:cubicBezTo>
                  <a:cubicBezTo>
                    <a:pt x="557" y="6298"/>
                    <a:pt x="2192" y="6507"/>
                    <a:pt x="2192" y="6507"/>
                  </a:cubicBezTo>
                  <a:cubicBezTo>
                    <a:pt x="3114" y="4802"/>
                    <a:pt x="4036" y="3114"/>
                    <a:pt x="4941" y="1410"/>
                  </a:cubicBezTo>
                  <a:cubicBezTo>
                    <a:pt x="4262" y="975"/>
                    <a:pt x="3584" y="470"/>
                    <a:pt x="2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5895267" y="3003422"/>
              <a:ext cx="126306" cy="169543"/>
            </a:xfrm>
            <a:custGeom>
              <a:avLst/>
              <a:gdLst/>
              <a:ahLst/>
              <a:cxnLst/>
              <a:rect l="l" t="t" r="r" b="b"/>
              <a:pathLst>
                <a:path w="5898" h="7917" extrusionOk="0">
                  <a:moveTo>
                    <a:pt x="3253" y="1"/>
                  </a:moveTo>
                  <a:cubicBezTo>
                    <a:pt x="1548" y="3237"/>
                    <a:pt x="52" y="6003"/>
                    <a:pt x="52" y="6176"/>
                  </a:cubicBezTo>
                  <a:cubicBezTo>
                    <a:pt x="0" y="6594"/>
                    <a:pt x="1305" y="7794"/>
                    <a:pt x="2175" y="7916"/>
                  </a:cubicBezTo>
                  <a:cubicBezTo>
                    <a:pt x="3427" y="5411"/>
                    <a:pt x="4680" y="2906"/>
                    <a:pt x="5897" y="401"/>
                  </a:cubicBezTo>
                  <a:cubicBezTo>
                    <a:pt x="5619" y="384"/>
                    <a:pt x="5358" y="384"/>
                    <a:pt x="5062" y="366"/>
                  </a:cubicBezTo>
                  <a:cubicBezTo>
                    <a:pt x="4454" y="331"/>
                    <a:pt x="3845" y="210"/>
                    <a:pt x="3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>
              <a:off x="5989514" y="3017214"/>
              <a:ext cx="143438" cy="197382"/>
            </a:xfrm>
            <a:custGeom>
              <a:avLst/>
              <a:gdLst/>
              <a:ahLst/>
              <a:cxnLst/>
              <a:rect l="l" t="t" r="r" b="b"/>
              <a:pathLst>
                <a:path w="6698" h="9217" extrusionOk="0">
                  <a:moveTo>
                    <a:pt x="4036" y="1"/>
                  </a:moveTo>
                  <a:cubicBezTo>
                    <a:pt x="2001" y="4367"/>
                    <a:pt x="0" y="8612"/>
                    <a:pt x="0" y="8612"/>
                  </a:cubicBezTo>
                  <a:cubicBezTo>
                    <a:pt x="540" y="9139"/>
                    <a:pt x="1615" y="9217"/>
                    <a:pt x="2203" y="9217"/>
                  </a:cubicBezTo>
                  <a:cubicBezTo>
                    <a:pt x="2449" y="9217"/>
                    <a:pt x="2610" y="9203"/>
                    <a:pt x="2610" y="9203"/>
                  </a:cubicBezTo>
                  <a:cubicBezTo>
                    <a:pt x="2610" y="9203"/>
                    <a:pt x="4697" y="5272"/>
                    <a:pt x="6698" y="1149"/>
                  </a:cubicBezTo>
                  <a:cubicBezTo>
                    <a:pt x="6663" y="1114"/>
                    <a:pt x="6611" y="1097"/>
                    <a:pt x="6576" y="1062"/>
                  </a:cubicBezTo>
                  <a:cubicBezTo>
                    <a:pt x="5811" y="522"/>
                    <a:pt x="4958" y="157"/>
                    <a:pt x="40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>
              <a:off x="6094555" y="2817155"/>
              <a:ext cx="124079" cy="184062"/>
            </a:xfrm>
            <a:custGeom>
              <a:avLst/>
              <a:gdLst/>
              <a:ahLst/>
              <a:cxnLst/>
              <a:rect l="l" t="t" r="r" b="b"/>
              <a:pathLst>
                <a:path w="5794" h="8595" extrusionOk="0">
                  <a:moveTo>
                    <a:pt x="3686" y="1"/>
                  </a:moveTo>
                  <a:cubicBezTo>
                    <a:pt x="3481" y="1"/>
                    <a:pt x="1836" y="3534"/>
                    <a:pt x="1" y="7464"/>
                  </a:cubicBezTo>
                  <a:cubicBezTo>
                    <a:pt x="836" y="7620"/>
                    <a:pt x="1636" y="7934"/>
                    <a:pt x="2384" y="8386"/>
                  </a:cubicBezTo>
                  <a:cubicBezTo>
                    <a:pt x="2489" y="8438"/>
                    <a:pt x="2593" y="8508"/>
                    <a:pt x="2715" y="8595"/>
                  </a:cubicBezTo>
                  <a:cubicBezTo>
                    <a:pt x="4402" y="5046"/>
                    <a:pt x="5794" y="1810"/>
                    <a:pt x="5759" y="1514"/>
                  </a:cubicBezTo>
                  <a:cubicBezTo>
                    <a:pt x="5637" y="836"/>
                    <a:pt x="4124" y="105"/>
                    <a:pt x="3689" y="1"/>
                  </a:cubicBezTo>
                  <a:cubicBezTo>
                    <a:pt x="3688" y="1"/>
                    <a:pt x="3687" y="1"/>
                    <a:pt x="3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8"/>
            <p:cNvSpPr/>
            <p:nvPr/>
          </p:nvSpPr>
          <p:spPr>
            <a:xfrm>
              <a:off x="6196254" y="2894655"/>
              <a:ext cx="97267" cy="144937"/>
            </a:xfrm>
            <a:custGeom>
              <a:avLst/>
              <a:gdLst/>
              <a:ahLst/>
              <a:cxnLst/>
              <a:rect l="l" t="t" r="r" b="b"/>
              <a:pathLst>
                <a:path w="4542" h="6768" extrusionOk="0">
                  <a:moveTo>
                    <a:pt x="3229" y="1"/>
                  </a:moveTo>
                  <a:cubicBezTo>
                    <a:pt x="2817" y="1"/>
                    <a:pt x="2467" y="127"/>
                    <a:pt x="2402" y="192"/>
                  </a:cubicBezTo>
                  <a:cubicBezTo>
                    <a:pt x="2332" y="244"/>
                    <a:pt x="1253" y="3062"/>
                    <a:pt x="1" y="6228"/>
                  </a:cubicBezTo>
                  <a:cubicBezTo>
                    <a:pt x="749" y="6541"/>
                    <a:pt x="1462" y="6646"/>
                    <a:pt x="2384" y="6767"/>
                  </a:cubicBezTo>
                  <a:cubicBezTo>
                    <a:pt x="3115" y="4767"/>
                    <a:pt x="3828" y="2766"/>
                    <a:pt x="4541" y="766"/>
                  </a:cubicBezTo>
                  <a:cubicBezTo>
                    <a:pt x="4245" y="164"/>
                    <a:pt x="3697" y="1"/>
                    <a:pt x="32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8"/>
            <p:cNvSpPr/>
            <p:nvPr/>
          </p:nvSpPr>
          <p:spPr>
            <a:xfrm>
              <a:off x="6300203" y="3003743"/>
              <a:ext cx="70884" cy="89493"/>
            </a:xfrm>
            <a:custGeom>
              <a:avLst/>
              <a:gdLst/>
              <a:ahLst/>
              <a:cxnLst/>
              <a:rect l="l" t="t" r="r" b="b"/>
              <a:pathLst>
                <a:path w="3310" h="4179" extrusionOk="0">
                  <a:moveTo>
                    <a:pt x="1028" y="1"/>
                  </a:moveTo>
                  <a:cubicBezTo>
                    <a:pt x="1014" y="1"/>
                    <a:pt x="1002" y="2"/>
                    <a:pt x="992" y="3"/>
                  </a:cubicBezTo>
                  <a:cubicBezTo>
                    <a:pt x="888" y="21"/>
                    <a:pt x="453" y="1291"/>
                    <a:pt x="0" y="2787"/>
                  </a:cubicBezTo>
                  <a:cubicBezTo>
                    <a:pt x="192" y="2978"/>
                    <a:pt x="401" y="3169"/>
                    <a:pt x="627" y="3361"/>
                  </a:cubicBezTo>
                  <a:cubicBezTo>
                    <a:pt x="1096" y="3726"/>
                    <a:pt x="1636" y="4004"/>
                    <a:pt x="2210" y="4178"/>
                  </a:cubicBezTo>
                  <a:cubicBezTo>
                    <a:pt x="2488" y="3378"/>
                    <a:pt x="2766" y="2578"/>
                    <a:pt x="2923" y="2056"/>
                  </a:cubicBezTo>
                  <a:cubicBezTo>
                    <a:pt x="3309" y="712"/>
                    <a:pt x="1424" y="1"/>
                    <a:pt x="10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8"/>
            <p:cNvSpPr/>
            <p:nvPr/>
          </p:nvSpPr>
          <p:spPr>
            <a:xfrm>
              <a:off x="6456361" y="3177783"/>
              <a:ext cx="79664" cy="93819"/>
            </a:xfrm>
            <a:custGeom>
              <a:avLst/>
              <a:gdLst/>
              <a:ahLst/>
              <a:cxnLst/>
              <a:rect l="l" t="t" r="r" b="b"/>
              <a:pathLst>
                <a:path w="3720" h="4381" extrusionOk="0">
                  <a:moveTo>
                    <a:pt x="1354" y="0"/>
                  </a:moveTo>
                  <a:cubicBezTo>
                    <a:pt x="693" y="1514"/>
                    <a:pt x="67" y="2853"/>
                    <a:pt x="49" y="2992"/>
                  </a:cubicBezTo>
                  <a:cubicBezTo>
                    <a:pt x="0" y="3271"/>
                    <a:pt x="952" y="4380"/>
                    <a:pt x="1528" y="4380"/>
                  </a:cubicBezTo>
                  <a:cubicBezTo>
                    <a:pt x="1565" y="4380"/>
                    <a:pt x="1599" y="4376"/>
                    <a:pt x="1632" y="4367"/>
                  </a:cubicBezTo>
                  <a:cubicBezTo>
                    <a:pt x="1859" y="4314"/>
                    <a:pt x="2781" y="2644"/>
                    <a:pt x="3720" y="696"/>
                  </a:cubicBezTo>
                  <a:lnTo>
                    <a:pt x="3720" y="696"/>
                  </a:lnTo>
                  <a:cubicBezTo>
                    <a:pt x="3659" y="701"/>
                    <a:pt x="3599" y="703"/>
                    <a:pt x="3538" y="703"/>
                  </a:cubicBezTo>
                  <a:cubicBezTo>
                    <a:pt x="3374" y="703"/>
                    <a:pt x="3212" y="687"/>
                    <a:pt x="3059" y="661"/>
                  </a:cubicBezTo>
                  <a:cubicBezTo>
                    <a:pt x="2450" y="539"/>
                    <a:pt x="1876" y="313"/>
                    <a:pt x="1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8"/>
            <p:cNvSpPr/>
            <p:nvPr/>
          </p:nvSpPr>
          <p:spPr>
            <a:xfrm>
              <a:off x="6560973" y="3172943"/>
              <a:ext cx="102085" cy="168408"/>
            </a:xfrm>
            <a:custGeom>
              <a:avLst/>
              <a:gdLst/>
              <a:ahLst/>
              <a:cxnLst/>
              <a:rect l="l" t="t" r="r" b="b"/>
              <a:pathLst>
                <a:path w="4767" h="7864" extrusionOk="0">
                  <a:moveTo>
                    <a:pt x="2158" y="0"/>
                  </a:moveTo>
                  <a:cubicBezTo>
                    <a:pt x="1096" y="3323"/>
                    <a:pt x="0" y="6489"/>
                    <a:pt x="35" y="6697"/>
                  </a:cubicBezTo>
                  <a:cubicBezTo>
                    <a:pt x="97" y="7086"/>
                    <a:pt x="1076" y="7863"/>
                    <a:pt x="1979" y="7863"/>
                  </a:cubicBezTo>
                  <a:cubicBezTo>
                    <a:pt x="2086" y="7863"/>
                    <a:pt x="2193" y="7852"/>
                    <a:pt x="2297" y="7828"/>
                  </a:cubicBezTo>
                  <a:cubicBezTo>
                    <a:pt x="2732" y="7741"/>
                    <a:pt x="3793" y="4471"/>
                    <a:pt x="4767" y="835"/>
                  </a:cubicBezTo>
                  <a:cubicBezTo>
                    <a:pt x="3897" y="505"/>
                    <a:pt x="3080" y="35"/>
                    <a:pt x="2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8"/>
            <p:cNvSpPr/>
            <p:nvPr/>
          </p:nvSpPr>
          <p:spPr>
            <a:xfrm>
              <a:off x="6676464" y="3173307"/>
              <a:ext cx="101721" cy="224386"/>
            </a:xfrm>
            <a:custGeom>
              <a:avLst/>
              <a:gdLst/>
              <a:ahLst/>
              <a:cxnLst/>
              <a:rect l="l" t="t" r="r" b="b"/>
              <a:pathLst>
                <a:path w="4750" h="10478" extrusionOk="0">
                  <a:moveTo>
                    <a:pt x="4749" y="0"/>
                  </a:moveTo>
                  <a:lnTo>
                    <a:pt x="4749" y="0"/>
                  </a:lnTo>
                  <a:cubicBezTo>
                    <a:pt x="4453" y="87"/>
                    <a:pt x="4158" y="209"/>
                    <a:pt x="3862" y="331"/>
                  </a:cubicBezTo>
                  <a:cubicBezTo>
                    <a:pt x="3079" y="696"/>
                    <a:pt x="2453" y="1027"/>
                    <a:pt x="1688" y="1149"/>
                  </a:cubicBezTo>
                  <a:cubicBezTo>
                    <a:pt x="1166" y="4001"/>
                    <a:pt x="592" y="6872"/>
                    <a:pt x="0" y="9725"/>
                  </a:cubicBezTo>
                  <a:cubicBezTo>
                    <a:pt x="348" y="10107"/>
                    <a:pt x="818" y="10351"/>
                    <a:pt x="1322" y="10455"/>
                  </a:cubicBezTo>
                  <a:cubicBezTo>
                    <a:pt x="1424" y="10471"/>
                    <a:pt x="1529" y="10478"/>
                    <a:pt x="1635" y="10478"/>
                  </a:cubicBezTo>
                  <a:cubicBezTo>
                    <a:pt x="2359" y="10478"/>
                    <a:pt x="3114" y="10160"/>
                    <a:pt x="3114" y="10160"/>
                  </a:cubicBezTo>
                  <a:cubicBezTo>
                    <a:pt x="3705" y="6785"/>
                    <a:pt x="4245" y="3393"/>
                    <a:pt x="4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8"/>
            <p:cNvSpPr/>
            <p:nvPr/>
          </p:nvSpPr>
          <p:spPr>
            <a:xfrm>
              <a:off x="6831423" y="3168082"/>
              <a:ext cx="68207" cy="217641"/>
            </a:xfrm>
            <a:custGeom>
              <a:avLst/>
              <a:gdLst/>
              <a:ahLst/>
              <a:cxnLst/>
              <a:rect l="l" t="t" r="r" b="b"/>
              <a:pathLst>
                <a:path w="3185" h="10163" extrusionOk="0">
                  <a:moveTo>
                    <a:pt x="1" y="1"/>
                  </a:moveTo>
                  <a:lnTo>
                    <a:pt x="1" y="1"/>
                  </a:lnTo>
                  <a:cubicBezTo>
                    <a:pt x="105" y="3341"/>
                    <a:pt x="210" y="6664"/>
                    <a:pt x="331" y="9986"/>
                  </a:cubicBezTo>
                  <a:cubicBezTo>
                    <a:pt x="710" y="10104"/>
                    <a:pt x="1108" y="10162"/>
                    <a:pt x="1510" y="10162"/>
                  </a:cubicBezTo>
                  <a:cubicBezTo>
                    <a:pt x="1645" y="10162"/>
                    <a:pt x="1779" y="10156"/>
                    <a:pt x="1914" y="10143"/>
                  </a:cubicBezTo>
                  <a:cubicBezTo>
                    <a:pt x="2349" y="10125"/>
                    <a:pt x="2801" y="9986"/>
                    <a:pt x="3184" y="9743"/>
                  </a:cubicBezTo>
                  <a:cubicBezTo>
                    <a:pt x="2975" y="6664"/>
                    <a:pt x="2767" y="3584"/>
                    <a:pt x="2575" y="505"/>
                  </a:cubicBezTo>
                  <a:cubicBezTo>
                    <a:pt x="1723" y="262"/>
                    <a:pt x="871" y="10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>
              <a:off x="6944687" y="3191189"/>
              <a:ext cx="82341" cy="153845"/>
            </a:xfrm>
            <a:custGeom>
              <a:avLst/>
              <a:gdLst/>
              <a:ahLst/>
              <a:cxnLst/>
              <a:rect l="l" t="t" r="r" b="b"/>
              <a:pathLst>
                <a:path w="3845" h="7184" extrusionOk="0">
                  <a:moveTo>
                    <a:pt x="2522" y="0"/>
                  </a:moveTo>
                  <a:cubicBezTo>
                    <a:pt x="2085" y="60"/>
                    <a:pt x="1648" y="95"/>
                    <a:pt x="1211" y="95"/>
                  </a:cubicBezTo>
                  <a:cubicBezTo>
                    <a:pt x="1004" y="95"/>
                    <a:pt x="798" y="87"/>
                    <a:pt x="592" y="70"/>
                  </a:cubicBezTo>
                  <a:cubicBezTo>
                    <a:pt x="383" y="53"/>
                    <a:pt x="191" y="35"/>
                    <a:pt x="0" y="18"/>
                  </a:cubicBezTo>
                  <a:lnTo>
                    <a:pt x="0" y="18"/>
                  </a:lnTo>
                  <a:cubicBezTo>
                    <a:pt x="539" y="3619"/>
                    <a:pt x="1096" y="6837"/>
                    <a:pt x="1096" y="6837"/>
                  </a:cubicBezTo>
                  <a:cubicBezTo>
                    <a:pt x="1096" y="6837"/>
                    <a:pt x="1886" y="7184"/>
                    <a:pt x="2440" y="7184"/>
                  </a:cubicBezTo>
                  <a:cubicBezTo>
                    <a:pt x="2506" y="7184"/>
                    <a:pt x="2569" y="7179"/>
                    <a:pt x="2627" y="7168"/>
                  </a:cubicBezTo>
                  <a:cubicBezTo>
                    <a:pt x="3166" y="7046"/>
                    <a:pt x="3845" y="6402"/>
                    <a:pt x="3845" y="6402"/>
                  </a:cubicBezTo>
                  <a:cubicBezTo>
                    <a:pt x="3375" y="4262"/>
                    <a:pt x="2940" y="2140"/>
                    <a:pt x="2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8"/>
            <p:cNvSpPr/>
            <p:nvPr/>
          </p:nvSpPr>
          <p:spPr>
            <a:xfrm>
              <a:off x="7059793" y="3174657"/>
              <a:ext cx="76023" cy="92963"/>
            </a:xfrm>
            <a:custGeom>
              <a:avLst/>
              <a:gdLst/>
              <a:ahLst/>
              <a:cxnLst/>
              <a:rect l="l" t="t" r="r" b="b"/>
              <a:pathLst>
                <a:path w="3550" h="4341" extrusionOk="0">
                  <a:moveTo>
                    <a:pt x="1545" y="1"/>
                  </a:moveTo>
                  <a:cubicBezTo>
                    <a:pt x="1029" y="1"/>
                    <a:pt x="511" y="55"/>
                    <a:pt x="0" y="164"/>
                  </a:cubicBezTo>
                  <a:cubicBezTo>
                    <a:pt x="383" y="1433"/>
                    <a:pt x="783" y="2703"/>
                    <a:pt x="1201" y="3973"/>
                  </a:cubicBezTo>
                  <a:cubicBezTo>
                    <a:pt x="1201" y="3973"/>
                    <a:pt x="1846" y="4340"/>
                    <a:pt x="2468" y="4340"/>
                  </a:cubicBezTo>
                  <a:cubicBezTo>
                    <a:pt x="2575" y="4340"/>
                    <a:pt x="2681" y="4329"/>
                    <a:pt x="2784" y="4304"/>
                  </a:cubicBezTo>
                  <a:cubicBezTo>
                    <a:pt x="3480" y="4130"/>
                    <a:pt x="3549" y="3364"/>
                    <a:pt x="3549" y="3364"/>
                  </a:cubicBezTo>
                  <a:cubicBezTo>
                    <a:pt x="3184" y="2268"/>
                    <a:pt x="2818" y="1155"/>
                    <a:pt x="2471" y="59"/>
                  </a:cubicBezTo>
                  <a:cubicBezTo>
                    <a:pt x="2164" y="20"/>
                    <a:pt x="1855" y="1"/>
                    <a:pt x="15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8"/>
            <p:cNvSpPr/>
            <p:nvPr/>
          </p:nvSpPr>
          <p:spPr>
            <a:xfrm>
              <a:off x="7263193" y="3027878"/>
              <a:ext cx="61482" cy="91806"/>
            </a:xfrm>
            <a:custGeom>
              <a:avLst/>
              <a:gdLst/>
              <a:ahLst/>
              <a:cxnLst/>
              <a:rect l="l" t="t" r="r" b="b"/>
              <a:pathLst>
                <a:path w="2871" h="4287" extrusionOk="0">
                  <a:moveTo>
                    <a:pt x="1659" y="1"/>
                  </a:moveTo>
                  <a:cubicBezTo>
                    <a:pt x="1032" y="1"/>
                    <a:pt x="291" y="898"/>
                    <a:pt x="105" y="1503"/>
                  </a:cubicBezTo>
                  <a:cubicBezTo>
                    <a:pt x="0" y="1834"/>
                    <a:pt x="244" y="3086"/>
                    <a:pt x="540" y="4286"/>
                  </a:cubicBezTo>
                  <a:cubicBezTo>
                    <a:pt x="1427" y="4165"/>
                    <a:pt x="2088" y="3695"/>
                    <a:pt x="2871" y="3243"/>
                  </a:cubicBezTo>
                  <a:cubicBezTo>
                    <a:pt x="2540" y="1607"/>
                    <a:pt x="2175" y="146"/>
                    <a:pt x="1879" y="42"/>
                  </a:cubicBezTo>
                  <a:cubicBezTo>
                    <a:pt x="1808" y="14"/>
                    <a:pt x="1734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8"/>
            <p:cNvSpPr/>
            <p:nvPr/>
          </p:nvSpPr>
          <p:spPr>
            <a:xfrm>
              <a:off x="7349624" y="2934445"/>
              <a:ext cx="85703" cy="143523"/>
            </a:xfrm>
            <a:custGeom>
              <a:avLst/>
              <a:gdLst/>
              <a:ahLst/>
              <a:cxnLst/>
              <a:rect l="l" t="t" r="r" b="b"/>
              <a:pathLst>
                <a:path w="4002" h="6702" extrusionOk="0">
                  <a:moveTo>
                    <a:pt x="1462" y="0"/>
                  </a:moveTo>
                  <a:cubicBezTo>
                    <a:pt x="894" y="0"/>
                    <a:pt x="154" y="177"/>
                    <a:pt x="52" y="1204"/>
                  </a:cubicBezTo>
                  <a:cubicBezTo>
                    <a:pt x="0" y="1796"/>
                    <a:pt x="505" y="4161"/>
                    <a:pt x="1114" y="6701"/>
                  </a:cubicBezTo>
                  <a:cubicBezTo>
                    <a:pt x="1635" y="6597"/>
                    <a:pt x="2157" y="6562"/>
                    <a:pt x="2697" y="6562"/>
                  </a:cubicBezTo>
                  <a:cubicBezTo>
                    <a:pt x="3166" y="6562"/>
                    <a:pt x="3601" y="6597"/>
                    <a:pt x="4001" y="6614"/>
                  </a:cubicBezTo>
                  <a:cubicBezTo>
                    <a:pt x="3097" y="3222"/>
                    <a:pt x="2175" y="73"/>
                    <a:pt x="1983" y="39"/>
                  </a:cubicBezTo>
                  <a:cubicBezTo>
                    <a:pt x="1861" y="24"/>
                    <a:pt x="1673" y="0"/>
                    <a:pt x="1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8"/>
            <p:cNvSpPr/>
            <p:nvPr/>
          </p:nvSpPr>
          <p:spPr>
            <a:xfrm>
              <a:off x="7423891" y="2854374"/>
              <a:ext cx="114249" cy="217255"/>
            </a:xfrm>
            <a:custGeom>
              <a:avLst/>
              <a:gdLst/>
              <a:ahLst/>
              <a:cxnLst/>
              <a:rect l="l" t="t" r="r" b="b"/>
              <a:pathLst>
                <a:path w="5335" h="10145" extrusionOk="0">
                  <a:moveTo>
                    <a:pt x="2100" y="1"/>
                  </a:moveTo>
                  <a:cubicBezTo>
                    <a:pt x="1657" y="1"/>
                    <a:pt x="0" y="903"/>
                    <a:pt x="220" y="1986"/>
                  </a:cubicBezTo>
                  <a:cubicBezTo>
                    <a:pt x="342" y="2508"/>
                    <a:pt x="1473" y="6265"/>
                    <a:pt x="2656" y="10144"/>
                  </a:cubicBezTo>
                  <a:cubicBezTo>
                    <a:pt x="3230" y="9970"/>
                    <a:pt x="3752" y="9692"/>
                    <a:pt x="4239" y="9327"/>
                  </a:cubicBezTo>
                  <a:cubicBezTo>
                    <a:pt x="4604" y="9048"/>
                    <a:pt x="4969" y="8770"/>
                    <a:pt x="5335" y="8509"/>
                  </a:cubicBezTo>
                  <a:cubicBezTo>
                    <a:pt x="3804" y="4125"/>
                    <a:pt x="2325" y="20"/>
                    <a:pt x="2134" y="3"/>
                  </a:cubicBezTo>
                  <a:cubicBezTo>
                    <a:pt x="2123" y="1"/>
                    <a:pt x="2112" y="1"/>
                    <a:pt x="2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7721773" y="3039185"/>
              <a:ext cx="86088" cy="125192"/>
            </a:xfrm>
            <a:custGeom>
              <a:avLst/>
              <a:gdLst/>
              <a:ahLst/>
              <a:cxnLst/>
              <a:rect l="l" t="t" r="r" b="b"/>
              <a:pathLst>
                <a:path w="4020" h="5846" extrusionOk="0">
                  <a:moveTo>
                    <a:pt x="2384" y="1"/>
                  </a:moveTo>
                  <a:cubicBezTo>
                    <a:pt x="2227" y="88"/>
                    <a:pt x="2071" y="175"/>
                    <a:pt x="1914" y="262"/>
                  </a:cubicBezTo>
                  <a:cubicBezTo>
                    <a:pt x="1305" y="558"/>
                    <a:pt x="662" y="801"/>
                    <a:pt x="1" y="975"/>
                  </a:cubicBezTo>
                  <a:cubicBezTo>
                    <a:pt x="870" y="3532"/>
                    <a:pt x="1566" y="5585"/>
                    <a:pt x="1618" y="5707"/>
                  </a:cubicBezTo>
                  <a:cubicBezTo>
                    <a:pt x="1659" y="5798"/>
                    <a:pt x="1805" y="5846"/>
                    <a:pt x="2012" y="5846"/>
                  </a:cubicBezTo>
                  <a:cubicBezTo>
                    <a:pt x="2521" y="5846"/>
                    <a:pt x="3402" y="5556"/>
                    <a:pt x="4019" y="4889"/>
                  </a:cubicBezTo>
                  <a:cubicBezTo>
                    <a:pt x="4019" y="4889"/>
                    <a:pt x="3306" y="2663"/>
                    <a:pt x="23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7817134" y="2982950"/>
              <a:ext cx="54801" cy="68571"/>
            </a:xfrm>
            <a:custGeom>
              <a:avLst/>
              <a:gdLst/>
              <a:ahLst/>
              <a:cxnLst/>
              <a:rect l="l" t="t" r="r" b="b"/>
              <a:pathLst>
                <a:path w="2559" h="3202" extrusionOk="0">
                  <a:moveTo>
                    <a:pt x="2210" y="0"/>
                  </a:moveTo>
                  <a:cubicBezTo>
                    <a:pt x="1427" y="348"/>
                    <a:pt x="697" y="783"/>
                    <a:pt x="1" y="1270"/>
                  </a:cubicBezTo>
                  <a:lnTo>
                    <a:pt x="401" y="3201"/>
                  </a:lnTo>
                  <a:cubicBezTo>
                    <a:pt x="1514" y="3114"/>
                    <a:pt x="2558" y="1862"/>
                    <a:pt x="2541" y="1862"/>
                  </a:cubicBezTo>
                  <a:cubicBezTo>
                    <a:pt x="2436" y="1253"/>
                    <a:pt x="2332" y="626"/>
                    <a:pt x="2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7923310" y="2750490"/>
              <a:ext cx="93541" cy="70798"/>
            </a:xfrm>
            <a:custGeom>
              <a:avLst/>
              <a:gdLst/>
              <a:ahLst/>
              <a:cxnLst/>
              <a:rect l="l" t="t" r="r" b="b"/>
              <a:pathLst>
                <a:path w="4368" h="3306" extrusionOk="0">
                  <a:moveTo>
                    <a:pt x="1810" y="0"/>
                  </a:moveTo>
                  <a:cubicBezTo>
                    <a:pt x="1375" y="18"/>
                    <a:pt x="1" y="1061"/>
                    <a:pt x="279" y="1653"/>
                  </a:cubicBezTo>
                  <a:cubicBezTo>
                    <a:pt x="383" y="1879"/>
                    <a:pt x="1288" y="2575"/>
                    <a:pt x="2332" y="3305"/>
                  </a:cubicBezTo>
                  <a:cubicBezTo>
                    <a:pt x="2941" y="2697"/>
                    <a:pt x="3636" y="2157"/>
                    <a:pt x="4367" y="1705"/>
                  </a:cubicBezTo>
                  <a:cubicBezTo>
                    <a:pt x="3062" y="766"/>
                    <a:pt x="1984" y="0"/>
                    <a:pt x="18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8"/>
            <p:cNvSpPr/>
            <p:nvPr/>
          </p:nvSpPr>
          <p:spPr>
            <a:xfrm>
              <a:off x="7989632" y="2631272"/>
              <a:ext cx="126670" cy="127055"/>
            </a:xfrm>
            <a:custGeom>
              <a:avLst/>
              <a:gdLst/>
              <a:ahLst/>
              <a:cxnLst/>
              <a:rect l="l" t="t" r="r" b="b"/>
              <a:pathLst>
                <a:path w="5915" h="5933" extrusionOk="0">
                  <a:moveTo>
                    <a:pt x="1583" y="1"/>
                  </a:moveTo>
                  <a:cubicBezTo>
                    <a:pt x="1253" y="1"/>
                    <a:pt x="0" y="749"/>
                    <a:pt x="139" y="1723"/>
                  </a:cubicBezTo>
                  <a:cubicBezTo>
                    <a:pt x="209" y="2123"/>
                    <a:pt x="1792" y="3949"/>
                    <a:pt x="3671" y="5933"/>
                  </a:cubicBezTo>
                  <a:lnTo>
                    <a:pt x="3810" y="5863"/>
                  </a:lnTo>
                  <a:cubicBezTo>
                    <a:pt x="4593" y="5428"/>
                    <a:pt x="5306" y="4871"/>
                    <a:pt x="5915" y="4193"/>
                  </a:cubicBezTo>
                  <a:cubicBezTo>
                    <a:pt x="3636" y="1949"/>
                    <a:pt x="1705" y="1"/>
                    <a:pt x="1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8"/>
            <p:cNvSpPr/>
            <p:nvPr/>
          </p:nvSpPr>
          <p:spPr>
            <a:xfrm>
              <a:off x="8061522" y="2520557"/>
              <a:ext cx="129668" cy="153203"/>
            </a:xfrm>
            <a:custGeom>
              <a:avLst/>
              <a:gdLst/>
              <a:ahLst/>
              <a:cxnLst/>
              <a:rect l="l" t="t" r="r" b="b"/>
              <a:pathLst>
                <a:path w="6055" h="7154" extrusionOk="0">
                  <a:moveTo>
                    <a:pt x="1833" y="0"/>
                  </a:moveTo>
                  <a:cubicBezTo>
                    <a:pt x="1825" y="0"/>
                    <a:pt x="1817" y="1"/>
                    <a:pt x="1810" y="4"/>
                  </a:cubicBezTo>
                  <a:cubicBezTo>
                    <a:pt x="1079" y="265"/>
                    <a:pt x="470" y="1274"/>
                    <a:pt x="140" y="1622"/>
                  </a:cubicBezTo>
                  <a:cubicBezTo>
                    <a:pt x="1" y="1778"/>
                    <a:pt x="1897" y="4249"/>
                    <a:pt x="4228" y="7154"/>
                  </a:cubicBezTo>
                  <a:cubicBezTo>
                    <a:pt x="4419" y="6875"/>
                    <a:pt x="4610" y="6580"/>
                    <a:pt x="4802" y="6266"/>
                  </a:cubicBezTo>
                  <a:cubicBezTo>
                    <a:pt x="5202" y="5658"/>
                    <a:pt x="5602" y="5066"/>
                    <a:pt x="6054" y="4509"/>
                  </a:cubicBezTo>
                  <a:cubicBezTo>
                    <a:pt x="3934" y="1965"/>
                    <a:pt x="2178" y="0"/>
                    <a:pt x="1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6227927" y="1300544"/>
              <a:ext cx="1237187" cy="411318"/>
            </a:xfrm>
            <a:custGeom>
              <a:avLst/>
              <a:gdLst/>
              <a:ahLst/>
              <a:cxnLst/>
              <a:rect l="l" t="t" r="r" b="b"/>
              <a:pathLst>
                <a:path w="57772" h="19207" extrusionOk="0">
                  <a:moveTo>
                    <a:pt x="30890" y="1"/>
                  </a:moveTo>
                  <a:cubicBezTo>
                    <a:pt x="15690" y="1"/>
                    <a:pt x="2384" y="2073"/>
                    <a:pt x="2384" y="2073"/>
                  </a:cubicBezTo>
                  <a:cubicBezTo>
                    <a:pt x="2384" y="2073"/>
                    <a:pt x="1" y="18773"/>
                    <a:pt x="13308" y="19034"/>
                  </a:cubicBezTo>
                  <a:cubicBezTo>
                    <a:pt x="13457" y="19036"/>
                    <a:pt x="13604" y="19038"/>
                    <a:pt x="13749" y="19038"/>
                  </a:cubicBezTo>
                  <a:cubicBezTo>
                    <a:pt x="26381" y="19038"/>
                    <a:pt x="23121" y="8766"/>
                    <a:pt x="28032" y="8766"/>
                  </a:cubicBezTo>
                  <a:cubicBezTo>
                    <a:pt x="28092" y="8766"/>
                    <a:pt x="28154" y="8767"/>
                    <a:pt x="28217" y="8770"/>
                  </a:cubicBezTo>
                  <a:cubicBezTo>
                    <a:pt x="33286" y="9023"/>
                    <a:pt x="28082" y="19207"/>
                    <a:pt x="41388" y="19207"/>
                  </a:cubicBezTo>
                  <a:cubicBezTo>
                    <a:pt x="41825" y="19207"/>
                    <a:pt x="42282" y="19196"/>
                    <a:pt x="42759" y="19173"/>
                  </a:cubicBezTo>
                  <a:cubicBezTo>
                    <a:pt x="57772" y="18442"/>
                    <a:pt x="53684" y="2073"/>
                    <a:pt x="53684" y="2073"/>
                  </a:cubicBezTo>
                  <a:cubicBezTo>
                    <a:pt x="46563" y="519"/>
                    <a:pt x="38490" y="1"/>
                    <a:pt x="30890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8"/>
            <p:cNvSpPr/>
            <p:nvPr/>
          </p:nvSpPr>
          <p:spPr>
            <a:xfrm>
              <a:off x="6297590" y="1304313"/>
              <a:ext cx="419113" cy="289102"/>
            </a:xfrm>
            <a:custGeom>
              <a:avLst/>
              <a:gdLst/>
              <a:ahLst/>
              <a:cxnLst/>
              <a:rect l="l" t="t" r="r" b="b"/>
              <a:pathLst>
                <a:path w="19571" h="13500" extrusionOk="0">
                  <a:moveTo>
                    <a:pt x="19571" y="1"/>
                  </a:moveTo>
                  <a:cubicBezTo>
                    <a:pt x="18301" y="53"/>
                    <a:pt x="17048" y="122"/>
                    <a:pt x="15848" y="192"/>
                  </a:cubicBezTo>
                  <a:lnTo>
                    <a:pt x="1" y="11604"/>
                  </a:lnTo>
                  <a:cubicBezTo>
                    <a:pt x="227" y="12265"/>
                    <a:pt x="505" y="12891"/>
                    <a:pt x="818" y="13500"/>
                  </a:cubicBezTo>
                  <a:lnTo>
                    <a:pt x="19571" y="1"/>
                  </a:ln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8"/>
            <p:cNvSpPr/>
            <p:nvPr/>
          </p:nvSpPr>
          <p:spPr>
            <a:xfrm>
              <a:off x="6389610" y="1300587"/>
              <a:ext cx="678770" cy="407206"/>
            </a:xfrm>
            <a:custGeom>
              <a:avLst/>
              <a:gdLst/>
              <a:ahLst/>
              <a:cxnLst/>
              <a:rect l="l" t="t" r="r" b="b"/>
              <a:pathLst>
                <a:path w="31696" h="19015" extrusionOk="0">
                  <a:moveTo>
                    <a:pt x="24285" y="1"/>
                  </a:moveTo>
                  <a:lnTo>
                    <a:pt x="0" y="17483"/>
                  </a:lnTo>
                  <a:cubicBezTo>
                    <a:pt x="1462" y="18371"/>
                    <a:pt x="3288" y="18945"/>
                    <a:pt x="5602" y="19014"/>
                  </a:cubicBezTo>
                  <a:lnTo>
                    <a:pt x="18301" y="9864"/>
                  </a:lnTo>
                  <a:cubicBezTo>
                    <a:pt x="18649" y="9394"/>
                    <a:pt x="19118" y="9064"/>
                    <a:pt x="19675" y="8890"/>
                  </a:cubicBezTo>
                  <a:lnTo>
                    <a:pt x="31695" y="227"/>
                  </a:lnTo>
                  <a:cubicBezTo>
                    <a:pt x="29225" y="88"/>
                    <a:pt x="26738" y="18"/>
                    <a:pt x="24285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6890657" y="1317719"/>
              <a:ext cx="402730" cy="288374"/>
            </a:xfrm>
            <a:custGeom>
              <a:avLst/>
              <a:gdLst/>
              <a:ahLst/>
              <a:cxnLst/>
              <a:rect l="l" t="t" r="r" b="b"/>
              <a:pathLst>
                <a:path w="18806" h="13466" extrusionOk="0">
                  <a:moveTo>
                    <a:pt x="14996" y="1"/>
                  </a:moveTo>
                  <a:lnTo>
                    <a:pt x="1" y="10804"/>
                  </a:lnTo>
                  <a:cubicBezTo>
                    <a:pt x="244" y="11639"/>
                    <a:pt x="470" y="12543"/>
                    <a:pt x="853" y="13465"/>
                  </a:cubicBezTo>
                  <a:lnTo>
                    <a:pt x="18806" y="523"/>
                  </a:lnTo>
                  <a:cubicBezTo>
                    <a:pt x="17553" y="314"/>
                    <a:pt x="16283" y="140"/>
                    <a:pt x="14996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6920081" y="1335237"/>
              <a:ext cx="461964" cy="337543"/>
            </a:xfrm>
            <a:custGeom>
              <a:avLst/>
              <a:gdLst/>
              <a:ahLst/>
              <a:cxnLst/>
              <a:rect l="l" t="t" r="r" b="b"/>
              <a:pathLst>
                <a:path w="21572" h="15762" extrusionOk="0">
                  <a:moveTo>
                    <a:pt x="19102" y="0"/>
                  </a:moveTo>
                  <a:lnTo>
                    <a:pt x="1" y="13761"/>
                  </a:lnTo>
                  <a:cubicBezTo>
                    <a:pt x="453" y="14526"/>
                    <a:pt x="1045" y="15222"/>
                    <a:pt x="1758" y="15761"/>
                  </a:cubicBezTo>
                  <a:lnTo>
                    <a:pt x="21572" y="1497"/>
                  </a:lnTo>
                  <a:cubicBezTo>
                    <a:pt x="21450" y="835"/>
                    <a:pt x="21363" y="453"/>
                    <a:pt x="21363" y="453"/>
                  </a:cubicBezTo>
                  <a:cubicBezTo>
                    <a:pt x="20615" y="279"/>
                    <a:pt x="19867" y="140"/>
                    <a:pt x="19102" y="0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8" name="Google Shape;2568;p72"/>
          <p:cNvGrpSpPr/>
          <p:nvPr/>
        </p:nvGrpSpPr>
        <p:grpSpPr>
          <a:xfrm rot="984859">
            <a:off x="631502" y="318041"/>
            <a:ext cx="2427350" cy="2216635"/>
            <a:chOff x="193669" y="148127"/>
            <a:chExt cx="2325164" cy="2123320"/>
          </a:xfrm>
        </p:grpSpPr>
        <p:sp>
          <p:nvSpPr>
            <p:cNvPr id="2569" name="Google Shape;2569;p72"/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2"/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2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2" name="Google Shape;2572;p72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573" name="Google Shape;2573;p7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7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5" name="Google Shape;2575;p72"/>
            <p:cNvGrpSpPr/>
            <p:nvPr/>
          </p:nvGrpSpPr>
          <p:grpSpPr>
            <a:xfrm>
              <a:off x="416768" y="148127"/>
              <a:ext cx="2102065" cy="2123320"/>
              <a:chOff x="111968" y="148127"/>
              <a:chExt cx="2102065" cy="2123320"/>
            </a:xfrm>
          </p:grpSpPr>
          <p:sp>
            <p:nvSpPr>
              <p:cNvPr id="2576" name="Google Shape;2576;p7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7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78" name="Google Shape;2578;p72"/>
              <p:cNvGrpSpPr/>
              <p:nvPr/>
            </p:nvGrpSpPr>
            <p:grpSpPr>
              <a:xfrm rot="2700200">
                <a:off x="495111" y="401825"/>
                <a:ext cx="1335778" cy="1637069"/>
                <a:chOff x="2374700" y="893136"/>
                <a:chExt cx="1098491" cy="1346183"/>
              </a:xfrm>
            </p:grpSpPr>
            <p:sp>
              <p:nvSpPr>
                <p:cNvPr id="2579" name="Google Shape;2579;p72"/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0" name="Google Shape;2580;p72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1" name="Google Shape;2581;p72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2" name="Google Shape;2582;p72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3" name="Google Shape;2583;p72">
                  <a:hlinkClick r:id="" action="ppaction://noaction"/>
                </p:cNvPr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4" name="Google Shape;2584;p72"/>
                <p:cNvSpPr/>
                <p:nvPr/>
              </p:nvSpPr>
              <p:spPr>
                <a:xfrm>
                  <a:off x="2534495" y="893136"/>
                  <a:ext cx="316125" cy="31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5" name="Google Shape;2585;p72"/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86" name="Google Shape;2586;p72"/>
          <p:cNvGrpSpPr/>
          <p:nvPr/>
        </p:nvGrpSpPr>
        <p:grpSpPr>
          <a:xfrm>
            <a:off x="4958250" y="2913180"/>
            <a:ext cx="1987378" cy="1649947"/>
            <a:chOff x="3710548" y="2381206"/>
            <a:chExt cx="1987378" cy="1649947"/>
          </a:xfrm>
        </p:grpSpPr>
        <p:sp>
          <p:nvSpPr>
            <p:cNvPr id="2587" name="Google Shape;2587;p72"/>
            <p:cNvSpPr/>
            <p:nvPr/>
          </p:nvSpPr>
          <p:spPr>
            <a:xfrm rot="-4773303">
              <a:off x="4273830" y="2219283"/>
              <a:ext cx="296969" cy="1103417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8" name="Google Shape;2588;p72"/>
            <p:cNvGrpSpPr/>
            <p:nvPr/>
          </p:nvGrpSpPr>
          <p:grpSpPr>
            <a:xfrm rot="-3582090">
              <a:off x="3939042" y="2603578"/>
              <a:ext cx="247266" cy="671184"/>
              <a:chOff x="4516739" y="2238044"/>
              <a:chExt cx="247269" cy="671191"/>
            </a:xfrm>
          </p:grpSpPr>
          <p:sp>
            <p:nvSpPr>
              <p:cNvPr id="2589" name="Google Shape;2589;p72"/>
              <p:cNvSpPr/>
              <p:nvPr/>
            </p:nvSpPr>
            <p:spPr>
              <a:xfrm rot="5945805">
                <a:off x="4307391" y="2543508"/>
                <a:ext cx="632526" cy="92293"/>
              </a:xfrm>
              <a:custGeom>
                <a:avLst/>
                <a:gdLst/>
                <a:ahLst/>
                <a:cxnLst/>
                <a:rect l="l" t="t" r="r" b="b"/>
                <a:pathLst>
                  <a:path w="24923" h="2111" extrusionOk="0">
                    <a:moveTo>
                      <a:pt x="24252" y="0"/>
                    </a:moveTo>
                    <a:cubicBezTo>
                      <a:pt x="24244" y="0"/>
                      <a:pt x="24236" y="0"/>
                      <a:pt x="24228" y="1"/>
                    </a:cubicBezTo>
                    <a:lnTo>
                      <a:pt x="695" y="1028"/>
                    </a:lnTo>
                    <a:cubicBezTo>
                      <a:pt x="0" y="1055"/>
                      <a:pt x="18" y="2111"/>
                      <a:pt x="670" y="2111"/>
                    </a:cubicBezTo>
                    <a:cubicBezTo>
                      <a:pt x="678" y="2111"/>
                      <a:pt x="687" y="2111"/>
                      <a:pt x="695" y="2110"/>
                    </a:cubicBezTo>
                    <a:lnTo>
                      <a:pt x="24228" y="1083"/>
                    </a:lnTo>
                    <a:cubicBezTo>
                      <a:pt x="24922" y="1056"/>
                      <a:pt x="24904" y="0"/>
                      <a:pt x="24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72"/>
              <p:cNvSpPr/>
              <p:nvPr/>
            </p:nvSpPr>
            <p:spPr>
              <a:xfrm rot="5946089">
                <a:off x="4531782" y="2254500"/>
                <a:ext cx="217182" cy="215626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1" name="Google Shape;2591;p72"/>
            <p:cNvGrpSpPr/>
            <p:nvPr/>
          </p:nvGrpSpPr>
          <p:grpSpPr>
            <a:xfrm rot="1906877">
              <a:off x="4301431" y="2595696"/>
              <a:ext cx="1162086" cy="1220968"/>
              <a:chOff x="4206810" y="2301193"/>
              <a:chExt cx="1162038" cy="1220918"/>
            </a:xfrm>
          </p:grpSpPr>
          <p:sp>
            <p:nvSpPr>
              <p:cNvPr id="2592" name="Google Shape;2592;p72"/>
              <p:cNvSpPr/>
              <p:nvPr/>
            </p:nvSpPr>
            <p:spPr>
              <a:xfrm rot="4113640">
                <a:off x="4786813" y="2235280"/>
                <a:ext cx="251381" cy="576526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165" extrusionOk="0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72"/>
              <p:cNvSpPr/>
              <p:nvPr/>
            </p:nvSpPr>
            <p:spPr>
              <a:xfrm rot="5945725">
                <a:off x="4377036" y="2625215"/>
                <a:ext cx="467073" cy="92293"/>
              </a:xfrm>
              <a:custGeom>
                <a:avLst/>
                <a:gdLst/>
                <a:ahLst/>
                <a:cxnLst/>
                <a:rect l="l" t="t" r="r" b="b"/>
                <a:pathLst>
                  <a:path w="24923" h="2111" extrusionOk="0">
                    <a:moveTo>
                      <a:pt x="24252" y="0"/>
                    </a:moveTo>
                    <a:cubicBezTo>
                      <a:pt x="24244" y="0"/>
                      <a:pt x="24236" y="0"/>
                      <a:pt x="24228" y="1"/>
                    </a:cubicBezTo>
                    <a:lnTo>
                      <a:pt x="695" y="1028"/>
                    </a:lnTo>
                    <a:cubicBezTo>
                      <a:pt x="0" y="1055"/>
                      <a:pt x="18" y="2111"/>
                      <a:pt x="670" y="2111"/>
                    </a:cubicBezTo>
                    <a:cubicBezTo>
                      <a:pt x="678" y="2111"/>
                      <a:pt x="687" y="2111"/>
                      <a:pt x="695" y="2110"/>
                    </a:cubicBezTo>
                    <a:lnTo>
                      <a:pt x="24228" y="1083"/>
                    </a:lnTo>
                    <a:cubicBezTo>
                      <a:pt x="24922" y="1056"/>
                      <a:pt x="24904" y="0"/>
                      <a:pt x="24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72"/>
              <p:cNvSpPr/>
              <p:nvPr/>
            </p:nvSpPr>
            <p:spPr>
              <a:xfrm rot="5946058">
                <a:off x="4493694" y="2373550"/>
                <a:ext cx="235235" cy="233568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72"/>
              <p:cNvSpPr/>
              <p:nvPr/>
            </p:nvSpPr>
            <p:spPr>
              <a:xfrm rot="5945906">
                <a:off x="4251747" y="2836085"/>
                <a:ext cx="641407" cy="637876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1" extrusionOk="0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72"/>
              <p:cNvSpPr/>
              <p:nvPr/>
            </p:nvSpPr>
            <p:spPr>
              <a:xfrm rot="5946070">
                <a:off x="5181497" y="2416319"/>
                <a:ext cx="175446" cy="173687"/>
              </a:xfrm>
              <a:custGeom>
                <a:avLst/>
                <a:gdLst/>
                <a:ahLst/>
                <a:cxnLst/>
                <a:rect l="l" t="t" r="r" b="b"/>
                <a:pathLst>
                  <a:path w="5276" h="5222" extrusionOk="0">
                    <a:moveTo>
                      <a:pt x="2647" y="0"/>
                    </a:moveTo>
                    <a:cubicBezTo>
                      <a:pt x="2630" y="0"/>
                      <a:pt x="2614" y="0"/>
                      <a:pt x="2598" y="1"/>
                    </a:cubicBezTo>
                    <a:cubicBezTo>
                      <a:pt x="1137" y="28"/>
                      <a:pt x="1" y="1191"/>
                      <a:pt x="1" y="2651"/>
                    </a:cubicBezTo>
                    <a:cubicBezTo>
                      <a:pt x="28" y="4069"/>
                      <a:pt x="1191" y="5221"/>
                      <a:pt x="2629" y="5221"/>
                    </a:cubicBezTo>
                    <a:cubicBezTo>
                      <a:pt x="2646" y="5221"/>
                      <a:pt x="2662" y="5221"/>
                      <a:pt x="2679" y="5221"/>
                    </a:cubicBezTo>
                    <a:cubicBezTo>
                      <a:pt x="4112" y="5221"/>
                      <a:pt x="5276" y="4031"/>
                      <a:pt x="5249" y="2570"/>
                    </a:cubicBezTo>
                    <a:cubicBezTo>
                      <a:pt x="5222" y="1153"/>
                      <a:pt x="4058" y="0"/>
                      <a:pt x="26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7" name="Google Shape;2597;p72"/>
          <p:cNvGrpSpPr/>
          <p:nvPr/>
        </p:nvGrpSpPr>
        <p:grpSpPr>
          <a:xfrm rot="-7577540">
            <a:off x="2224616" y="2991706"/>
            <a:ext cx="1458152" cy="1665251"/>
            <a:chOff x="6590488" y="42784"/>
            <a:chExt cx="1458166" cy="1665266"/>
          </a:xfrm>
        </p:grpSpPr>
        <p:sp>
          <p:nvSpPr>
            <p:cNvPr id="2598" name="Google Shape;2598;p72"/>
            <p:cNvSpPr/>
            <p:nvPr/>
          </p:nvSpPr>
          <p:spPr>
            <a:xfrm rot="-883690">
              <a:off x="7476380" y="231020"/>
              <a:ext cx="296986" cy="67978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9" name="Google Shape;2599;p72"/>
            <p:cNvGrpSpPr/>
            <p:nvPr/>
          </p:nvGrpSpPr>
          <p:grpSpPr>
            <a:xfrm rot="-10126183">
              <a:off x="6721216" y="145335"/>
              <a:ext cx="1196709" cy="1460162"/>
              <a:chOff x="109097" y="1132929"/>
              <a:chExt cx="1146396" cy="1398773"/>
            </a:xfrm>
          </p:grpSpPr>
          <p:sp>
            <p:nvSpPr>
              <p:cNvPr id="2600" name="Google Shape;2600;p72"/>
              <p:cNvSpPr/>
              <p:nvPr/>
            </p:nvSpPr>
            <p:spPr>
              <a:xfrm rot="-6254036">
                <a:off x="434370" y="1386196"/>
                <a:ext cx="284521" cy="651181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72"/>
              <p:cNvSpPr/>
              <p:nvPr/>
            </p:nvSpPr>
            <p:spPr>
              <a:xfrm rot="5584721">
                <a:off x="114523" y="1852199"/>
                <a:ext cx="240477" cy="238758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72"/>
              <p:cNvSpPr/>
              <p:nvPr/>
            </p:nvSpPr>
            <p:spPr>
              <a:xfrm rot="-8954150">
                <a:off x="624610" y="1674566"/>
                <a:ext cx="284518" cy="65121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72"/>
              <p:cNvSpPr/>
              <p:nvPr/>
            </p:nvSpPr>
            <p:spPr>
              <a:xfrm rot="2884474">
                <a:off x="625142" y="2350811"/>
                <a:ext cx="150728" cy="14965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72"/>
              <p:cNvSpPr/>
              <p:nvPr/>
            </p:nvSpPr>
            <p:spPr>
              <a:xfrm rot="2700185">
                <a:off x="515366" y="1259930"/>
                <a:ext cx="613153" cy="613149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0" extrusionOk="0">
                    <a:moveTo>
                      <a:pt x="4649" y="1"/>
                    </a:moveTo>
                    <a:cubicBezTo>
                      <a:pt x="4633" y="1"/>
                      <a:pt x="4616" y="1"/>
                      <a:pt x="4599" y="1"/>
                    </a:cubicBezTo>
                    <a:cubicBezTo>
                      <a:pt x="2030" y="28"/>
                      <a:pt x="1" y="2138"/>
                      <a:pt x="28" y="4708"/>
                    </a:cubicBezTo>
                    <a:cubicBezTo>
                      <a:pt x="55" y="7260"/>
                      <a:pt x="2137" y="9279"/>
                      <a:pt x="4684" y="9279"/>
                    </a:cubicBezTo>
                    <a:cubicBezTo>
                      <a:pt x="4701" y="9279"/>
                      <a:pt x="4718" y="9279"/>
                      <a:pt x="4735" y="9279"/>
                    </a:cubicBezTo>
                    <a:cubicBezTo>
                      <a:pt x="7304" y="9252"/>
                      <a:pt x="9333" y="7142"/>
                      <a:pt x="9306" y="4572"/>
                    </a:cubicBezTo>
                    <a:cubicBezTo>
                      <a:pt x="9279" y="2046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5" name="Google Shape;2605;p72"/>
          <p:cNvGrpSpPr/>
          <p:nvPr/>
        </p:nvGrpSpPr>
        <p:grpSpPr>
          <a:xfrm>
            <a:off x="6739562" y="647085"/>
            <a:ext cx="1683167" cy="1730498"/>
            <a:chOff x="6590488" y="-22448"/>
            <a:chExt cx="1683167" cy="1730498"/>
          </a:xfrm>
        </p:grpSpPr>
        <p:grpSp>
          <p:nvGrpSpPr>
            <p:cNvPr id="2606" name="Google Shape;2606;p72"/>
            <p:cNvGrpSpPr/>
            <p:nvPr/>
          </p:nvGrpSpPr>
          <p:grpSpPr>
            <a:xfrm rot="-5795068">
              <a:off x="7486239" y="-51226"/>
              <a:ext cx="677445" cy="825150"/>
              <a:chOff x="193669" y="279176"/>
              <a:chExt cx="648965" cy="790460"/>
            </a:xfrm>
          </p:grpSpPr>
          <p:sp>
            <p:nvSpPr>
              <p:cNvPr id="2607" name="Google Shape;2607;p72"/>
              <p:cNvSpPr/>
              <p:nvPr/>
            </p:nvSpPr>
            <p:spPr>
              <a:xfrm rot="2541214">
                <a:off x="375899" y="290031"/>
                <a:ext cx="284505" cy="651194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2"/>
              <p:cNvSpPr/>
              <p:nvPr/>
            </p:nvSpPr>
            <p:spPr>
              <a:xfrm rot="-1243673">
                <a:off x="298759" y="886178"/>
                <a:ext cx="161253" cy="160107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9" name="Google Shape;2609;p72"/>
            <p:cNvGrpSpPr/>
            <p:nvPr/>
          </p:nvGrpSpPr>
          <p:grpSpPr>
            <a:xfrm rot="-10126183">
              <a:off x="6727635" y="80048"/>
              <a:ext cx="1196709" cy="1526081"/>
              <a:chOff x="109097" y="1132929"/>
              <a:chExt cx="1146396" cy="1461920"/>
            </a:xfrm>
          </p:grpSpPr>
          <p:sp>
            <p:nvSpPr>
              <p:cNvPr id="2610" name="Google Shape;2610;p72"/>
              <p:cNvSpPr/>
              <p:nvPr/>
            </p:nvSpPr>
            <p:spPr>
              <a:xfrm rot="-6254036">
                <a:off x="434370" y="1386196"/>
                <a:ext cx="284521" cy="651181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2"/>
              <p:cNvSpPr/>
              <p:nvPr/>
            </p:nvSpPr>
            <p:spPr>
              <a:xfrm rot="5584721">
                <a:off x="114523" y="1852199"/>
                <a:ext cx="240477" cy="238758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2"/>
              <p:cNvSpPr/>
              <p:nvPr/>
            </p:nvSpPr>
            <p:spPr>
              <a:xfrm rot="-8954150">
                <a:off x="624610" y="1674566"/>
                <a:ext cx="284518" cy="65121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2"/>
              <p:cNvSpPr/>
              <p:nvPr/>
            </p:nvSpPr>
            <p:spPr>
              <a:xfrm rot="2884587">
                <a:off x="588599" y="2306245"/>
                <a:ext cx="240480" cy="238760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2"/>
              <p:cNvSpPr/>
              <p:nvPr/>
            </p:nvSpPr>
            <p:spPr>
              <a:xfrm rot="2700185">
                <a:off x="515366" y="1259930"/>
                <a:ext cx="613153" cy="613149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0" extrusionOk="0">
                    <a:moveTo>
                      <a:pt x="4649" y="1"/>
                    </a:moveTo>
                    <a:cubicBezTo>
                      <a:pt x="4633" y="1"/>
                      <a:pt x="4616" y="1"/>
                      <a:pt x="4599" y="1"/>
                    </a:cubicBezTo>
                    <a:cubicBezTo>
                      <a:pt x="2030" y="28"/>
                      <a:pt x="1" y="2138"/>
                      <a:pt x="28" y="4708"/>
                    </a:cubicBezTo>
                    <a:cubicBezTo>
                      <a:pt x="55" y="7260"/>
                      <a:pt x="2137" y="9279"/>
                      <a:pt x="4684" y="9279"/>
                    </a:cubicBezTo>
                    <a:cubicBezTo>
                      <a:pt x="4701" y="9279"/>
                      <a:pt x="4718" y="9279"/>
                      <a:pt x="4735" y="9279"/>
                    </a:cubicBezTo>
                    <a:cubicBezTo>
                      <a:pt x="7304" y="9252"/>
                      <a:pt x="9333" y="7142"/>
                      <a:pt x="9306" y="4572"/>
                    </a:cubicBezTo>
                    <a:cubicBezTo>
                      <a:pt x="9279" y="2046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5" name="Google Shape;2615;p72"/>
          <p:cNvGrpSpPr/>
          <p:nvPr/>
        </p:nvGrpSpPr>
        <p:grpSpPr>
          <a:xfrm rot="8404751" flipH="1">
            <a:off x="5520873" y="833636"/>
            <a:ext cx="605378" cy="777876"/>
            <a:chOff x="234492" y="148127"/>
            <a:chExt cx="579920" cy="745164"/>
          </a:xfrm>
        </p:grpSpPr>
        <p:sp>
          <p:nvSpPr>
            <p:cNvPr id="2616" name="Google Shape;2616;p72"/>
            <p:cNvSpPr/>
            <p:nvPr/>
          </p:nvSpPr>
          <p:spPr>
            <a:xfrm rot="9702664">
              <a:off x="434883" y="213883"/>
              <a:ext cx="284520" cy="651219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2"/>
            <p:cNvSpPr/>
            <p:nvPr/>
          </p:nvSpPr>
          <p:spPr>
            <a:xfrm rot="2700279">
              <a:off x="267482" y="181696"/>
              <a:ext cx="161255" cy="16011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2618;p72"/>
          <p:cNvGrpSpPr/>
          <p:nvPr/>
        </p:nvGrpSpPr>
        <p:grpSpPr>
          <a:xfrm rot="-1320865" flipH="1">
            <a:off x="3669326" y="289002"/>
            <a:ext cx="2470406" cy="1826690"/>
            <a:chOff x="193669" y="127947"/>
            <a:chExt cx="2366489" cy="1749851"/>
          </a:xfrm>
        </p:grpSpPr>
        <p:sp>
          <p:nvSpPr>
            <p:cNvPr id="2619" name="Google Shape;2619;p72"/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0" name="Google Shape;2620;p72"/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621" name="Google Shape;2621;p7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3" name="Google Shape;2623;p72"/>
            <p:cNvGrpSpPr/>
            <p:nvPr/>
          </p:nvGrpSpPr>
          <p:grpSpPr>
            <a:xfrm>
              <a:off x="539292" y="127947"/>
              <a:ext cx="2020866" cy="1749851"/>
              <a:chOff x="234492" y="127947"/>
              <a:chExt cx="2020866" cy="1749851"/>
            </a:xfrm>
          </p:grpSpPr>
          <p:sp>
            <p:nvSpPr>
              <p:cNvPr id="2624" name="Google Shape;2624;p72"/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2"/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6" name="Google Shape;2626;p72"/>
              <p:cNvGrpSpPr/>
              <p:nvPr/>
            </p:nvGrpSpPr>
            <p:grpSpPr>
              <a:xfrm rot="2700200">
                <a:off x="712599" y="433469"/>
                <a:ext cx="1335778" cy="1138807"/>
                <a:chOff x="2374700" y="845078"/>
                <a:chExt cx="1098491" cy="936455"/>
              </a:xfrm>
            </p:grpSpPr>
            <p:sp>
              <p:nvSpPr>
                <p:cNvPr id="2627" name="Google Shape;2627;p72"/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8" name="Google Shape;2628;p72"/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72"/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72"/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72"/>
                <p:cNvSpPr/>
                <p:nvPr/>
              </p:nvSpPr>
              <p:spPr>
                <a:xfrm>
                  <a:off x="2579796" y="845078"/>
                  <a:ext cx="287806" cy="284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632" name="Google Shape;2632;p72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1078479" y="2115283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DISTRIBUTAION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33" name="Google Shape;2633;p72"/>
          <p:cNvSpPr txBox="1">
            <a:spLocks noGrp="1"/>
          </p:cNvSpPr>
          <p:nvPr>
            <p:ph type="subTitle" idx="1"/>
          </p:nvPr>
        </p:nvSpPr>
        <p:spPr>
          <a:xfrm>
            <a:off x="1043600" y="2493983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States and actions are discrete</a:t>
            </a:r>
          </a:p>
        </p:txBody>
      </p:sp>
      <p:sp>
        <p:nvSpPr>
          <p:cNvPr id="2634" name="Google Shape;2634;p72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1550498" y="1611645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35" name="Google Shape;2635;p72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3421924" y="2115283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ENVIROMENT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636" name="Google Shape;2636;p72"/>
          <p:cNvSpPr txBox="1">
            <a:spLocks noGrp="1"/>
          </p:cNvSpPr>
          <p:nvPr>
            <p:ph type="subTitle" idx="4"/>
          </p:nvPr>
        </p:nvSpPr>
        <p:spPr>
          <a:xfrm>
            <a:off x="3592726" y="2493983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environment is deterministic</a:t>
            </a:r>
          </a:p>
        </p:txBody>
      </p:sp>
      <p:sp>
        <p:nvSpPr>
          <p:cNvPr id="2637" name="Google Shape;2637;p72">
            <a:hlinkClick r:id="rId3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4099624" y="1611645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38" name="Google Shape;2638;p72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6020224" y="2366573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MARKOV </a:t>
            </a:r>
            <a:r>
              <a:rPr lang="en" dirty="0">
                <a:solidFill>
                  <a:schemeClr val="lt2"/>
                </a:solidFill>
              </a:rPr>
              <a:t>DECISION </a:t>
            </a:r>
            <a:r>
              <a:rPr lang="en" dirty="0">
                <a:solidFill>
                  <a:schemeClr val="accent6"/>
                </a:solidFill>
              </a:rPr>
              <a:t>PROCESS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639" name="Google Shape;2639;p72"/>
          <p:cNvSpPr txBox="1">
            <a:spLocks noGrp="1"/>
          </p:cNvSpPr>
          <p:nvPr>
            <p:ph type="subTitle" idx="7"/>
          </p:nvPr>
        </p:nvSpPr>
        <p:spPr>
          <a:xfrm>
            <a:off x="6140196" y="2615621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MDP forms a Directed Acyclic Graph (DAG)</a:t>
            </a:r>
          </a:p>
        </p:txBody>
      </p:sp>
      <p:sp>
        <p:nvSpPr>
          <p:cNvPr id="2640" name="Google Shape;2640;p72">
            <a:hlinkClick r:id="" action="ppaction://noaction"/>
          </p:cNvPr>
          <p:cNvSpPr txBox="1">
            <a:spLocks noGrp="1"/>
          </p:cNvSpPr>
          <p:nvPr>
            <p:ph type="title" idx="8"/>
          </p:nvPr>
        </p:nvSpPr>
        <p:spPr>
          <a:xfrm>
            <a:off x="6647646" y="1611645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41" name="Google Shape;2641;p72"/>
          <p:cNvSpPr txBox="1">
            <a:spLocks noGrp="1"/>
          </p:cNvSpPr>
          <p:nvPr>
            <p:ph type="title" idx="9"/>
          </p:nvPr>
        </p:nvSpPr>
        <p:spPr>
          <a:xfrm>
            <a:off x="1971426" y="4189024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REWARDS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2642" name="Google Shape;2642;p72"/>
          <p:cNvSpPr txBox="1">
            <a:spLocks noGrp="1"/>
          </p:cNvSpPr>
          <p:nvPr>
            <p:ph type="subTitle" idx="13"/>
          </p:nvPr>
        </p:nvSpPr>
        <p:spPr>
          <a:xfrm>
            <a:off x="2141676" y="4567724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Rewards are non-negative</a:t>
            </a:r>
          </a:p>
        </p:txBody>
      </p:sp>
      <p:sp>
        <p:nvSpPr>
          <p:cNvPr id="2643" name="Google Shape;2643;p72"/>
          <p:cNvSpPr txBox="1">
            <a:spLocks noGrp="1"/>
          </p:cNvSpPr>
          <p:nvPr>
            <p:ph type="title" idx="14"/>
          </p:nvPr>
        </p:nvSpPr>
        <p:spPr>
          <a:xfrm>
            <a:off x="2649126" y="3673621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44" name="Google Shape;2644;p72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4520552" y="4189024"/>
            <a:ext cx="25983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WHERE</a:t>
            </a:r>
            <a:endParaRPr dirty="0"/>
          </a:p>
        </p:txBody>
      </p:sp>
      <p:sp>
        <p:nvSpPr>
          <p:cNvPr id="2645" name="Google Shape;2645;p72"/>
          <p:cNvSpPr txBox="1">
            <a:spLocks noGrp="1"/>
          </p:cNvSpPr>
          <p:nvPr>
            <p:ph type="subTitle" idx="16"/>
          </p:nvPr>
        </p:nvSpPr>
        <p:spPr>
          <a:xfrm>
            <a:off x="4690802" y="4567724"/>
            <a:ext cx="22578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Rewards are only given at terminal states</a:t>
            </a:r>
          </a:p>
        </p:txBody>
      </p:sp>
      <p:sp>
        <p:nvSpPr>
          <p:cNvPr id="2646" name="Google Shape;2646;p72">
            <a:hlinkClick r:id="" action="ppaction://noaction"/>
          </p:cNvPr>
          <p:cNvSpPr txBox="1">
            <a:spLocks noGrp="1"/>
          </p:cNvSpPr>
          <p:nvPr>
            <p:ph type="title" idx="17"/>
          </p:nvPr>
        </p:nvSpPr>
        <p:spPr>
          <a:xfrm>
            <a:off x="5198252" y="3673621"/>
            <a:ext cx="12429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1" name="Google Shape;2190;p68">
            <a:extLst>
              <a:ext uri="{FF2B5EF4-FFF2-40B4-BE49-F238E27FC236}">
                <a16:creationId xmlns:a16="http://schemas.microsoft.com/office/drawing/2014/main" id="{D7071A84-5CDC-9EAA-C0AA-65062E363962}"/>
              </a:ext>
            </a:extLst>
          </p:cNvPr>
          <p:cNvSpPr txBox="1">
            <a:spLocks/>
          </p:cNvSpPr>
          <p:nvPr/>
        </p:nvSpPr>
        <p:spPr>
          <a:xfrm>
            <a:off x="17348" y="4058622"/>
            <a:ext cx="5226300" cy="13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900"/>
              <a:buFont typeface="Cairo"/>
              <a:buNone/>
              <a:defRPr sz="2000" b="1" i="0" u="none" strike="noStrike" cap="none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00A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400" u="sng" dirty="0" err="1">
                <a:solidFill>
                  <a:schemeClr val="accent2"/>
                </a:solidFill>
              </a:rPr>
              <a:t>GFlowNet</a:t>
            </a:r>
            <a:endParaRPr lang="en-US" sz="2400" u="sng" dirty="0">
              <a:solidFill>
                <a:schemeClr val="accent2"/>
              </a:solidFill>
            </a:endParaRPr>
          </a:p>
          <a:p>
            <a:pPr algn="l"/>
            <a:r>
              <a:rPr lang="en-US" sz="2400" u="sng" dirty="0">
                <a:solidFill>
                  <a:schemeClr val="accent2"/>
                </a:solidFill>
              </a:rPr>
              <a:t>ASSUMPTIONS</a:t>
            </a: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72CE2998-8F9F-401A-3ACF-137619785BEC}"/>
              </a:ext>
            </a:extLst>
          </p:cNvPr>
          <p:cNvSpPr txBox="1"/>
          <p:nvPr/>
        </p:nvSpPr>
        <p:spPr>
          <a:xfrm>
            <a:off x="5225275" y="60610"/>
            <a:ext cx="389722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להתעכב קצת על הסעיפים, לדבר על ההשפעה שלהם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28ACBAC9-1F24-185D-3FBC-3F63B2B92DBE}"/>
              </a:ext>
            </a:extLst>
          </p:cNvPr>
          <p:cNvSpPr txBox="1"/>
          <p:nvPr/>
        </p:nvSpPr>
        <p:spPr>
          <a:xfrm>
            <a:off x="5254752" y="134112"/>
            <a:ext cx="379302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כאן נביא פירוט איך עובד האלגוריתם שלב אחרי שלב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D965809-8461-10EA-5C27-B423A2C3BE14}"/>
              </a:ext>
            </a:extLst>
          </p:cNvPr>
          <p:cNvSpPr txBox="1"/>
          <p:nvPr/>
        </p:nvSpPr>
        <p:spPr>
          <a:xfrm>
            <a:off x="3451180" y="1397620"/>
            <a:ext cx="112082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גרף מהמאמר</a:t>
            </a:r>
          </a:p>
        </p:txBody>
      </p:sp>
    </p:spTree>
    <p:extLst>
      <p:ext uri="{BB962C8B-B14F-4D97-AF65-F5344CB8AC3E}">
        <p14:creationId xmlns:p14="http://schemas.microsoft.com/office/powerpoint/2010/main" val="3944448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8">
          <a:extLst>
            <a:ext uri="{FF2B5EF4-FFF2-40B4-BE49-F238E27FC236}">
              <a16:creationId xmlns:a16="http://schemas.microsoft.com/office/drawing/2014/main" id="{AFEF3A13-D594-A471-1A39-A49829473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0" name="Google Shape;4800;p108">
            <a:extLst>
              <a:ext uri="{FF2B5EF4-FFF2-40B4-BE49-F238E27FC236}">
                <a16:creationId xmlns:a16="http://schemas.microsoft.com/office/drawing/2014/main" id="{111FA4CF-3F6D-5722-E421-3CFEE1C06617}"/>
              </a:ext>
            </a:extLst>
          </p:cNvPr>
          <p:cNvGrpSpPr/>
          <p:nvPr/>
        </p:nvGrpSpPr>
        <p:grpSpPr>
          <a:xfrm rot="-5875890" flipH="1">
            <a:off x="1083272" y="317675"/>
            <a:ext cx="1783961" cy="1890926"/>
            <a:chOff x="3403900" y="3304800"/>
            <a:chExt cx="1556050" cy="1649350"/>
          </a:xfrm>
        </p:grpSpPr>
        <p:sp>
          <p:nvSpPr>
            <p:cNvPr id="4801" name="Google Shape;4801;p108">
              <a:extLst>
                <a:ext uri="{FF2B5EF4-FFF2-40B4-BE49-F238E27FC236}">
                  <a16:creationId xmlns:a16="http://schemas.microsoft.com/office/drawing/2014/main" id="{7A3D7E62-6856-50C1-C834-278BE62D96FD}"/>
                </a:ext>
              </a:extLst>
            </p:cNvPr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08">
              <a:extLst>
                <a:ext uri="{FF2B5EF4-FFF2-40B4-BE49-F238E27FC236}">
                  <a16:creationId xmlns:a16="http://schemas.microsoft.com/office/drawing/2014/main" id="{13F4029F-A481-CF49-1BE7-46D9E1888628}"/>
                </a:ext>
              </a:extLst>
            </p:cNvPr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08">
              <a:extLst>
                <a:ext uri="{FF2B5EF4-FFF2-40B4-BE49-F238E27FC236}">
                  <a16:creationId xmlns:a16="http://schemas.microsoft.com/office/drawing/2014/main" id="{4CFBC463-8319-F989-4EAF-C887B371E2D7}"/>
                </a:ext>
              </a:extLst>
            </p:cNvPr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08">
              <a:extLst>
                <a:ext uri="{FF2B5EF4-FFF2-40B4-BE49-F238E27FC236}">
                  <a16:creationId xmlns:a16="http://schemas.microsoft.com/office/drawing/2014/main" id="{1DD15611-ACE3-D90D-F89E-7DE4BEF814CE}"/>
                </a:ext>
              </a:extLst>
            </p:cNvPr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08">
              <a:extLst>
                <a:ext uri="{FF2B5EF4-FFF2-40B4-BE49-F238E27FC236}">
                  <a16:creationId xmlns:a16="http://schemas.microsoft.com/office/drawing/2014/main" id="{C0258BEC-D87A-A283-D970-5345AE9E1B42}"/>
                </a:ext>
              </a:extLst>
            </p:cNvPr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08">
              <a:extLst>
                <a:ext uri="{FF2B5EF4-FFF2-40B4-BE49-F238E27FC236}">
                  <a16:creationId xmlns:a16="http://schemas.microsoft.com/office/drawing/2014/main" id="{33BB6008-B512-6301-C6C4-7571A6981EF4}"/>
                </a:ext>
              </a:extLst>
            </p:cNvPr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08">
              <a:extLst>
                <a:ext uri="{FF2B5EF4-FFF2-40B4-BE49-F238E27FC236}">
                  <a16:creationId xmlns:a16="http://schemas.microsoft.com/office/drawing/2014/main" id="{FD4F4FA7-12A2-3D97-DC22-7731637352A2}"/>
                </a:ext>
              </a:extLst>
            </p:cNvPr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08">
              <a:extLst>
                <a:ext uri="{FF2B5EF4-FFF2-40B4-BE49-F238E27FC236}">
                  <a16:creationId xmlns:a16="http://schemas.microsoft.com/office/drawing/2014/main" id="{CF5D9D32-EA57-D219-69FA-DE37DE831422}"/>
                </a:ext>
              </a:extLst>
            </p:cNvPr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08">
              <a:extLst>
                <a:ext uri="{FF2B5EF4-FFF2-40B4-BE49-F238E27FC236}">
                  <a16:creationId xmlns:a16="http://schemas.microsoft.com/office/drawing/2014/main" id="{D27C75DF-B6DE-C716-01FD-DDE6EAD4E96B}"/>
                </a:ext>
              </a:extLst>
            </p:cNvPr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08">
              <a:extLst>
                <a:ext uri="{FF2B5EF4-FFF2-40B4-BE49-F238E27FC236}">
                  <a16:creationId xmlns:a16="http://schemas.microsoft.com/office/drawing/2014/main" id="{AF177C4D-0BE3-CDDB-5932-A398705C6087}"/>
                </a:ext>
              </a:extLst>
            </p:cNvPr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08">
              <a:extLst>
                <a:ext uri="{FF2B5EF4-FFF2-40B4-BE49-F238E27FC236}">
                  <a16:creationId xmlns:a16="http://schemas.microsoft.com/office/drawing/2014/main" id="{9A3716F8-4F3D-8334-5A03-35FFD45E828D}"/>
                </a:ext>
              </a:extLst>
            </p:cNvPr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08">
              <a:extLst>
                <a:ext uri="{FF2B5EF4-FFF2-40B4-BE49-F238E27FC236}">
                  <a16:creationId xmlns:a16="http://schemas.microsoft.com/office/drawing/2014/main" id="{AA4580FD-482C-0D3D-77E6-AB69817F9010}"/>
                </a:ext>
              </a:extLst>
            </p:cNvPr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08">
              <a:extLst>
                <a:ext uri="{FF2B5EF4-FFF2-40B4-BE49-F238E27FC236}">
                  <a16:creationId xmlns:a16="http://schemas.microsoft.com/office/drawing/2014/main" id="{7C23A7B5-87CB-1104-413E-EC1C92787173}"/>
                </a:ext>
              </a:extLst>
            </p:cNvPr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08">
              <a:extLst>
                <a:ext uri="{FF2B5EF4-FFF2-40B4-BE49-F238E27FC236}">
                  <a16:creationId xmlns:a16="http://schemas.microsoft.com/office/drawing/2014/main" id="{7BA5952D-A93B-F6E1-B247-2F75587A5933}"/>
                </a:ext>
              </a:extLst>
            </p:cNvPr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08">
              <a:extLst>
                <a:ext uri="{FF2B5EF4-FFF2-40B4-BE49-F238E27FC236}">
                  <a16:creationId xmlns:a16="http://schemas.microsoft.com/office/drawing/2014/main" id="{FF715BFA-D0BA-B3B0-65DE-200C56816964}"/>
                </a:ext>
              </a:extLst>
            </p:cNvPr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08">
              <a:extLst>
                <a:ext uri="{FF2B5EF4-FFF2-40B4-BE49-F238E27FC236}">
                  <a16:creationId xmlns:a16="http://schemas.microsoft.com/office/drawing/2014/main" id="{839316CF-310D-FB41-12D5-CB0E61004CCC}"/>
                </a:ext>
              </a:extLst>
            </p:cNvPr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08">
              <a:extLst>
                <a:ext uri="{FF2B5EF4-FFF2-40B4-BE49-F238E27FC236}">
                  <a16:creationId xmlns:a16="http://schemas.microsoft.com/office/drawing/2014/main" id="{C7566E4B-B4EA-F73C-3815-D6B3DAA4E12A}"/>
                </a:ext>
              </a:extLst>
            </p:cNvPr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08">
              <a:extLst>
                <a:ext uri="{FF2B5EF4-FFF2-40B4-BE49-F238E27FC236}">
                  <a16:creationId xmlns:a16="http://schemas.microsoft.com/office/drawing/2014/main" id="{45B50949-6C1E-951A-AFCB-FF3605A9DAD1}"/>
                </a:ext>
              </a:extLst>
            </p:cNvPr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08">
              <a:extLst>
                <a:ext uri="{FF2B5EF4-FFF2-40B4-BE49-F238E27FC236}">
                  <a16:creationId xmlns:a16="http://schemas.microsoft.com/office/drawing/2014/main" id="{5DB5887F-9D51-BC5E-D1BF-4157B380784C}"/>
                </a:ext>
              </a:extLst>
            </p:cNvPr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0" name="Google Shape;4820;p108">
            <a:extLst>
              <a:ext uri="{FF2B5EF4-FFF2-40B4-BE49-F238E27FC236}">
                <a16:creationId xmlns:a16="http://schemas.microsoft.com/office/drawing/2014/main" id="{4360CDA1-7B80-0F9D-4DC4-BA04F6F30F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2152650"/>
            <a:ext cx="4154526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CONCLUSIONS</a:t>
            </a:r>
            <a:endParaRPr sz="4800" dirty="0">
              <a:solidFill>
                <a:schemeClr val="lt2"/>
              </a:solidFill>
            </a:endParaRPr>
          </a:p>
        </p:txBody>
      </p:sp>
      <p:grpSp>
        <p:nvGrpSpPr>
          <p:cNvPr id="4823" name="Google Shape;4823;p108">
            <a:extLst>
              <a:ext uri="{FF2B5EF4-FFF2-40B4-BE49-F238E27FC236}">
                <a16:creationId xmlns:a16="http://schemas.microsoft.com/office/drawing/2014/main" id="{4BA68FDF-0E67-D533-1C83-842E238A5600}"/>
              </a:ext>
            </a:extLst>
          </p:cNvPr>
          <p:cNvGrpSpPr/>
          <p:nvPr/>
        </p:nvGrpSpPr>
        <p:grpSpPr>
          <a:xfrm>
            <a:off x="5317958" y="1427669"/>
            <a:ext cx="2886980" cy="3715776"/>
            <a:chOff x="-1786000" y="1197113"/>
            <a:chExt cx="2117175" cy="2724975"/>
          </a:xfrm>
        </p:grpSpPr>
        <p:sp>
          <p:nvSpPr>
            <p:cNvPr id="4824" name="Google Shape;4824;p108">
              <a:extLst>
                <a:ext uri="{FF2B5EF4-FFF2-40B4-BE49-F238E27FC236}">
                  <a16:creationId xmlns:a16="http://schemas.microsoft.com/office/drawing/2014/main" id="{2E04F110-CB71-524C-0834-0F2FEEFB88F8}"/>
                </a:ext>
              </a:extLst>
            </p:cNvPr>
            <p:cNvSpPr/>
            <p:nvPr/>
          </p:nvSpPr>
          <p:spPr>
            <a:xfrm>
              <a:off x="-1379750" y="1217638"/>
              <a:ext cx="1333050" cy="1585650"/>
            </a:xfrm>
            <a:custGeom>
              <a:avLst/>
              <a:gdLst/>
              <a:ahLst/>
              <a:cxnLst/>
              <a:rect l="l" t="t" r="r" b="b"/>
              <a:pathLst>
                <a:path w="53322" h="63426" extrusionOk="0">
                  <a:moveTo>
                    <a:pt x="26661" y="0"/>
                  </a:moveTo>
                  <a:cubicBezTo>
                    <a:pt x="23319" y="0"/>
                    <a:pt x="19978" y="94"/>
                    <a:pt x="19358" y="280"/>
                  </a:cubicBezTo>
                  <a:cubicBezTo>
                    <a:pt x="18178" y="624"/>
                    <a:pt x="17013" y="1042"/>
                    <a:pt x="15878" y="1520"/>
                  </a:cubicBezTo>
                  <a:cubicBezTo>
                    <a:pt x="13816" y="2386"/>
                    <a:pt x="11860" y="3611"/>
                    <a:pt x="10486" y="5403"/>
                  </a:cubicBezTo>
                  <a:cubicBezTo>
                    <a:pt x="9829" y="6255"/>
                    <a:pt x="9336" y="7241"/>
                    <a:pt x="9067" y="8286"/>
                  </a:cubicBezTo>
                  <a:cubicBezTo>
                    <a:pt x="8753" y="9496"/>
                    <a:pt x="8738" y="10750"/>
                    <a:pt x="8723" y="12005"/>
                  </a:cubicBezTo>
                  <a:cubicBezTo>
                    <a:pt x="8694" y="13200"/>
                    <a:pt x="8619" y="14395"/>
                    <a:pt x="8469" y="15575"/>
                  </a:cubicBezTo>
                  <a:lnTo>
                    <a:pt x="8469" y="15605"/>
                  </a:lnTo>
                  <a:cubicBezTo>
                    <a:pt x="7573" y="18218"/>
                    <a:pt x="5662" y="20309"/>
                    <a:pt x="3959" y="22415"/>
                  </a:cubicBezTo>
                  <a:cubicBezTo>
                    <a:pt x="2301" y="24462"/>
                    <a:pt x="703" y="26747"/>
                    <a:pt x="344" y="29420"/>
                  </a:cubicBezTo>
                  <a:cubicBezTo>
                    <a:pt x="1" y="31885"/>
                    <a:pt x="1016" y="34215"/>
                    <a:pt x="1943" y="36440"/>
                  </a:cubicBezTo>
                  <a:cubicBezTo>
                    <a:pt x="2839" y="38561"/>
                    <a:pt x="3809" y="40891"/>
                    <a:pt x="3182" y="43221"/>
                  </a:cubicBezTo>
                  <a:cubicBezTo>
                    <a:pt x="2854" y="44446"/>
                    <a:pt x="2137" y="45506"/>
                    <a:pt x="1569" y="46626"/>
                  </a:cubicBezTo>
                  <a:cubicBezTo>
                    <a:pt x="1002" y="47747"/>
                    <a:pt x="598" y="48927"/>
                    <a:pt x="763" y="50211"/>
                  </a:cubicBezTo>
                  <a:cubicBezTo>
                    <a:pt x="1091" y="52780"/>
                    <a:pt x="3033" y="54901"/>
                    <a:pt x="4945" y="56499"/>
                  </a:cubicBezTo>
                  <a:cubicBezTo>
                    <a:pt x="6856" y="58082"/>
                    <a:pt x="9082" y="59292"/>
                    <a:pt x="11382" y="60248"/>
                  </a:cubicBezTo>
                  <a:cubicBezTo>
                    <a:pt x="13727" y="61234"/>
                    <a:pt x="16161" y="61980"/>
                    <a:pt x="18596" y="62697"/>
                  </a:cubicBezTo>
                  <a:cubicBezTo>
                    <a:pt x="19732" y="63031"/>
                    <a:pt x="20899" y="63426"/>
                    <a:pt x="22097" y="63426"/>
                  </a:cubicBezTo>
                  <a:cubicBezTo>
                    <a:pt x="22347" y="63426"/>
                    <a:pt x="22599" y="63408"/>
                    <a:pt x="22853" y="63369"/>
                  </a:cubicBezTo>
                  <a:cubicBezTo>
                    <a:pt x="23973" y="63190"/>
                    <a:pt x="24929" y="62533"/>
                    <a:pt x="25646" y="61652"/>
                  </a:cubicBezTo>
                  <a:cubicBezTo>
                    <a:pt x="26064" y="61114"/>
                    <a:pt x="26407" y="60532"/>
                    <a:pt x="26661" y="59904"/>
                  </a:cubicBezTo>
                  <a:cubicBezTo>
                    <a:pt x="26930" y="60532"/>
                    <a:pt x="27274" y="61114"/>
                    <a:pt x="27692" y="61652"/>
                  </a:cubicBezTo>
                  <a:cubicBezTo>
                    <a:pt x="28409" y="62533"/>
                    <a:pt x="29365" y="63190"/>
                    <a:pt x="30485" y="63369"/>
                  </a:cubicBezTo>
                  <a:cubicBezTo>
                    <a:pt x="30736" y="63408"/>
                    <a:pt x="30986" y="63426"/>
                    <a:pt x="31236" y="63426"/>
                  </a:cubicBezTo>
                  <a:cubicBezTo>
                    <a:pt x="32428" y="63426"/>
                    <a:pt x="33605" y="63031"/>
                    <a:pt x="34742" y="62697"/>
                  </a:cubicBezTo>
                  <a:cubicBezTo>
                    <a:pt x="37176" y="61980"/>
                    <a:pt x="39611" y="61234"/>
                    <a:pt x="41956" y="60248"/>
                  </a:cubicBezTo>
                  <a:cubicBezTo>
                    <a:pt x="44256" y="59292"/>
                    <a:pt x="46466" y="58082"/>
                    <a:pt x="48393" y="56499"/>
                  </a:cubicBezTo>
                  <a:cubicBezTo>
                    <a:pt x="50305" y="54901"/>
                    <a:pt x="52246" y="52780"/>
                    <a:pt x="52575" y="50211"/>
                  </a:cubicBezTo>
                  <a:cubicBezTo>
                    <a:pt x="52724" y="48927"/>
                    <a:pt x="52336" y="47747"/>
                    <a:pt x="51768" y="46626"/>
                  </a:cubicBezTo>
                  <a:cubicBezTo>
                    <a:pt x="51201" y="45506"/>
                    <a:pt x="50469" y="44446"/>
                    <a:pt x="50140" y="43221"/>
                  </a:cubicBezTo>
                  <a:cubicBezTo>
                    <a:pt x="49513" y="40891"/>
                    <a:pt x="50499" y="38561"/>
                    <a:pt x="51380" y="36440"/>
                  </a:cubicBezTo>
                  <a:cubicBezTo>
                    <a:pt x="52306" y="34215"/>
                    <a:pt x="53322" y="31885"/>
                    <a:pt x="52993" y="29420"/>
                  </a:cubicBezTo>
                  <a:cubicBezTo>
                    <a:pt x="52620" y="26747"/>
                    <a:pt x="51022" y="24462"/>
                    <a:pt x="49379" y="22415"/>
                  </a:cubicBezTo>
                  <a:cubicBezTo>
                    <a:pt x="47661" y="20309"/>
                    <a:pt x="45764" y="18233"/>
                    <a:pt x="44868" y="15605"/>
                  </a:cubicBezTo>
                  <a:lnTo>
                    <a:pt x="44853" y="15575"/>
                  </a:lnTo>
                  <a:cubicBezTo>
                    <a:pt x="44719" y="14395"/>
                    <a:pt x="44629" y="13200"/>
                    <a:pt x="44614" y="12005"/>
                  </a:cubicBezTo>
                  <a:cubicBezTo>
                    <a:pt x="44584" y="10750"/>
                    <a:pt x="44584" y="9496"/>
                    <a:pt x="44271" y="8286"/>
                  </a:cubicBezTo>
                  <a:cubicBezTo>
                    <a:pt x="43987" y="7241"/>
                    <a:pt x="43509" y="6255"/>
                    <a:pt x="42837" y="5403"/>
                  </a:cubicBezTo>
                  <a:cubicBezTo>
                    <a:pt x="41463" y="3611"/>
                    <a:pt x="39506" y="2386"/>
                    <a:pt x="37460" y="1520"/>
                  </a:cubicBezTo>
                  <a:cubicBezTo>
                    <a:pt x="36310" y="1042"/>
                    <a:pt x="35145" y="624"/>
                    <a:pt x="33965" y="280"/>
                  </a:cubicBezTo>
                  <a:cubicBezTo>
                    <a:pt x="33345" y="94"/>
                    <a:pt x="30003" y="0"/>
                    <a:pt x="2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08">
              <a:extLst>
                <a:ext uri="{FF2B5EF4-FFF2-40B4-BE49-F238E27FC236}">
                  <a16:creationId xmlns:a16="http://schemas.microsoft.com/office/drawing/2014/main" id="{A1935110-E15F-7C08-6F2A-9F8A54354CAA}"/>
                </a:ext>
              </a:extLst>
            </p:cNvPr>
            <p:cNvSpPr/>
            <p:nvPr/>
          </p:nvSpPr>
          <p:spPr>
            <a:xfrm>
              <a:off x="-1288250" y="1574863"/>
              <a:ext cx="200900" cy="262925"/>
            </a:xfrm>
            <a:custGeom>
              <a:avLst/>
              <a:gdLst/>
              <a:ahLst/>
              <a:cxnLst/>
              <a:rect l="l" t="t" r="r" b="b"/>
              <a:pathLst>
                <a:path w="8036" h="10517" extrusionOk="0">
                  <a:moveTo>
                    <a:pt x="5223" y="1"/>
                  </a:moveTo>
                  <a:cubicBezTo>
                    <a:pt x="5200" y="1"/>
                    <a:pt x="5176" y="1"/>
                    <a:pt x="5153" y="1"/>
                  </a:cubicBezTo>
                  <a:cubicBezTo>
                    <a:pt x="2300" y="1"/>
                    <a:pt x="0" y="2361"/>
                    <a:pt x="0" y="5259"/>
                  </a:cubicBezTo>
                  <a:cubicBezTo>
                    <a:pt x="0" y="8156"/>
                    <a:pt x="2300" y="10516"/>
                    <a:pt x="5153" y="10516"/>
                  </a:cubicBezTo>
                  <a:cubicBezTo>
                    <a:pt x="6184" y="10516"/>
                    <a:pt x="7184" y="10202"/>
                    <a:pt x="8036" y="9620"/>
                  </a:cubicBezTo>
                  <a:lnTo>
                    <a:pt x="8036" y="882"/>
                  </a:lnTo>
                  <a:cubicBezTo>
                    <a:pt x="7204" y="313"/>
                    <a:pt x="6229" y="1"/>
                    <a:pt x="5223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08">
              <a:extLst>
                <a:ext uri="{FF2B5EF4-FFF2-40B4-BE49-F238E27FC236}">
                  <a16:creationId xmlns:a16="http://schemas.microsoft.com/office/drawing/2014/main" id="{221EAF40-AA31-3DD9-A99A-00BEAF58586E}"/>
                </a:ext>
              </a:extLst>
            </p:cNvPr>
            <p:cNvSpPr/>
            <p:nvPr/>
          </p:nvSpPr>
          <p:spPr>
            <a:xfrm>
              <a:off x="-1227650" y="1640038"/>
              <a:ext cx="116400" cy="135000"/>
            </a:xfrm>
            <a:custGeom>
              <a:avLst/>
              <a:gdLst/>
              <a:ahLst/>
              <a:cxnLst/>
              <a:rect l="l" t="t" r="r" b="b"/>
              <a:pathLst>
                <a:path w="4656" h="5400" extrusionOk="0">
                  <a:moveTo>
                    <a:pt x="321" y="1"/>
                  </a:moveTo>
                  <a:cubicBezTo>
                    <a:pt x="153" y="1"/>
                    <a:pt x="1" y="200"/>
                    <a:pt x="145" y="367"/>
                  </a:cubicBezTo>
                  <a:lnTo>
                    <a:pt x="3789" y="4832"/>
                  </a:lnTo>
                  <a:lnTo>
                    <a:pt x="3789" y="4832"/>
                  </a:lnTo>
                  <a:lnTo>
                    <a:pt x="1803" y="4459"/>
                  </a:lnTo>
                  <a:cubicBezTo>
                    <a:pt x="1785" y="4455"/>
                    <a:pt x="1768" y="4453"/>
                    <a:pt x="1752" y="4453"/>
                  </a:cubicBezTo>
                  <a:cubicBezTo>
                    <a:pt x="1510" y="4453"/>
                    <a:pt x="1448" y="4850"/>
                    <a:pt x="1728" y="4892"/>
                  </a:cubicBezTo>
                  <a:lnTo>
                    <a:pt x="4312" y="5385"/>
                  </a:lnTo>
                  <a:lnTo>
                    <a:pt x="4357" y="5385"/>
                  </a:lnTo>
                  <a:lnTo>
                    <a:pt x="4357" y="5400"/>
                  </a:lnTo>
                  <a:cubicBezTo>
                    <a:pt x="4551" y="5400"/>
                    <a:pt x="4656" y="5176"/>
                    <a:pt x="4521" y="5027"/>
                  </a:cubicBezTo>
                  <a:lnTo>
                    <a:pt x="489" y="83"/>
                  </a:lnTo>
                  <a:cubicBezTo>
                    <a:pt x="439" y="25"/>
                    <a:pt x="379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08">
              <a:extLst>
                <a:ext uri="{FF2B5EF4-FFF2-40B4-BE49-F238E27FC236}">
                  <a16:creationId xmlns:a16="http://schemas.microsoft.com/office/drawing/2014/main" id="{2738F4AC-80A0-CC4A-D092-6B205B56F720}"/>
                </a:ext>
              </a:extLst>
            </p:cNvPr>
            <p:cNvSpPr/>
            <p:nvPr/>
          </p:nvSpPr>
          <p:spPr>
            <a:xfrm>
              <a:off x="-360375" y="1574863"/>
              <a:ext cx="201300" cy="262925"/>
            </a:xfrm>
            <a:custGeom>
              <a:avLst/>
              <a:gdLst/>
              <a:ahLst/>
              <a:cxnLst/>
              <a:rect l="l" t="t" r="r" b="b"/>
              <a:pathLst>
                <a:path w="8052" h="10517" extrusionOk="0">
                  <a:moveTo>
                    <a:pt x="2813" y="1"/>
                  </a:moveTo>
                  <a:cubicBezTo>
                    <a:pt x="1807" y="1"/>
                    <a:pt x="833" y="313"/>
                    <a:pt x="1" y="882"/>
                  </a:cubicBezTo>
                  <a:lnTo>
                    <a:pt x="1" y="9620"/>
                  </a:lnTo>
                  <a:cubicBezTo>
                    <a:pt x="852" y="10202"/>
                    <a:pt x="1853" y="10516"/>
                    <a:pt x="2883" y="10516"/>
                  </a:cubicBezTo>
                  <a:cubicBezTo>
                    <a:pt x="5736" y="10516"/>
                    <a:pt x="8051" y="8156"/>
                    <a:pt x="8051" y="5259"/>
                  </a:cubicBezTo>
                  <a:cubicBezTo>
                    <a:pt x="8051" y="2346"/>
                    <a:pt x="5736" y="1"/>
                    <a:pt x="2883" y="1"/>
                  </a:cubicBezTo>
                  <a:cubicBezTo>
                    <a:pt x="2860" y="1"/>
                    <a:pt x="2836" y="1"/>
                    <a:pt x="2813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08">
              <a:extLst>
                <a:ext uri="{FF2B5EF4-FFF2-40B4-BE49-F238E27FC236}">
                  <a16:creationId xmlns:a16="http://schemas.microsoft.com/office/drawing/2014/main" id="{E81AB3D6-1864-6E66-85A8-829958BB1A23}"/>
                </a:ext>
              </a:extLst>
            </p:cNvPr>
            <p:cNvSpPr/>
            <p:nvPr/>
          </p:nvSpPr>
          <p:spPr>
            <a:xfrm>
              <a:off x="-336375" y="1639838"/>
              <a:ext cx="116250" cy="134850"/>
            </a:xfrm>
            <a:custGeom>
              <a:avLst/>
              <a:gdLst/>
              <a:ahLst/>
              <a:cxnLst/>
              <a:rect l="l" t="t" r="r" b="b"/>
              <a:pathLst>
                <a:path w="4650" h="5394" extrusionOk="0">
                  <a:moveTo>
                    <a:pt x="4338" y="0"/>
                  </a:moveTo>
                  <a:cubicBezTo>
                    <a:pt x="4278" y="0"/>
                    <a:pt x="4216" y="27"/>
                    <a:pt x="4164" y="91"/>
                  </a:cubicBezTo>
                  <a:lnTo>
                    <a:pt x="131" y="5020"/>
                  </a:lnTo>
                  <a:cubicBezTo>
                    <a:pt x="1" y="5164"/>
                    <a:pt x="95" y="5394"/>
                    <a:pt x="278" y="5394"/>
                  </a:cubicBezTo>
                  <a:cubicBezTo>
                    <a:pt x="284" y="5394"/>
                    <a:pt x="289" y="5393"/>
                    <a:pt x="295" y="5393"/>
                  </a:cubicBezTo>
                  <a:lnTo>
                    <a:pt x="340" y="5393"/>
                  </a:lnTo>
                  <a:lnTo>
                    <a:pt x="2939" y="4900"/>
                  </a:lnTo>
                  <a:cubicBezTo>
                    <a:pt x="3209" y="4843"/>
                    <a:pt x="3154" y="4449"/>
                    <a:pt x="2892" y="4449"/>
                  </a:cubicBezTo>
                  <a:cubicBezTo>
                    <a:pt x="2878" y="4449"/>
                    <a:pt x="2864" y="4450"/>
                    <a:pt x="2849" y="4452"/>
                  </a:cubicBezTo>
                  <a:lnTo>
                    <a:pt x="863" y="4825"/>
                  </a:lnTo>
                  <a:lnTo>
                    <a:pt x="4507" y="375"/>
                  </a:lnTo>
                  <a:cubicBezTo>
                    <a:pt x="4649" y="199"/>
                    <a:pt x="4503" y="0"/>
                    <a:pt x="4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08">
              <a:extLst>
                <a:ext uri="{FF2B5EF4-FFF2-40B4-BE49-F238E27FC236}">
                  <a16:creationId xmlns:a16="http://schemas.microsoft.com/office/drawing/2014/main" id="{80137955-D305-A00E-E772-5F9EA2CC1AFC}"/>
                </a:ext>
              </a:extLst>
            </p:cNvPr>
            <p:cNvSpPr/>
            <p:nvPr/>
          </p:nvSpPr>
          <p:spPr>
            <a:xfrm>
              <a:off x="-855875" y="2014363"/>
              <a:ext cx="252075" cy="466775"/>
            </a:xfrm>
            <a:custGeom>
              <a:avLst/>
              <a:gdLst/>
              <a:ahLst/>
              <a:cxnLst/>
              <a:rect l="l" t="t" r="r" b="b"/>
              <a:pathLst>
                <a:path w="10083" h="18671" extrusionOk="0">
                  <a:moveTo>
                    <a:pt x="2107" y="1"/>
                  </a:moveTo>
                  <a:cubicBezTo>
                    <a:pt x="942" y="1"/>
                    <a:pt x="1" y="942"/>
                    <a:pt x="1" y="2107"/>
                  </a:cubicBezTo>
                  <a:lnTo>
                    <a:pt x="1" y="16565"/>
                  </a:lnTo>
                  <a:cubicBezTo>
                    <a:pt x="1" y="17730"/>
                    <a:pt x="942" y="18671"/>
                    <a:pt x="2107" y="18671"/>
                  </a:cubicBezTo>
                  <a:lnTo>
                    <a:pt x="7991" y="18671"/>
                  </a:lnTo>
                  <a:cubicBezTo>
                    <a:pt x="9156" y="18671"/>
                    <a:pt x="10083" y="17730"/>
                    <a:pt x="10083" y="16565"/>
                  </a:cubicBezTo>
                  <a:lnTo>
                    <a:pt x="10083" y="2107"/>
                  </a:lnTo>
                  <a:cubicBezTo>
                    <a:pt x="10083" y="942"/>
                    <a:pt x="9156" y="1"/>
                    <a:pt x="799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08">
              <a:extLst>
                <a:ext uri="{FF2B5EF4-FFF2-40B4-BE49-F238E27FC236}">
                  <a16:creationId xmlns:a16="http://schemas.microsoft.com/office/drawing/2014/main" id="{DD403FE2-ED5C-7D91-73E1-FF82D4954F23}"/>
                </a:ext>
              </a:extLst>
            </p:cNvPr>
            <p:cNvSpPr/>
            <p:nvPr/>
          </p:nvSpPr>
          <p:spPr>
            <a:xfrm>
              <a:off x="-1133300" y="1197513"/>
              <a:ext cx="821125" cy="995000"/>
            </a:xfrm>
            <a:custGeom>
              <a:avLst/>
              <a:gdLst/>
              <a:ahLst/>
              <a:cxnLst/>
              <a:rect l="l" t="t" r="r" b="b"/>
              <a:pathLst>
                <a:path w="32845" h="39800" extrusionOk="0">
                  <a:moveTo>
                    <a:pt x="15741" y="1"/>
                  </a:moveTo>
                  <a:cubicBezTo>
                    <a:pt x="12792" y="1"/>
                    <a:pt x="1358" y="909"/>
                    <a:pt x="747" y="13691"/>
                  </a:cubicBezTo>
                  <a:cubicBezTo>
                    <a:pt x="0" y="29359"/>
                    <a:pt x="6035" y="33586"/>
                    <a:pt x="6035" y="33586"/>
                  </a:cubicBezTo>
                  <a:cubicBezTo>
                    <a:pt x="6035" y="33586"/>
                    <a:pt x="12352" y="39187"/>
                    <a:pt x="13592" y="39530"/>
                  </a:cubicBezTo>
                  <a:cubicBezTo>
                    <a:pt x="13921" y="39635"/>
                    <a:pt x="15564" y="39725"/>
                    <a:pt x="16325" y="39784"/>
                  </a:cubicBezTo>
                  <a:lnTo>
                    <a:pt x="16325" y="39799"/>
                  </a:lnTo>
                  <a:lnTo>
                    <a:pt x="16534" y="39799"/>
                  </a:lnTo>
                  <a:lnTo>
                    <a:pt x="16534" y="39769"/>
                  </a:lnTo>
                  <a:cubicBezTo>
                    <a:pt x="17296" y="39725"/>
                    <a:pt x="18939" y="39620"/>
                    <a:pt x="19268" y="39530"/>
                  </a:cubicBezTo>
                  <a:cubicBezTo>
                    <a:pt x="20492" y="39172"/>
                    <a:pt x="26825" y="33571"/>
                    <a:pt x="26825" y="33571"/>
                  </a:cubicBezTo>
                  <a:cubicBezTo>
                    <a:pt x="26825" y="33571"/>
                    <a:pt x="32844" y="29359"/>
                    <a:pt x="32098" y="13691"/>
                  </a:cubicBezTo>
                  <a:cubicBezTo>
                    <a:pt x="31487" y="909"/>
                    <a:pt x="20109" y="1"/>
                    <a:pt x="17136" y="1"/>
                  </a:cubicBezTo>
                  <a:cubicBezTo>
                    <a:pt x="16691" y="1"/>
                    <a:pt x="16434" y="21"/>
                    <a:pt x="16430" y="25"/>
                  </a:cubicBezTo>
                  <a:cubicBezTo>
                    <a:pt x="16434" y="21"/>
                    <a:pt x="16183" y="1"/>
                    <a:pt x="15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08">
              <a:extLst>
                <a:ext uri="{FF2B5EF4-FFF2-40B4-BE49-F238E27FC236}">
                  <a16:creationId xmlns:a16="http://schemas.microsoft.com/office/drawing/2014/main" id="{C94D8137-E776-F87B-62AB-ECF3AF7665A6}"/>
                </a:ext>
              </a:extLst>
            </p:cNvPr>
            <p:cNvSpPr/>
            <p:nvPr/>
          </p:nvSpPr>
          <p:spPr>
            <a:xfrm>
              <a:off x="-1020150" y="1835513"/>
              <a:ext cx="190075" cy="110175"/>
            </a:xfrm>
            <a:custGeom>
              <a:avLst/>
              <a:gdLst/>
              <a:ahLst/>
              <a:cxnLst/>
              <a:rect l="l" t="t" r="r" b="b"/>
              <a:pathLst>
                <a:path w="7603" h="4407" extrusionOk="0">
                  <a:moveTo>
                    <a:pt x="3794" y="1"/>
                  </a:moveTo>
                  <a:cubicBezTo>
                    <a:pt x="1703" y="1"/>
                    <a:pt x="0" y="986"/>
                    <a:pt x="0" y="2211"/>
                  </a:cubicBezTo>
                  <a:cubicBezTo>
                    <a:pt x="0" y="3421"/>
                    <a:pt x="1703" y="4407"/>
                    <a:pt x="3794" y="4407"/>
                  </a:cubicBezTo>
                  <a:cubicBezTo>
                    <a:pt x="5900" y="4407"/>
                    <a:pt x="7602" y="3421"/>
                    <a:pt x="7602" y="2211"/>
                  </a:cubicBezTo>
                  <a:cubicBezTo>
                    <a:pt x="7602" y="986"/>
                    <a:pt x="5900" y="1"/>
                    <a:pt x="3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08">
              <a:extLst>
                <a:ext uri="{FF2B5EF4-FFF2-40B4-BE49-F238E27FC236}">
                  <a16:creationId xmlns:a16="http://schemas.microsoft.com/office/drawing/2014/main" id="{9BF4C3DB-CAD0-0232-5594-3085542FA6E5}"/>
                </a:ext>
              </a:extLst>
            </p:cNvPr>
            <p:cNvSpPr/>
            <p:nvPr/>
          </p:nvSpPr>
          <p:spPr>
            <a:xfrm>
              <a:off x="-613900" y="1835513"/>
              <a:ext cx="189700" cy="110175"/>
            </a:xfrm>
            <a:custGeom>
              <a:avLst/>
              <a:gdLst/>
              <a:ahLst/>
              <a:cxnLst/>
              <a:rect l="l" t="t" r="r" b="b"/>
              <a:pathLst>
                <a:path w="7588" h="4407" extrusionOk="0">
                  <a:moveTo>
                    <a:pt x="3794" y="1"/>
                  </a:moveTo>
                  <a:cubicBezTo>
                    <a:pt x="1703" y="1"/>
                    <a:pt x="0" y="986"/>
                    <a:pt x="0" y="2211"/>
                  </a:cubicBezTo>
                  <a:cubicBezTo>
                    <a:pt x="0" y="3421"/>
                    <a:pt x="1703" y="4407"/>
                    <a:pt x="3794" y="4407"/>
                  </a:cubicBezTo>
                  <a:cubicBezTo>
                    <a:pt x="5885" y="4407"/>
                    <a:pt x="7588" y="3421"/>
                    <a:pt x="7588" y="2211"/>
                  </a:cubicBezTo>
                  <a:cubicBezTo>
                    <a:pt x="7588" y="986"/>
                    <a:pt x="5885" y="1"/>
                    <a:pt x="3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08">
              <a:extLst>
                <a:ext uri="{FF2B5EF4-FFF2-40B4-BE49-F238E27FC236}">
                  <a16:creationId xmlns:a16="http://schemas.microsoft.com/office/drawing/2014/main" id="{C1AA5D0E-B7DD-76CE-D450-354E74F0F3E3}"/>
                </a:ext>
              </a:extLst>
            </p:cNvPr>
            <p:cNvSpPr/>
            <p:nvPr/>
          </p:nvSpPr>
          <p:spPr>
            <a:xfrm>
              <a:off x="-805450" y="1731213"/>
              <a:ext cx="166550" cy="238000"/>
            </a:xfrm>
            <a:custGeom>
              <a:avLst/>
              <a:gdLst/>
              <a:ahLst/>
              <a:cxnLst/>
              <a:rect l="l" t="t" r="r" b="b"/>
              <a:pathLst>
                <a:path w="6662" h="9520" extrusionOk="0">
                  <a:moveTo>
                    <a:pt x="2138" y="0"/>
                  </a:moveTo>
                  <a:cubicBezTo>
                    <a:pt x="2010" y="0"/>
                    <a:pt x="1878" y="103"/>
                    <a:pt x="1912" y="274"/>
                  </a:cubicBezTo>
                  <a:cubicBezTo>
                    <a:pt x="2450" y="2963"/>
                    <a:pt x="2121" y="5039"/>
                    <a:pt x="956" y="6607"/>
                  </a:cubicBezTo>
                  <a:cubicBezTo>
                    <a:pt x="598" y="6951"/>
                    <a:pt x="0" y="7548"/>
                    <a:pt x="493" y="8190"/>
                  </a:cubicBezTo>
                  <a:cubicBezTo>
                    <a:pt x="702" y="8414"/>
                    <a:pt x="1031" y="8429"/>
                    <a:pt x="1315" y="8444"/>
                  </a:cubicBezTo>
                  <a:cubicBezTo>
                    <a:pt x="1643" y="8444"/>
                    <a:pt x="1792" y="8474"/>
                    <a:pt x="1822" y="8579"/>
                  </a:cubicBezTo>
                  <a:cubicBezTo>
                    <a:pt x="2002" y="9057"/>
                    <a:pt x="2420" y="9400"/>
                    <a:pt x="2928" y="9475"/>
                  </a:cubicBezTo>
                  <a:cubicBezTo>
                    <a:pt x="2957" y="9505"/>
                    <a:pt x="3002" y="9520"/>
                    <a:pt x="3047" y="9520"/>
                  </a:cubicBezTo>
                  <a:lnTo>
                    <a:pt x="3615" y="9520"/>
                  </a:lnTo>
                  <a:cubicBezTo>
                    <a:pt x="3659" y="9520"/>
                    <a:pt x="3704" y="9505"/>
                    <a:pt x="3734" y="9490"/>
                  </a:cubicBezTo>
                  <a:cubicBezTo>
                    <a:pt x="4242" y="9415"/>
                    <a:pt x="4660" y="9071"/>
                    <a:pt x="4839" y="8594"/>
                  </a:cubicBezTo>
                  <a:cubicBezTo>
                    <a:pt x="4869" y="8489"/>
                    <a:pt x="5019" y="8459"/>
                    <a:pt x="5347" y="8444"/>
                  </a:cubicBezTo>
                  <a:cubicBezTo>
                    <a:pt x="5646" y="8444"/>
                    <a:pt x="5960" y="8429"/>
                    <a:pt x="6199" y="8175"/>
                  </a:cubicBezTo>
                  <a:cubicBezTo>
                    <a:pt x="6662" y="7563"/>
                    <a:pt x="6064" y="6966"/>
                    <a:pt x="5736" y="6637"/>
                  </a:cubicBezTo>
                  <a:cubicBezTo>
                    <a:pt x="4541" y="5054"/>
                    <a:pt x="4227" y="2978"/>
                    <a:pt x="4750" y="274"/>
                  </a:cubicBezTo>
                  <a:cubicBezTo>
                    <a:pt x="4784" y="104"/>
                    <a:pt x="4658" y="7"/>
                    <a:pt x="4532" y="7"/>
                  </a:cubicBezTo>
                  <a:cubicBezTo>
                    <a:pt x="4437" y="7"/>
                    <a:pt x="4342" y="62"/>
                    <a:pt x="4317" y="185"/>
                  </a:cubicBezTo>
                  <a:cubicBezTo>
                    <a:pt x="3764" y="3022"/>
                    <a:pt x="4108" y="5218"/>
                    <a:pt x="5392" y="6921"/>
                  </a:cubicBezTo>
                  <a:cubicBezTo>
                    <a:pt x="5855" y="7384"/>
                    <a:pt x="6034" y="7653"/>
                    <a:pt x="5855" y="7892"/>
                  </a:cubicBezTo>
                  <a:cubicBezTo>
                    <a:pt x="5765" y="7981"/>
                    <a:pt x="5541" y="7996"/>
                    <a:pt x="5332" y="7996"/>
                  </a:cubicBezTo>
                  <a:cubicBezTo>
                    <a:pt x="4989" y="8011"/>
                    <a:pt x="4571" y="8026"/>
                    <a:pt x="4421" y="8429"/>
                  </a:cubicBezTo>
                  <a:cubicBezTo>
                    <a:pt x="4272" y="8803"/>
                    <a:pt x="3913" y="9057"/>
                    <a:pt x="3510" y="9071"/>
                  </a:cubicBezTo>
                  <a:lnTo>
                    <a:pt x="3152" y="9071"/>
                  </a:lnTo>
                  <a:cubicBezTo>
                    <a:pt x="2748" y="9057"/>
                    <a:pt x="2390" y="8803"/>
                    <a:pt x="2241" y="8429"/>
                  </a:cubicBezTo>
                  <a:cubicBezTo>
                    <a:pt x="2091" y="8026"/>
                    <a:pt x="1673" y="8011"/>
                    <a:pt x="1329" y="7996"/>
                  </a:cubicBezTo>
                  <a:cubicBezTo>
                    <a:pt x="1120" y="7996"/>
                    <a:pt x="896" y="7981"/>
                    <a:pt x="822" y="7906"/>
                  </a:cubicBezTo>
                  <a:cubicBezTo>
                    <a:pt x="627" y="7653"/>
                    <a:pt x="807" y="7384"/>
                    <a:pt x="1285" y="6906"/>
                  </a:cubicBezTo>
                  <a:cubicBezTo>
                    <a:pt x="2554" y="5203"/>
                    <a:pt x="2913" y="3008"/>
                    <a:pt x="2345" y="185"/>
                  </a:cubicBezTo>
                  <a:cubicBezTo>
                    <a:pt x="2326" y="57"/>
                    <a:pt x="2233" y="0"/>
                    <a:pt x="2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08">
              <a:extLst>
                <a:ext uri="{FF2B5EF4-FFF2-40B4-BE49-F238E27FC236}">
                  <a16:creationId xmlns:a16="http://schemas.microsoft.com/office/drawing/2014/main" id="{E02D41C5-796E-2251-8BA1-87E67E39B428}"/>
                </a:ext>
              </a:extLst>
            </p:cNvPr>
            <p:cNvSpPr/>
            <p:nvPr/>
          </p:nvSpPr>
          <p:spPr>
            <a:xfrm>
              <a:off x="-1054875" y="1600338"/>
              <a:ext cx="236375" cy="95550"/>
            </a:xfrm>
            <a:custGeom>
              <a:avLst/>
              <a:gdLst/>
              <a:ahLst/>
              <a:cxnLst/>
              <a:rect l="l" t="t" r="r" b="b"/>
              <a:pathLst>
                <a:path w="9455" h="3822" extrusionOk="0">
                  <a:moveTo>
                    <a:pt x="5484" y="0"/>
                  </a:moveTo>
                  <a:cubicBezTo>
                    <a:pt x="1702" y="0"/>
                    <a:pt x="0" y="3821"/>
                    <a:pt x="0" y="3821"/>
                  </a:cubicBezTo>
                  <a:cubicBezTo>
                    <a:pt x="1511" y="2763"/>
                    <a:pt x="2779" y="2421"/>
                    <a:pt x="3842" y="2421"/>
                  </a:cubicBezTo>
                  <a:cubicBezTo>
                    <a:pt x="5789" y="2421"/>
                    <a:pt x="7046" y="3569"/>
                    <a:pt x="7842" y="3569"/>
                  </a:cubicBezTo>
                  <a:cubicBezTo>
                    <a:pt x="8103" y="3569"/>
                    <a:pt x="8314" y="3446"/>
                    <a:pt x="8484" y="3120"/>
                  </a:cubicBezTo>
                  <a:cubicBezTo>
                    <a:pt x="9454" y="1238"/>
                    <a:pt x="8155" y="580"/>
                    <a:pt x="8155" y="580"/>
                  </a:cubicBezTo>
                  <a:cubicBezTo>
                    <a:pt x="7170" y="170"/>
                    <a:pt x="6281" y="0"/>
                    <a:pt x="5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08">
              <a:extLst>
                <a:ext uri="{FF2B5EF4-FFF2-40B4-BE49-F238E27FC236}">
                  <a16:creationId xmlns:a16="http://schemas.microsoft.com/office/drawing/2014/main" id="{EE46C01C-D2EC-277C-F3CA-1C9CED5640F7}"/>
                </a:ext>
              </a:extLst>
            </p:cNvPr>
            <p:cNvSpPr/>
            <p:nvPr/>
          </p:nvSpPr>
          <p:spPr>
            <a:xfrm>
              <a:off x="-643025" y="1600338"/>
              <a:ext cx="236375" cy="95550"/>
            </a:xfrm>
            <a:custGeom>
              <a:avLst/>
              <a:gdLst/>
              <a:ahLst/>
              <a:cxnLst/>
              <a:rect l="l" t="t" r="r" b="b"/>
              <a:pathLst>
                <a:path w="9455" h="3822" extrusionOk="0">
                  <a:moveTo>
                    <a:pt x="3971" y="0"/>
                  </a:moveTo>
                  <a:cubicBezTo>
                    <a:pt x="3174" y="0"/>
                    <a:pt x="2285" y="170"/>
                    <a:pt x="1300" y="580"/>
                  </a:cubicBezTo>
                  <a:cubicBezTo>
                    <a:pt x="1300" y="580"/>
                    <a:pt x="0" y="1238"/>
                    <a:pt x="971" y="3120"/>
                  </a:cubicBezTo>
                  <a:cubicBezTo>
                    <a:pt x="1141" y="3446"/>
                    <a:pt x="1352" y="3569"/>
                    <a:pt x="1612" y="3569"/>
                  </a:cubicBezTo>
                  <a:cubicBezTo>
                    <a:pt x="2408" y="3569"/>
                    <a:pt x="3666" y="2421"/>
                    <a:pt x="5612" y="2421"/>
                  </a:cubicBezTo>
                  <a:cubicBezTo>
                    <a:pt x="6675" y="2421"/>
                    <a:pt x="7944" y="2763"/>
                    <a:pt x="9455" y="3821"/>
                  </a:cubicBezTo>
                  <a:cubicBezTo>
                    <a:pt x="9455" y="3821"/>
                    <a:pt x="7753" y="0"/>
                    <a:pt x="39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08">
              <a:extLst>
                <a:ext uri="{FF2B5EF4-FFF2-40B4-BE49-F238E27FC236}">
                  <a16:creationId xmlns:a16="http://schemas.microsoft.com/office/drawing/2014/main" id="{99E374AE-FCB6-5DC0-516E-44A8D17C7796}"/>
                </a:ext>
              </a:extLst>
            </p:cNvPr>
            <p:cNvSpPr/>
            <p:nvPr/>
          </p:nvSpPr>
          <p:spPr>
            <a:xfrm>
              <a:off x="-1008575" y="1727088"/>
              <a:ext cx="166925" cy="52825"/>
            </a:xfrm>
            <a:custGeom>
              <a:avLst/>
              <a:gdLst/>
              <a:ahLst/>
              <a:cxnLst/>
              <a:rect l="l" t="t" r="r" b="b"/>
              <a:pathLst>
                <a:path w="6677" h="2113" extrusionOk="0">
                  <a:moveTo>
                    <a:pt x="4419" y="1"/>
                  </a:moveTo>
                  <a:cubicBezTo>
                    <a:pt x="3061" y="1"/>
                    <a:pt x="2778" y="604"/>
                    <a:pt x="2778" y="604"/>
                  </a:cubicBezTo>
                  <a:lnTo>
                    <a:pt x="0" y="977"/>
                  </a:lnTo>
                  <a:lnTo>
                    <a:pt x="2778" y="1858"/>
                  </a:lnTo>
                  <a:cubicBezTo>
                    <a:pt x="2778" y="1858"/>
                    <a:pt x="3296" y="1171"/>
                    <a:pt x="4283" y="1171"/>
                  </a:cubicBezTo>
                  <a:cubicBezTo>
                    <a:pt x="4849" y="1171"/>
                    <a:pt x="5571" y="1398"/>
                    <a:pt x="6437" y="2112"/>
                  </a:cubicBezTo>
                  <a:cubicBezTo>
                    <a:pt x="6676" y="1261"/>
                    <a:pt x="6452" y="170"/>
                    <a:pt x="4869" y="21"/>
                  </a:cubicBezTo>
                  <a:cubicBezTo>
                    <a:pt x="4707" y="7"/>
                    <a:pt x="4558" y="1"/>
                    <a:pt x="4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08">
              <a:extLst>
                <a:ext uri="{FF2B5EF4-FFF2-40B4-BE49-F238E27FC236}">
                  <a16:creationId xmlns:a16="http://schemas.microsoft.com/office/drawing/2014/main" id="{06D27A59-6803-EF92-DE46-8FC5728F5B2E}"/>
                </a:ext>
              </a:extLst>
            </p:cNvPr>
            <p:cNvSpPr/>
            <p:nvPr/>
          </p:nvSpPr>
          <p:spPr>
            <a:xfrm>
              <a:off x="-599350" y="1727088"/>
              <a:ext cx="166950" cy="52825"/>
            </a:xfrm>
            <a:custGeom>
              <a:avLst/>
              <a:gdLst/>
              <a:ahLst/>
              <a:cxnLst/>
              <a:rect l="l" t="t" r="r" b="b"/>
              <a:pathLst>
                <a:path w="6678" h="2113" extrusionOk="0">
                  <a:moveTo>
                    <a:pt x="2258" y="1"/>
                  </a:moveTo>
                  <a:cubicBezTo>
                    <a:pt x="2120" y="1"/>
                    <a:pt x="1970" y="7"/>
                    <a:pt x="1808" y="21"/>
                  </a:cubicBezTo>
                  <a:cubicBezTo>
                    <a:pt x="240" y="170"/>
                    <a:pt x="1" y="1261"/>
                    <a:pt x="240" y="2112"/>
                  </a:cubicBezTo>
                  <a:cubicBezTo>
                    <a:pt x="1106" y="1398"/>
                    <a:pt x="1828" y="1171"/>
                    <a:pt x="2394" y="1171"/>
                  </a:cubicBezTo>
                  <a:cubicBezTo>
                    <a:pt x="3381" y="1171"/>
                    <a:pt x="3899" y="1858"/>
                    <a:pt x="3899" y="1858"/>
                  </a:cubicBezTo>
                  <a:lnTo>
                    <a:pt x="6677" y="977"/>
                  </a:lnTo>
                  <a:lnTo>
                    <a:pt x="3899" y="604"/>
                  </a:lnTo>
                  <a:cubicBezTo>
                    <a:pt x="3899" y="604"/>
                    <a:pt x="3616" y="1"/>
                    <a:pt x="2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08">
              <a:extLst>
                <a:ext uri="{FF2B5EF4-FFF2-40B4-BE49-F238E27FC236}">
                  <a16:creationId xmlns:a16="http://schemas.microsoft.com/office/drawing/2014/main" id="{3E5444B4-D368-DA97-BCBF-2A9844F8E7D9}"/>
                </a:ext>
              </a:extLst>
            </p:cNvPr>
            <p:cNvSpPr/>
            <p:nvPr/>
          </p:nvSpPr>
          <p:spPr>
            <a:xfrm>
              <a:off x="-843725" y="1992813"/>
              <a:ext cx="225100" cy="39525"/>
            </a:xfrm>
            <a:custGeom>
              <a:avLst/>
              <a:gdLst/>
              <a:ahLst/>
              <a:cxnLst/>
              <a:rect l="l" t="t" r="r" b="b"/>
              <a:pathLst>
                <a:path w="9004" h="1581" extrusionOk="0">
                  <a:moveTo>
                    <a:pt x="8663" y="0"/>
                  </a:moveTo>
                  <a:cubicBezTo>
                    <a:pt x="8630" y="0"/>
                    <a:pt x="8597" y="13"/>
                    <a:pt x="8566" y="41"/>
                  </a:cubicBezTo>
                  <a:cubicBezTo>
                    <a:pt x="8536" y="61"/>
                    <a:pt x="6718" y="1143"/>
                    <a:pt x="4318" y="1143"/>
                  </a:cubicBezTo>
                  <a:cubicBezTo>
                    <a:pt x="3108" y="1143"/>
                    <a:pt x="1748" y="868"/>
                    <a:pt x="396" y="41"/>
                  </a:cubicBezTo>
                  <a:cubicBezTo>
                    <a:pt x="366" y="30"/>
                    <a:pt x="337" y="25"/>
                    <a:pt x="309" y="25"/>
                  </a:cubicBezTo>
                  <a:cubicBezTo>
                    <a:pt x="118" y="25"/>
                    <a:pt x="0" y="271"/>
                    <a:pt x="157" y="415"/>
                  </a:cubicBezTo>
                  <a:cubicBezTo>
                    <a:pt x="1389" y="1177"/>
                    <a:pt x="2794" y="1580"/>
                    <a:pt x="4231" y="1580"/>
                  </a:cubicBezTo>
                  <a:cubicBezTo>
                    <a:pt x="4257" y="1580"/>
                    <a:pt x="4283" y="1580"/>
                    <a:pt x="4309" y="1580"/>
                  </a:cubicBezTo>
                  <a:cubicBezTo>
                    <a:pt x="5877" y="1565"/>
                    <a:pt x="7416" y="1176"/>
                    <a:pt x="8790" y="415"/>
                  </a:cubicBezTo>
                  <a:cubicBezTo>
                    <a:pt x="9003" y="339"/>
                    <a:pt x="8837" y="0"/>
                    <a:pt x="86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08">
              <a:extLst>
                <a:ext uri="{FF2B5EF4-FFF2-40B4-BE49-F238E27FC236}">
                  <a16:creationId xmlns:a16="http://schemas.microsoft.com/office/drawing/2014/main" id="{7948C00F-AE34-DC05-9AD8-1313D3FEB63B}"/>
                </a:ext>
              </a:extLst>
            </p:cNvPr>
            <p:cNvSpPr/>
            <p:nvPr/>
          </p:nvSpPr>
          <p:spPr>
            <a:xfrm>
              <a:off x="-1130325" y="1197113"/>
              <a:ext cx="817400" cy="751575"/>
            </a:xfrm>
            <a:custGeom>
              <a:avLst/>
              <a:gdLst/>
              <a:ahLst/>
              <a:cxnLst/>
              <a:rect l="l" t="t" r="r" b="b"/>
              <a:pathLst>
                <a:path w="32696" h="30063" extrusionOk="0">
                  <a:moveTo>
                    <a:pt x="17329" y="1"/>
                  </a:moveTo>
                  <a:cubicBezTo>
                    <a:pt x="16693" y="1"/>
                    <a:pt x="16316" y="36"/>
                    <a:pt x="16311" y="41"/>
                  </a:cubicBezTo>
                  <a:cubicBezTo>
                    <a:pt x="16316" y="36"/>
                    <a:pt x="15959" y="3"/>
                    <a:pt x="15348" y="3"/>
                  </a:cubicBezTo>
                  <a:cubicBezTo>
                    <a:pt x="12158" y="3"/>
                    <a:pt x="2046" y="913"/>
                    <a:pt x="479" y="11557"/>
                  </a:cubicBezTo>
                  <a:cubicBezTo>
                    <a:pt x="16" y="11601"/>
                    <a:pt x="1" y="29166"/>
                    <a:pt x="1" y="29166"/>
                  </a:cubicBezTo>
                  <a:cubicBezTo>
                    <a:pt x="1" y="29659"/>
                    <a:pt x="404" y="30047"/>
                    <a:pt x="897" y="30047"/>
                  </a:cubicBezTo>
                  <a:cubicBezTo>
                    <a:pt x="1390" y="30047"/>
                    <a:pt x="1793" y="29659"/>
                    <a:pt x="1793" y="29166"/>
                  </a:cubicBezTo>
                  <a:lnTo>
                    <a:pt x="1793" y="15081"/>
                  </a:lnTo>
                  <a:cubicBezTo>
                    <a:pt x="1877" y="15082"/>
                    <a:pt x="1965" y="15083"/>
                    <a:pt x="2056" y="15083"/>
                  </a:cubicBezTo>
                  <a:cubicBezTo>
                    <a:pt x="5779" y="15083"/>
                    <a:pt x="15947" y="14090"/>
                    <a:pt x="18163" y="3566"/>
                  </a:cubicBezTo>
                  <a:lnTo>
                    <a:pt x="18163" y="3566"/>
                  </a:lnTo>
                  <a:cubicBezTo>
                    <a:pt x="18163" y="3567"/>
                    <a:pt x="17641" y="12318"/>
                    <a:pt x="30918" y="15276"/>
                  </a:cubicBezTo>
                  <a:lnTo>
                    <a:pt x="30918" y="29166"/>
                  </a:lnTo>
                  <a:cubicBezTo>
                    <a:pt x="30918" y="29659"/>
                    <a:pt x="31306" y="30062"/>
                    <a:pt x="31799" y="30062"/>
                  </a:cubicBezTo>
                  <a:cubicBezTo>
                    <a:pt x="32292" y="30062"/>
                    <a:pt x="32696" y="29659"/>
                    <a:pt x="32696" y="29166"/>
                  </a:cubicBezTo>
                  <a:cubicBezTo>
                    <a:pt x="32696" y="29166"/>
                    <a:pt x="32292" y="11781"/>
                    <a:pt x="31814" y="11781"/>
                  </a:cubicBezTo>
                  <a:cubicBezTo>
                    <a:pt x="31814" y="11781"/>
                    <a:pt x="32128" y="11527"/>
                    <a:pt x="32128" y="11527"/>
                  </a:cubicBezTo>
                  <a:cubicBezTo>
                    <a:pt x="30567" y="922"/>
                    <a:pt x="20576" y="1"/>
                    <a:pt x="17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08">
              <a:extLst>
                <a:ext uri="{FF2B5EF4-FFF2-40B4-BE49-F238E27FC236}">
                  <a16:creationId xmlns:a16="http://schemas.microsoft.com/office/drawing/2014/main" id="{B54A0F4A-EE66-00D0-9A9B-1F1AC5770F81}"/>
                </a:ext>
              </a:extLst>
            </p:cNvPr>
            <p:cNvSpPr/>
            <p:nvPr/>
          </p:nvSpPr>
          <p:spPr>
            <a:xfrm>
              <a:off x="-1007475" y="2285088"/>
              <a:ext cx="567225" cy="1636625"/>
            </a:xfrm>
            <a:custGeom>
              <a:avLst/>
              <a:gdLst/>
              <a:ahLst/>
              <a:cxnLst/>
              <a:rect l="l" t="t" r="r" b="b"/>
              <a:pathLst>
                <a:path w="22689" h="65465" extrusionOk="0">
                  <a:moveTo>
                    <a:pt x="17789" y="0"/>
                  </a:moveTo>
                  <a:cubicBezTo>
                    <a:pt x="17789" y="0"/>
                    <a:pt x="15515" y="2509"/>
                    <a:pt x="11065" y="2509"/>
                  </a:cubicBezTo>
                  <a:cubicBezTo>
                    <a:pt x="9165" y="2509"/>
                    <a:pt x="6868" y="2052"/>
                    <a:pt x="4183" y="747"/>
                  </a:cubicBezTo>
                  <a:cubicBezTo>
                    <a:pt x="4032" y="675"/>
                    <a:pt x="3877" y="642"/>
                    <a:pt x="3726" y="642"/>
                  </a:cubicBezTo>
                  <a:cubicBezTo>
                    <a:pt x="3191" y="642"/>
                    <a:pt x="2713" y="1061"/>
                    <a:pt x="2689" y="1643"/>
                  </a:cubicBezTo>
                  <a:lnTo>
                    <a:pt x="1" y="65464"/>
                  </a:lnTo>
                  <a:lnTo>
                    <a:pt x="22688" y="65464"/>
                  </a:lnTo>
                  <a:lnTo>
                    <a:pt x="17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08">
              <a:extLst>
                <a:ext uri="{FF2B5EF4-FFF2-40B4-BE49-F238E27FC236}">
                  <a16:creationId xmlns:a16="http://schemas.microsoft.com/office/drawing/2014/main" id="{204D507F-F53B-341D-9F21-5A69220C36E7}"/>
                </a:ext>
              </a:extLst>
            </p:cNvPr>
            <p:cNvSpPr/>
            <p:nvPr/>
          </p:nvSpPr>
          <p:spPr>
            <a:xfrm>
              <a:off x="-1786000" y="2276863"/>
              <a:ext cx="972350" cy="1645225"/>
            </a:xfrm>
            <a:custGeom>
              <a:avLst/>
              <a:gdLst/>
              <a:ahLst/>
              <a:cxnLst/>
              <a:rect l="l" t="t" r="r" b="b"/>
              <a:pathLst>
                <a:path w="38894" h="65809" extrusionOk="0">
                  <a:moveTo>
                    <a:pt x="37161" y="1"/>
                  </a:moveTo>
                  <a:lnTo>
                    <a:pt x="32023" y="927"/>
                  </a:lnTo>
                  <a:cubicBezTo>
                    <a:pt x="31396" y="1001"/>
                    <a:pt x="17177" y="5064"/>
                    <a:pt x="14145" y="8499"/>
                  </a:cubicBezTo>
                  <a:cubicBezTo>
                    <a:pt x="11949" y="10979"/>
                    <a:pt x="6094" y="31291"/>
                    <a:pt x="1599" y="46257"/>
                  </a:cubicBezTo>
                  <a:cubicBezTo>
                    <a:pt x="31" y="51455"/>
                    <a:pt x="1" y="60162"/>
                    <a:pt x="5303" y="61297"/>
                  </a:cubicBezTo>
                  <a:lnTo>
                    <a:pt x="15549" y="61760"/>
                  </a:lnTo>
                  <a:lnTo>
                    <a:pt x="15280" y="65808"/>
                  </a:lnTo>
                  <a:lnTo>
                    <a:pt x="33726" y="65808"/>
                  </a:lnTo>
                  <a:cubicBezTo>
                    <a:pt x="35219" y="48169"/>
                    <a:pt x="38894" y="2510"/>
                    <a:pt x="37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08">
              <a:extLst>
                <a:ext uri="{FF2B5EF4-FFF2-40B4-BE49-F238E27FC236}">
                  <a16:creationId xmlns:a16="http://schemas.microsoft.com/office/drawing/2014/main" id="{11C2653D-F582-1269-D280-E929A2F54F8A}"/>
                </a:ext>
              </a:extLst>
            </p:cNvPr>
            <p:cNvSpPr/>
            <p:nvPr/>
          </p:nvSpPr>
          <p:spPr>
            <a:xfrm>
              <a:off x="-1392800" y="2796963"/>
              <a:ext cx="72450" cy="691975"/>
            </a:xfrm>
            <a:custGeom>
              <a:avLst/>
              <a:gdLst/>
              <a:ahLst/>
              <a:cxnLst/>
              <a:rect l="l" t="t" r="r" b="b"/>
              <a:pathLst>
                <a:path w="2898" h="27679" extrusionOk="0">
                  <a:moveTo>
                    <a:pt x="2648" y="1"/>
                  </a:moveTo>
                  <a:cubicBezTo>
                    <a:pt x="2539" y="1"/>
                    <a:pt x="2448" y="86"/>
                    <a:pt x="2435" y="196"/>
                  </a:cubicBezTo>
                  <a:lnTo>
                    <a:pt x="15" y="27425"/>
                  </a:lnTo>
                  <a:cubicBezTo>
                    <a:pt x="0" y="27559"/>
                    <a:pt x="90" y="27664"/>
                    <a:pt x="209" y="27678"/>
                  </a:cubicBezTo>
                  <a:lnTo>
                    <a:pt x="239" y="27678"/>
                  </a:lnTo>
                  <a:cubicBezTo>
                    <a:pt x="344" y="27678"/>
                    <a:pt x="448" y="27589"/>
                    <a:pt x="448" y="27469"/>
                  </a:cubicBezTo>
                  <a:lnTo>
                    <a:pt x="2883" y="241"/>
                  </a:lnTo>
                  <a:cubicBezTo>
                    <a:pt x="2898" y="122"/>
                    <a:pt x="2808" y="2"/>
                    <a:pt x="2674" y="2"/>
                  </a:cubicBezTo>
                  <a:cubicBezTo>
                    <a:pt x="2665" y="1"/>
                    <a:pt x="2656" y="1"/>
                    <a:pt x="2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08">
              <a:extLst>
                <a:ext uri="{FF2B5EF4-FFF2-40B4-BE49-F238E27FC236}">
                  <a16:creationId xmlns:a16="http://schemas.microsoft.com/office/drawing/2014/main" id="{2524B3A0-AF61-C5B1-AAD3-3B935ECA967D}"/>
                </a:ext>
              </a:extLst>
            </p:cNvPr>
            <p:cNvSpPr/>
            <p:nvPr/>
          </p:nvSpPr>
          <p:spPr>
            <a:xfrm>
              <a:off x="-1100825" y="2271313"/>
              <a:ext cx="252025" cy="842725"/>
            </a:xfrm>
            <a:custGeom>
              <a:avLst/>
              <a:gdLst/>
              <a:ahLst/>
              <a:cxnLst/>
              <a:rect l="l" t="t" r="r" b="b"/>
              <a:pathLst>
                <a:path w="10081" h="33709" extrusionOk="0">
                  <a:moveTo>
                    <a:pt x="9762" y="1"/>
                  </a:moveTo>
                  <a:cubicBezTo>
                    <a:pt x="9716" y="1"/>
                    <a:pt x="9666" y="18"/>
                    <a:pt x="9620" y="58"/>
                  </a:cubicBezTo>
                  <a:lnTo>
                    <a:pt x="598" y="7870"/>
                  </a:lnTo>
                  <a:cubicBezTo>
                    <a:pt x="464" y="7974"/>
                    <a:pt x="509" y="8183"/>
                    <a:pt x="673" y="8243"/>
                  </a:cubicBezTo>
                  <a:lnTo>
                    <a:pt x="5826" y="9961"/>
                  </a:lnTo>
                  <a:lnTo>
                    <a:pt x="61" y="18191"/>
                  </a:lnTo>
                  <a:cubicBezTo>
                    <a:pt x="16" y="18265"/>
                    <a:pt x="1" y="18355"/>
                    <a:pt x="46" y="18429"/>
                  </a:cubicBezTo>
                  <a:lnTo>
                    <a:pt x="8709" y="33589"/>
                  </a:lnTo>
                  <a:cubicBezTo>
                    <a:pt x="8738" y="33664"/>
                    <a:pt x="8813" y="33709"/>
                    <a:pt x="8888" y="33709"/>
                  </a:cubicBezTo>
                  <a:lnTo>
                    <a:pt x="8918" y="33709"/>
                  </a:lnTo>
                  <a:cubicBezTo>
                    <a:pt x="9082" y="33709"/>
                    <a:pt x="9186" y="33515"/>
                    <a:pt x="9097" y="33380"/>
                  </a:cubicBezTo>
                  <a:lnTo>
                    <a:pt x="509" y="18340"/>
                  </a:lnTo>
                  <a:lnTo>
                    <a:pt x="6364" y="9976"/>
                  </a:lnTo>
                  <a:cubicBezTo>
                    <a:pt x="6453" y="9841"/>
                    <a:pt x="6393" y="9677"/>
                    <a:pt x="6244" y="9632"/>
                  </a:cubicBezTo>
                  <a:lnTo>
                    <a:pt x="1181" y="7945"/>
                  </a:lnTo>
                  <a:lnTo>
                    <a:pt x="9903" y="402"/>
                  </a:lnTo>
                  <a:cubicBezTo>
                    <a:pt x="10081" y="248"/>
                    <a:pt x="9940" y="1"/>
                    <a:pt x="9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08">
              <a:extLst>
                <a:ext uri="{FF2B5EF4-FFF2-40B4-BE49-F238E27FC236}">
                  <a16:creationId xmlns:a16="http://schemas.microsoft.com/office/drawing/2014/main" id="{E09A0E65-BB95-C634-667C-D649711D7742}"/>
                </a:ext>
              </a:extLst>
            </p:cNvPr>
            <p:cNvSpPr/>
            <p:nvPr/>
          </p:nvSpPr>
          <p:spPr>
            <a:xfrm>
              <a:off x="-1606575" y="3427838"/>
              <a:ext cx="695100" cy="181325"/>
            </a:xfrm>
            <a:custGeom>
              <a:avLst/>
              <a:gdLst/>
              <a:ahLst/>
              <a:cxnLst/>
              <a:rect l="l" t="t" r="r" b="b"/>
              <a:pathLst>
                <a:path w="27804" h="7253" extrusionOk="0">
                  <a:moveTo>
                    <a:pt x="303" y="0"/>
                  </a:moveTo>
                  <a:cubicBezTo>
                    <a:pt x="68" y="0"/>
                    <a:pt x="0" y="373"/>
                    <a:pt x="262" y="442"/>
                  </a:cubicBezTo>
                  <a:lnTo>
                    <a:pt x="27430" y="7253"/>
                  </a:lnTo>
                  <a:lnTo>
                    <a:pt x="27490" y="7253"/>
                  </a:lnTo>
                  <a:cubicBezTo>
                    <a:pt x="27759" y="7253"/>
                    <a:pt x="27803" y="6864"/>
                    <a:pt x="27549" y="6805"/>
                  </a:cubicBezTo>
                  <a:lnTo>
                    <a:pt x="366" y="9"/>
                  </a:lnTo>
                  <a:cubicBezTo>
                    <a:pt x="344" y="3"/>
                    <a:pt x="323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08">
              <a:extLst>
                <a:ext uri="{FF2B5EF4-FFF2-40B4-BE49-F238E27FC236}">
                  <a16:creationId xmlns:a16="http://schemas.microsoft.com/office/drawing/2014/main" id="{1804150E-F691-3E14-C9AC-D754CBDF147F}"/>
                </a:ext>
              </a:extLst>
            </p:cNvPr>
            <p:cNvSpPr/>
            <p:nvPr/>
          </p:nvSpPr>
          <p:spPr>
            <a:xfrm>
              <a:off x="-1405125" y="3794688"/>
              <a:ext cx="384250" cy="31800"/>
            </a:xfrm>
            <a:custGeom>
              <a:avLst/>
              <a:gdLst/>
              <a:ahLst/>
              <a:cxnLst/>
              <a:rect l="l" t="t" r="r" b="b"/>
              <a:pathLst>
                <a:path w="15370" h="1272" extrusionOk="0">
                  <a:moveTo>
                    <a:pt x="15156" y="0"/>
                  </a:moveTo>
                  <a:cubicBezTo>
                    <a:pt x="15147" y="0"/>
                    <a:pt x="15139" y="1"/>
                    <a:pt x="15130" y="2"/>
                  </a:cubicBezTo>
                  <a:lnTo>
                    <a:pt x="299" y="823"/>
                  </a:lnTo>
                  <a:cubicBezTo>
                    <a:pt x="0" y="823"/>
                    <a:pt x="15" y="1271"/>
                    <a:pt x="314" y="1271"/>
                  </a:cubicBezTo>
                  <a:lnTo>
                    <a:pt x="329" y="1271"/>
                  </a:lnTo>
                  <a:lnTo>
                    <a:pt x="15160" y="450"/>
                  </a:lnTo>
                  <a:cubicBezTo>
                    <a:pt x="15280" y="435"/>
                    <a:pt x="15369" y="331"/>
                    <a:pt x="15369" y="211"/>
                  </a:cubicBezTo>
                  <a:cubicBezTo>
                    <a:pt x="15369" y="99"/>
                    <a:pt x="15278" y="0"/>
                    <a:pt x="15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08">
              <a:extLst>
                <a:ext uri="{FF2B5EF4-FFF2-40B4-BE49-F238E27FC236}">
                  <a16:creationId xmlns:a16="http://schemas.microsoft.com/office/drawing/2014/main" id="{7CF0E608-DDDD-4531-7072-C804C9B36127}"/>
                </a:ext>
              </a:extLst>
            </p:cNvPr>
            <p:cNvSpPr/>
            <p:nvPr/>
          </p:nvSpPr>
          <p:spPr>
            <a:xfrm>
              <a:off x="-641175" y="2276863"/>
              <a:ext cx="972350" cy="1644850"/>
            </a:xfrm>
            <a:custGeom>
              <a:avLst/>
              <a:gdLst/>
              <a:ahLst/>
              <a:cxnLst/>
              <a:rect l="l" t="t" r="r" b="b"/>
              <a:pathLst>
                <a:path w="38894" h="65794" extrusionOk="0">
                  <a:moveTo>
                    <a:pt x="1733" y="1"/>
                  </a:moveTo>
                  <a:lnTo>
                    <a:pt x="1733" y="1"/>
                  </a:lnTo>
                  <a:cubicBezTo>
                    <a:pt x="1" y="2510"/>
                    <a:pt x="3675" y="48169"/>
                    <a:pt x="5169" y="65793"/>
                  </a:cubicBezTo>
                  <a:lnTo>
                    <a:pt x="23600" y="65793"/>
                  </a:lnTo>
                  <a:lnTo>
                    <a:pt x="23331" y="61760"/>
                  </a:lnTo>
                  <a:lnTo>
                    <a:pt x="33592" y="61297"/>
                  </a:lnTo>
                  <a:cubicBezTo>
                    <a:pt x="38894" y="60162"/>
                    <a:pt x="38864" y="51455"/>
                    <a:pt x="37296" y="46257"/>
                  </a:cubicBezTo>
                  <a:cubicBezTo>
                    <a:pt x="32785" y="31291"/>
                    <a:pt x="26930" y="10979"/>
                    <a:pt x="24750" y="8499"/>
                  </a:cubicBezTo>
                  <a:cubicBezTo>
                    <a:pt x="21718" y="5064"/>
                    <a:pt x="7499" y="1001"/>
                    <a:pt x="6871" y="927"/>
                  </a:cubicBezTo>
                  <a:lnTo>
                    <a:pt x="173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08">
              <a:extLst>
                <a:ext uri="{FF2B5EF4-FFF2-40B4-BE49-F238E27FC236}">
                  <a16:creationId xmlns:a16="http://schemas.microsoft.com/office/drawing/2014/main" id="{F0332208-9169-600C-6E33-55CED9512A91}"/>
                </a:ext>
              </a:extLst>
            </p:cNvPr>
            <p:cNvSpPr/>
            <p:nvPr/>
          </p:nvSpPr>
          <p:spPr>
            <a:xfrm>
              <a:off x="-134475" y="2796638"/>
              <a:ext cx="72475" cy="692300"/>
            </a:xfrm>
            <a:custGeom>
              <a:avLst/>
              <a:gdLst/>
              <a:ahLst/>
              <a:cxnLst/>
              <a:rect l="l" t="t" r="r" b="b"/>
              <a:pathLst>
                <a:path w="2899" h="27692" extrusionOk="0">
                  <a:moveTo>
                    <a:pt x="210" y="0"/>
                  </a:moveTo>
                  <a:cubicBezTo>
                    <a:pt x="90" y="15"/>
                    <a:pt x="1" y="120"/>
                    <a:pt x="16" y="254"/>
                  </a:cubicBezTo>
                  <a:lnTo>
                    <a:pt x="2435" y="27482"/>
                  </a:lnTo>
                  <a:cubicBezTo>
                    <a:pt x="2450" y="27602"/>
                    <a:pt x="2540" y="27691"/>
                    <a:pt x="2659" y="27691"/>
                  </a:cubicBezTo>
                  <a:lnTo>
                    <a:pt x="2674" y="27677"/>
                  </a:lnTo>
                  <a:cubicBezTo>
                    <a:pt x="2809" y="27677"/>
                    <a:pt x="2898" y="27557"/>
                    <a:pt x="2883" y="27438"/>
                  </a:cubicBezTo>
                  <a:lnTo>
                    <a:pt x="449" y="209"/>
                  </a:lnTo>
                  <a:cubicBezTo>
                    <a:pt x="434" y="90"/>
                    <a:pt x="329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08">
              <a:extLst>
                <a:ext uri="{FF2B5EF4-FFF2-40B4-BE49-F238E27FC236}">
                  <a16:creationId xmlns:a16="http://schemas.microsoft.com/office/drawing/2014/main" id="{8A255CC2-C5A7-3CF1-F8F4-1A90A97D9217}"/>
                </a:ext>
              </a:extLst>
            </p:cNvPr>
            <p:cNvSpPr/>
            <p:nvPr/>
          </p:nvSpPr>
          <p:spPr>
            <a:xfrm>
              <a:off x="-606025" y="2270938"/>
              <a:ext cx="251650" cy="843100"/>
            </a:xfrm>
            <a:custGeom>
              <a:avLst/>
              <a:gdLst/>
              <a:ahLst/>
              <a:cxnLst/>
              <a:rect l="l" t="t" r="r" b="b"/>
              <a:pathLst>
                <a:path w="10066" h="33724" extrusionOk="0">
                  <a:moveTo>
                    <a:pt x="327" y="1"/>
                  </a:moveTo>
                  <a:cubicBezTo>
                    <a:pt x="142" y="1"/>
                    <a:pt x="1" y="248"/>
                    <a:pt x="178" y="402"/>
                  </a:cubicBezTo>
                  <a:lnTo>
                    <a:pt x="8901" y="7960"/>
                  </a:lnTo>
                  <a:lnTo>
                    <a:pt x="3837" y="9647"/>
                  </a:lnTo>
                  <a:cubicBezTo>
                    <a:pt x="3688" y="9692"/>
                    <a:pt x="3643" y="9856"/>
                    <a:pt x="3718" y="9976"/>
                  </a:cubicBezTo>
                  <a:lnTo>
                    <a:pt x="9588" y="18355"/>
                  </a:lnTo>
                  <a:lnTo>
                    <a:pt x="1000" y="33380"/>
                  </a:lnTo>
                  <a:cubicBezTo>
                    <a:pt x="910" y="33530"/>
                    <a:pt x="1015" y="33724"/>
                    <a:pt x="1194" y="33724"/>
                  </a:cubicBezTo>
                  <a:cubicBezTo>
                    <a:pt x="1268" y="33724"/>
                    <a:pt x="1343" y="33679"/>
                    <a:pt x="1388" y="33619"/>
                  </a:cubicBezTo>
                  <a:lnTo>
                    <a:pt x="10021" y="18444"/>
                  </a:lnTo>
                  <a:cubicBezTo>
                    <a:pt x="10066" y="18370"/>
                    <a:pt x="10066" y="18265"/>
                    <a:pt x="10021" y="18206"/>
                  </a:cubicBezTo>
                  <a:lnTo>
                    <a:pt x="4256" y="9961"/>
                  </a:lnTo>
                  <a:lnTo>
                    <a:pt x="9408" y="8243"/>
                  </a:lnTo>
                  <a:cubicBezTo>
                    <a:pt x="9558" y="8184"/>
                    <a:pt x="9603" y="7989"/>
                    <a:pt x="9483" y="7870"/>
                  </a:cubicBezTo>
                  <a:lnTo>
                    <a:pt x="477" y="58"/>
                  </a:lnTo>
                  <a:cubicBezTo>
                    <a:pt x="427" y="18"/>
                    <a:pt x="375" y="1"/>
                    <a:pt x="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08">
              <a:extLst>
                <a:ext uri="{FF2B5EF4-FFF2-40B4-BE49-F238E27FC236}">
                  <a16:creationId xmlns:a16="http://schemas.microsoft.com/office/drawing/2014/main" id="{569BA905-2CC1-EEAF-1165-C1DE9F5A2A55}"/>
                </a:ext>
              </a:extLst>
            </p:cNvPr>
            <p:cNvSpPr/>
            <p:nvPr/>
          </p:nvSpPr>
          <p:spPr>
            <a:xfrm>
              <a:off x="-543700" y="3427838"/>
              <a:ext cx="695450" cy="181325"/>
            </a:xfrm>
            <a:custGeom>
              <a:avLst/>
              <a:gdLst/>
              <a:ahLst/>
              <a:cxnLst/>
              <a:rect l="l" t="t" r="r" b="b"/>
              <a:pathLst>
                <a:path w="27818" h="7253" extrusionOk="0">
                  <a:moveTo>
                    <a:pt x="27504" y="0"/>
                  </a:moveTo>
                  <a:cubicBezTo>
                    <a:pt x="27483" y="0"/>
                    <a:pt x="27461" y="3"/>
                    <a:pt x="27437" y="9"/>
                  </a:cubicBezTo>
                  <a:lnTo>
                    <a:pt x="269" y="6805"/>
                  </a:lnTo>
                  <a:cubicBezTo>
                    <a:pt x="0" y="6864"/>
                    <a:pt x="45" y="7253"/>
                    <a:pt x="329" y="7253"/>
                  </a:cubicBezTo>
                  <a:cubicBezTo>
                    <a:pt x="344" y="7238"/>
                    <a:pt x="359" y="7238"/>
                    <a:pt x="374" y="7238"/>
                  </a:cubicBezTo>
                  <a:lnTo>
                    <a:pt x="27542" y="442"/>
                  </a:lnTo>
                  <a:cubicBezTo>
                    <a:pt x="27817" y="373"/>
                    <a:pt x="27750" y="0"/>
                    <a:pt x="27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08">
              <a:extLst>
                <a:ext uri="{FF2B5EF4-FFF2-40B4-BE49-F238E27FC236}">
                  <a16:creationId xmlns:a16="http://schemas.microsoft.com/office/drawing/2014/main" id="{1505E9E9-D391-EF6A-94FE-1DF7F3D98859}"/>
                </a:ext>
              </a:extLst>
            </p:cNvPr>
            <p:cNvSpPr/>
            <p:nvPr/>
          </p:nvSpPr>
          <p:spPr>
            <a:xfrm>
              <a:off x="-436050" y="3794713"/>
              <a:ext cx="386000" cy="31775"/>
            </a:xfrm>
            <a:custGeom>
              <a:avLst/>
              <a:gdLst/>
              <a:ahLst/>
              <a:cxnLst/>
              <a:rect l="l" t="t" r="r" b="b"/>
              <a:pathLst>
                <a:path w="15440" h="1271" extrusionOk="0">
                  <a:moveTo>
                    <a:pt x="295" y="1"/>
                  </a:moveTo>
                  <a:cubicBezTo>
                    <a:pt x="10" y="1"/>
                    <a:pt x="0" y="434"/>
                    <a:pt x="279" y="449"/>
                  </a:cubicBezTo>
                  <a:lnTo>
                    <a:pt x="15111" y="1270"/>
                  </a:lnTo>
                  <a:lnTo>
                    <a:pt x="15126" y="1270"/>
                  </a:lnTo>
                  <a:cubicBezTo>
                    <a:pt x="15424" y="1270"/>
                    <a:pt x="15439" y="822"/>
                    <a:pt x="15141" y="822"/>
                  </a:cubicBezTo>
                  <a:lnTo>
                    <a:pt x="309" y="1"/>
                  </a:lnTo>
                  <a:cubicBezTo>
                    <a:pt x="304" y="1"/>
                    <a:pt x="300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08">
              <a:extLst>
                <a:ext uri="{FF2B5EF4-FFF2-40B4-BE49-F238E27FC236}">
                  <a16:creationId xmlns:a16="http://schemas.microsoft.com/office/drawing/2014/main" id="{D4534210-A384-50BE-43BB-1A87028775ED}"/>
                </a:ext>
              </a:extLst>
            </p:cNvPr>
            <p:cNvSpPr/>
            <p:nvPr/>
          </p:nvSpPr>
          <p:spPr>
            <a:xfrm>
              <a:off x="-1115750" y="3152488"/>
              <a:ext cx="712475" cy="769225"/>
            </a:xfrm>
            <a:custGeom>
              <a:avLst/>
              <a:gdLst/>
              <a:ahLst/>
              <a:cxnLst/>
              <a:rect l="l" t="t" r="r" b="b"/>
              <a:pathLst>
                <a:path w="28499" h="30769" extrusionOk="0">
                  <a:moveTo>
                    <a:pt x="5377" y="0"/>
                  </a:moveTo>
                  <a:cubicBezTo>
                    <a:pt x="2420" y="15"/>
                    <a:pt x="15" y="2420"/>
                    <a:pt x="0" y="5377"/>
                  </a:cubicBezTo>
                  <a:lnTo>
                    <a:pt x="0" y="25600"/>
                  </a:lnTo>
                  <a:cubicBezTo>
                    <a:pt x="15" y="28005"/>
                    <a:pt x="1614" y="30126"/>
                    <a:pt x="3944" y="30768"/>
                  </a:cubicBezTo>
                  <a:lnTo>
                    <a:pt x="24555" y="30768"/>
                  </a:lnTo>
                  <a:cubicBezTo>
                    <a:pt x="26885" y="30126"/>
                    <a:pt x="28483" y="28005"/>
                    <a:pt x="28498" y="25600"/>
                  </a:cubicBezTo>
                  <a:lnTo>
                    <a:pt x="28498" y="5377"/>
                  </a:lnTo>
                  <a:cubicBezTo>
                    <a:pt x="28483" y="2405"/>
                    <a:pt x="26078" y="0"/>
                    <a:pt x="23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08">
              <a:extLst>
                <a:ext uri="{FF2B5EF4-FFF2-40B4-BE49-F238E27FC236}">
                  <a16:creationId xmlns:a16="http://schemas.microsoft.com/office/drawing/2014/main" id="{DA533817-0D19-CE05-2EC0-0B9AFE2A83AD}"/>
                </a:ext>
              </a:extLst>
            </p:cNvPr>
            <p:cNvSpPr/>
            <p:nvPr/>
          </p:nvSpPr>
          <p:spPr>
            <a:xfrm>
              <a:off x="-974975" y="3108788"/>
              <a:ext cx="430925" cy="110175"/>
            </a:xfrm>
            <a:custGeom>
              <a:avLst/>
              <a:gdLst/>
              <a:ahLst/>
              <a:cxnLst/>
              <a:rect l="l" t="t" r="r" b="b"/>
              <a:pathLst>
                <a:path w="17237" h="4407" extrusionOk="0">
                  <a:moveTo>
                    <a:pt x="2256" y="1"/>
                  </a:moveTo>
                  <a:cubicBezTo>
                    <a:pt x="1031" y="1"/>
                    <a:pt x="15" y="987"/>
                    <a:pt x="0" y="2211"/>
                  </a:cubicBezTo>
                  <a:cubicBezTo>
                    <a:pt x="15" y="3427"/>
                    <a:pt x="1016" y="4407"/>
                    <a:pt x="2228" y="4407"/>
                  </a:cubicBezTo>
                  <a:cubicBezTo>
                    <a:pt x="2237" y="4407"/>
                    <a:pt x="2246" y="4407"/>
                    <a:pt x="2256" y="4407"/>
                  </a:cubicBezTo>
                  <a:lnTo>
                    <a:pt x="14981" y="4407"/>
                  </a:lnTo>
                  <a:cubicBezTo>
                    <a:pt x="14990" y="4407"/>
                    <a:pt x="14999" y="4407"/>
                    <a:pt x="15008" y="4407"/>
                  </a:cubicBezTo>
                  <a:cubicBezTo>
                    <a:pt x="16221" y="4407"/>
                    <a:pt x="17221" y="3427"/>
                    <a:pt x="17236" y="2211"/>
                  </a:cubicBezTo>
                  <a:cubicBezTo>
                    <a:pt x="17221" y="987"/>
                    <a:pt x="16206" y="1"/>
                    <a:pt x="14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08">
              <a:extLst>
                <a:ext uri="{FF2B5EF4-FFF2-40B4-BE49-F238E27FC236}">
                  <a16:creationId xmlns:a16="http://schemas.microsoft.com/office/drawing/2014/main" id="{539314F4-3741-828F-EF3E-2DC43A1E03A9}"/>
                </a:ext>
              </a:extLst>
            </p:cNvPr>
            <p:cNvSpPr/>
            <p:nvPr/>
          </p:nvSpPr>
          <p:spPr>
            <a:xfrm>
              <a:off x="-881250" y="3298113"/>
              <a:ext cx="243475" cy="237500"/>
            </a:xfrm>
            <a:custGeom>
              <a:avLst/>
              <a:gdLst/>
              <a:ahLst/>
              <a:cxnLst/>
              <a:rect l="l" t="t" r="r" b="b"/>
              <a:pathLst>
                <a:path w="9739" h="9500" extrusionOk="0">
                  <a:moveTo>
                    <a:pt x="4869" y="0"/>
                  </a:moveTo>
                  <a:cubicBezTo>
                    <a:pt x="2181" y="0"/>
                    <a:pt x="0" y="2121"/>
                    <a:pt x="0" y="4750"/>
                  </a:cubicBezTo>
                  <a:cubicBezTo>
                    <a:pt x="0" y="7379"/>
                    <a:pt x="2181" y="9499"/>
                    <a:pt x="4869" y="9499"/>
                  </a:cubicBezTo>
                  <a:cubicBezTo>
                    <a:pt x="7558" y="9499"/>
                    <a:pt x="9738" y="7379"/>
                    <a:pt x="9738" y="4750"/>
                  </a:cubicBezTo>
                  <a:cubicBezTo>
                    <a:pt x="9738" y="2121"/>
                    <a:pt x="7558" y="0"/>
                    <a:pt x="4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08">
              <a:extLst>
                <a:ext uri="{FF2B5EF4-FFF2-40B4-BE49-F238E27FC236}">
                  <a16:creationId xmlns:a16="http://schemas.microsoft.com/office/drawing/2014/main" id="{96631A4A-6B3B-6AF0-A030-6CF7B061B2B9}"/>
                </a:ext>
              </a:extLst>
            </p:cNvPr>
            <p:cNvSpPr/>
            <p:nvPr/>
          </p:nvSpPr>
          <p:spPr>
            <a:xfrm>
              <a:off x="-739750" y="3346638"/>
              <a:ext cx="63875" cy="62025"/>
            </a:xfrm>
            <a:custGeom>
              <a:avLst/>
              <a:gdLst/>
              <a:ahLst/>
              <a:cxnLst/>
              <a:rect l="l" t="t" r="r" b="b"/>
              <a:pathLst>
                <a:path w="2555" h="2481" extrusionOk="0">
                  <a:moveTo>
                    <a:pt x="1270" y="1"/>
                  </a:moveTo>
                  <a:cubicBezTo>
                    <a:pt x="568" y="1"/>
                    <a:pt x="1" y="554"/>
                    <a:pt x="1" y="1241"/>
                  </a:cubicBezTo>
                  <a:cubicBezTo>
                    <a:pt x="1" y="1928"/>
                    <a:pt x="568" y="2480"/>
                    <a:pt x="1270" y="2480"/>
                  </a:cubicBezTo>
                  <a:cubicBezTo>
                    <a:pt x="1987" y="2480"/>
                    <a:pt x="2555" y="1928"/>
                    <a:pt x="2555" y="1241"/>
                  </a:cubicBezTo>
                  <a:cubicBezTo>
                    <a:pt x="2555" y="554"/>
                    <a:pt x="1987" y="1"/>
                    <a:pt x="1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08">
              <a:extLst>
                <a:ext uri="{FF2B5EF4-FFF2-40B4-BE49-F238E27FC236}">
                  <a16:creationId xmlns:a16="http://schemas.microsoft.com/office/drawing/2014/main" id="{57F70C3E-D9EF-190E-926E-3D9071F33CA5}"/>
                </a:ext>
              </a:extLst>
            </p:cNvPr>
            <p:cNvSpPr/>
            <p:nvPr/>
          </p:nvSpPr>
          <p:spPr>
            <a:xfrm>
              <a:off x="-843175" y="3363088"/>
              <a:ext cx="47450" cy="45950"/>
            </a:xfrm>
            <a:custGeom>
              <a:avLst/>
              <a:gdLst/>
              <a:ahLst/>
              <a:cxnLst/>
              <a:rect l="l" t="t" r="r" b="b"/>
              <a:pathLst>
                <a:path w="1898" h="1838" extrusionOk="0">
                  <a:moveTo>
                    <a:pt x="957" y="0"/>
                  </a:moveTo>
                  <a:cubicBezTo>
                    <a:pt x="434" y="0"/>
                    <a:pt x="1" y="403"/>
                    <a:pt x="1" y="911"/>
                  </a:cubicBezTo>
                  <a:cubicBezTo>
                    <a:pt x="1" y="1434"/>
                    <a:pt x="434" y="1837"/>
                    <a:pt x="957" y="1837"/>
                  </a:cubicBezTo>
                  <a:cubicBezTo>
                    <a:pt x="1479" y="1837"/>
                    <a:pt x="1897" y="1434"/>
                    <a:pt x="1897" y="911"/>
                  </a:cubicBezTo>
                  <a:cubicBezTo>
                    <a:pt x="1897" y="403"/>
                    <a:pt x="1479" y="0"/>
                    <a:pt x="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08">
              <a:extLst>
                <a:ext uri="{FF2B5EF4-FFF2-40B4-BE49-F238E27FC236}">
                  <a16:creationId xmlns:a16="http://schemas.microsoft.com/office/drawing/2014/main" id="{1071DD0A-FE81-CD01-542A-F79830D38075}"/>
                </a:ext>
              </a:extLst>
            </p:cNvPr>
            <p:cNvSpPr/>
            <p:nvPr/>
          </p:nvSpPr>
          <p:spPr>
            <a:xfrm>
              <a:off x="-774475" y="3442238"/>
              <a:ext cx="47450" cy="46325"/>
            </a:xfrm>
            <a:custGeom>
              <a:avLst/>
              <a:gdLst/>
              <a:ahLst/>
              <a:cxnLst/>
              <a:rect l="l" t="t" r="r" b="b"/>
              <a:pathLst>
                <a:path w="1898" h="1853" extrusionOk="0">
                  <a:moveTo>
                    <a:pt x="942" y="0"/>
                  </a:moveTo>
                  <a:cubicBezTo>
                    <a:pt x="419" y="0"/>
                    <a:pt x="1" y="419"/>
                    <a:pt x="1" y="927"/>
                  </a:cubicBezTo>
                  <a:cubicBezTo>
                    <a:pt x="1" y="1449"/>
                    <a:pt x="419" y="1853"/>
                    <a:pt x="942" y="1853"/>
                  </a:cubicBezTo>
                  <a:cubicBezTo>
                    <a:pt x="1465" y="1853"/>
                    <a:pt x="1898" y="1449"/>
                    <a:pt x="1898" y="927"/>
                  </a:cubicBezTo>
                  <a:cubicBezTo>
                    <a:pt x="1898" y="419"/>
                    <a:pt x="1465" y="0"/>
                    <a:pt x="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08">
              <a:extLst>
                <a:ext uri="{FF2B5EF4-FFF2-40B4-BE49-F238E27FC236}">
                  <a16:creationId xmlns:a16="http://schemas.microsoft.com/office/drawing/2014/main" id="{1DB9AB40-D1AE-96E0-714C-F99384E1395E}"/>
                </a:ext>
              </a:extLst>
            </p:cNvPr>
            <p:cNvSpPr/>
            <p:nvPr/>
          </p:nvSpPr>
          <p:spPr>
            <a:xfrm>
              <a:off x="-826000" y="3372038"/>
              <a:ext cx="127350" cy="106450"/>
            </a:xfrm>
            <a:custGeom>
              <a:avLst/>
              <a:gdLst/>
              <a:ahLst/>
              <a:cxnLst/>
              <a:rect l="l" t="t" r="r" b="b"/>
              <a:pathLst>
                <a:path w="5094" h="4258" extrusionOk="0">
                  <a:moveTo>
                    <a:pt x="4362" y="464"/>
                  </a:moveTo>
                  <a:lnTo>
                    <a:pt x="2883" y="3391"/>
                  </a:lnTo>
                  <a:lnTo>
                    <a:pt x="852" y="478"/>
                  </a:lnTo>
                  <a:lnTo>
                    <a:pt x="4362" y="464"/>
                  </a:lnTo>
                  <a:close/>
                  <a:moveTo>
                    <a:pt x="5094" y="1"/>
                  </a:moveTo>
                  <a:lnTo>
                    <a:pt x="1" y="45"/>
                  </a:lnTo>
                  <a:lnTo>
                    <a:pt x="2958" y="4257"/>
                  </a:lnTo>
                  <a:lnTo>
                    <a:pt x="5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08">
              <a:extLst>
                <a:ext uri="{FF2B5EF4-FFF2-40B4-BE49-F238E27FC236}">
                  <a16:creationId xmlns:a16="http://schemas.microsoft.com/office/drawing/2014/main" id="{F1BABFC2-7368-C8C6-C0F8-F409FD83E2D1}"/>
                </a:ext>
              </a:extLst>
            </p:cNvPr>
            <p:cNvSpPr/>
            <p:nvPr/>
          </p:nvSpPr>
          <p:spPr>
            <a:xfrm>
              <a:off x="-809950" y="3428788"/>
              <a:ext cx="13475" cy="13100"/>
            </a:xfrm>
            <a:custGeom>
              <a:avLst/>
              <a:gdLst/>
              <a:ahLst/>
              <a:cxnLst/>
              <a:rect l="l" t="t" r="r" b="b"/>
              <a:pathLst>
                <a:path w="539" h="524" extrusionOk="0">
                  <a:moveTo>
                    <a:pt x="270" y="1"/>
                  </a:moveTo>
                  <a:cubicBezTo>
                    <a:pt x="120" y="1"/>
                    <a:pt x="1" y="120"/>
                    <a:pt x="1" y="270"/>
                  </a:cubicBezTo>
                  <a:cubicBezTo>
                    <a:pt x="1" y="404"/>
                    <a:pt x="120" y="524"/>
                    <a:pt x="270" y="524"/>
                  </a:cubicBezTo>
                  <a:cubicBezTo>
                    <a:pt x="419" y="524"/>
                    <a:pt x="539" y="404"/>
                    <a:pt x="539" y="270"/>
                  </a:cubicBezTo>
                  <a:cubicBezTo>
                    <a:pt x="539" y="120"/>
                    <a:pt x="419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08">
              <a:extLst>
                <a:ext uri="{FF2B5EF4-FFF2-40B4-BE49-F238E27FC236}">
                  <a16:creationId xmlns:a16="http://schemas.microsoft.com/office/drawing/2014/main" id="{2B41F239-BB15-0A02-290E-F07D7DE0DD60}"/>
                </a:ext>
              </a:extLst>
            </p:cNvPr>
            <p:cNvSpPr/>
            <p:nvPr/>
          </p:nvSpPr>
          <p:spPr>
            <a:xfrm>
              <a:off x="-778950" y="3345163"/>
              <a:ext cx="13850" cy="13075"/>
            </a:xfrm>
            <a:custGeom>
              <a:avLst/>
              <a:gdLst/>
              <a:ahLst/>
              <a:cxnLst/>
              <a:rect l="l" t="t" r="r" b="b"/>
              <a:pathLst>
                <a:path w="554" h="523" extrusionOk="0">
                  <a:moveTo>
                    <a:pt x="269" y="0"/>
                  </a:moveTo>
                  <a:cubicBezTo>
                    <a:pt x="120" y="0"/>
                    <a:pt x="1" y="120"/>
                    <a:pt x="1" y="269"/>
                  </a:cubicBezTo>
                  <a:cubicBezTo>
                    <a:pt x="1" y="403"/>
                    <a:pt x="120" y="523"/>
                    <a:pt x="269" y="523"/>
                  </a:cubicBezTo>
                  <a:cubicBezTo>
                    <a:pt x="434" y="523"/>
                    <a:pt x="553" y="403"/>
                    <a:pt x="553" y="269"/>
                  </a:cubicBezTo>
                  <a:cubicBezTo>
                    <a:pt x="553" y="120"/>
                    <a:pt x="434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08">
              <a:extLst>
                <a:ext uri="{FF2B5EF4-FFF2-40B4-BE49-F238E27FC236}">
                  <a16:creationId xmlns:a16="http://schemas.microsoft.com/office/drawing/2014/main" id="{038A928B-17C0-64AC-6872-62D65F352400}"/>
                </a:ext>
              </a:extLst>
            </p:cNvPr>
            <p:cNvSpPr/>
            <p:nvPr/>
          </p:nvSpPr>
          <p:spPr>
            <a:xfrm>
              <a:off x="-718825" y="3423563"/>
              <a:ext cx="13825" cy="13475"/>
            </a:xfrm>
            <a:custGeom>
              <a:avLst/>
              <a:gdLst/>
              <a:ahLst/>
              <a:cxnLst/>
              <a:rect l="l" t="t" r="r" b="b"/>
              <a:pathLst>
                <a:path w="553" h="539" extrusionOk="0">
                  <a:moveTo>
                    <a:pt x="269" y="1"/>
                  </a:moveTo>
                  <a:cubicBezTo>
                    <a:pt x="120" y="1"/>
                    <a:pt x="0" y="120"/>
                    <a:pt x="0" y="270"/>
                  </a:cubicBezTo>
                  <a:cubicBezTo>
                    <a:pt x="0" y="419"/>
                    <a:pt x="120" y="538"/>
                    <a:pt x="269" y="538"/>
                  </a:cubicBezTo>
                  <a:cubicBezTo>
                    <a:pt x="418" y="538"/>
                    <a:pt x="553" y="419"/>
                    <a:pt x="553" y="270"/>
                  </a:cubicBezTo>
                  <a:cubicBezTo>
                    <a:pt x="553" y="120"/>
                    <a:pt x="418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08">
              <a:extLst>
                <a:ext uri="{FF2B5EF4-FFF2-40B4-BE49-F238E27FC236}">
                  <a16:creationId xmlns:a16="http://schemas.microsoft.com/office/drawing/2014/main" id="{EFE6BD4A-DC31-B1B6-B545-9710810F082E}"/>
                </a:ext>
              </a:extLst>
            </p:cNvPr>
            <p:cNvSpPr/>
            <p:nvPr/>
          </p:nvSpPr>
          <p:spPr>
            <a:xfrm>
              <a:off x="-705400" y="3446338"/>
              <a:ext cx="358875" cy="354150"/>
            </a:xfrm>
            <a:custGeom>
              <a:avLst/>
              <a:gdLst/>
              <a:ahLst/>
              <a:cxnLst/>
              <a:rect l="l" t="t" r="r" b="b"/>
              <a:pathLst>
                <a:path w="14355" h="14166" extrusionOk="0">
                  <a:moveTo>
                    <a:pt x="12248" y="1"/>
                  </a:moveTo>
                  <a:cubicBezTo>
                    <a:pt x="12144" y="1"/>
                    <a:pt x="12069" y="61"/>
                    <a:pt x="12024" y="150"/>
                  </a:cubicBezTo>
                  <a:cubicBezTo>
                    <a:pt x="11651" y="1061"/>
                    <a:pt x="11950" y="2077"/>
                    <a:pt x="12069" y="3003"/>
                  </a:cubicBezTo>
                  <a:cubicBezTo>
                    <a:pt x="12129" y="3481"/>
                    <a:pt x="12159" y="3959"/>
                    <a:pt x="12144" y="4437"/>
                  </a:cubicBezTo>
                  <a:cubicBezTo>
                    <a:pt x="11890" y="4706"/>
                    <a:pt x="11487" y="4780"/>
                    <a:pt x="11128" y="4795"/>
                  </a:cubicBezTo>
                  <a:cubicBezTo>
                    <a:pt x="11015" y="4800"/>
                    <a:pt x="10902" y="4802"/>
                    <a:pt x="10788" y="4802"/>
                  </a:cubicBezTo>
                  <a:cubicBezTo>
                    <a:pt x="9824" y="4802"/>
                    <a:pt x="8853" y="4640"/>
                    <a:pt x="7917" y="4467"/>
                  </a:cubicBezTo>
                  <a:cubicBezTo>
                    <a:pt x="6827" y="4272"/>
                    <a:pt x="5751" y="4019"/>
                    <a:pt x="4661" y="3824"/>
                  </a:cubicBezTo>
                  <a:cubicBezTo>
                    <a:pt x="4473" y="3782"/>
                    <a:pt x="4277" y="3733"/>
                    <a:pt x="4079" y="3733"/>
                  </a:cubicBezTo>
                  <a:cubicBezTo>
                    <a:pt x="3994" y="3733"/>
                    <a:pt x="3909" y="3742"/>
                    <a:pt x="3825" y="3765"/>
                  </a:cubicBezTo>
                  <a:cubicBezTo>
                    <a:pt x="3630" y="3839"/>
                    <a:pt x="3466" y="4004"/>
                    <a:pt x="3421" y="4213"/>
                  </a:cubicBezTo>
                  <a:cubicBezTo>
                    <a:pt x="3302" y="4646"/>
                    <a:pt x="3571" y="4989"/>
                    <a:pt x="3690" y="5378"/>
                  </a:cubicBezTo>
                  <a:lnTo>
                    <a:pt x="2570" y="5124"/>
                  </a:lnTo>
                  <a:cubicBezTo>
                    <a:pt x="2359" y="5077"/>
                    <a:pt x="2141" y="5030"/>
                    <a:pt x="1929" y="5030"/>
                  </a:cubicBezTo>
                  <a:cubicBezTo>
                    <a:pt x="1735" y="5030"/>
                    <a:pt x="1546" y="5069"/>
                    <a:pt x="1375" y="5184"/>
                  </a:cubicBezTo>
                  <a:cubicBezTo>
                    <a:pt x="1121" y="5378"/>
                    <a:pt x="972" y="5676"/>
                    <a:pt x="957" y="6005"/>
                  </a:cubicBezTo>
                  <a:cubicBezTo>
                    <a:pt x="942" y="6289"/>
                    <a:pt x="1002" y="6573"/>
                    <a:pt x="1121" y="6826"/>
                  </a:cubicBezTo>
                  <a:cubicBezTo>
                    <a:pt x="1022" y="6790"/>
                    <a:pt x="917" y="6771"/>
                    <a:pt x="810" y="6771"/>
                  </a:cubicBezTo>
                  <a:cubicBezTo>
                    <a:pt x="740" y="6771"/>
                    <a:pt x="669" y="6779"/>
                    <a:pt x="598" y="6797"/>
                  </a:cubicBezTo>
                  <a:cubicBezTo>
                    <a:pt x="330" y="6841"/>
                    <a:pt x="106" y="7065"/>
                    <a:pt x="91" y="7349"/>
                  </a:cubicBezTo>
                  <a:cubicBezTo>
                    <a:pt x="106" y="7514"/>
                    <a:pt x="165" y="7678"/>
                    <a:pt x="270" y="7797"/>
                  </a:cubicBezTo>
                  <a:cubicBezTo>
                    <a:pt x="374" y="7962"/>
                    <a:pt x="464" y="8111"/>
                    <a:pt x="569" y="8260"/>
                  </a:cubicBezTo>
                  <a:cubicBezTo>
                    <a:pt x="643" y="8365"/>
                    <a:pt x="718" y="8469"/>
                    <a:pt x="793" y="8574"/>
                  </a:cubicBezTo>
                  <a:cubicBezTo>
                    <a:pt x="772" y="8571"/>
                    <a:pt x="752" y="8570"/>
                    <a:pt x="731" y="8570"/>
                  </a:cubicBezTo>
                  <a:cubicBezTo>
                    <a:pt x="633" y="8570"/>
                    <a:pt x="536" y="8599"/>
                    <a:pt x="449" y="8649"/>
                  </a:cubicBezTo>
                  <a:cubicBezTo>
                    <a:pt x="1" y="8888"/>
                    <a:pt x="180" y="9440"/>
                    <a:pt x="389" y="9784"/>
                  </a:cubicBezTo>
                  <a:cubicBezTo>
                    <a:pt x="643" y="10157"/>
                    <a:pt x="972" y="10486"/>
                    <a:pt x="1360" y="10710"/>
                  </a:cubicBezTo>
                  <a:cubicBezTo>
                    <a:pt x="1793" y="10994"/>
                    <a:pt x="2241" y="11262"/>
                    <a:pt x="2689" y="11501"/>
                  </a:cubicBezTo>
                  <a:cubicBezTo>
                    <a:pt x="5542" y="13055"/>
                    <a:pt x="8709" y="13951"/>
                    <a:pt x="11965" y="14160"/>
                  </a:cubicBezTo>
                  <a:cubicBezTo>
                    <a:pt x="12051" y="14163"/>
                    <a:pt x="12140" y="14165"/>
                    <a:pt x="12229" y="14165"/>
                  </a:cubicBezTo>
                  <a:cubicBezTo>
                    <a:pt x="12585" y="14165"/>
                    <a:pt x="12950" y="14127"/>
                    <a:pt x="13249" y="13936"/>
                  </a:cubicBezTo>
                  <a:cubicBezTo>
                    <a:pt x="13682" y="13652"/>
                    <a:pt x="13727" y="13144"/>
                    <a:pt x="13787" y="12681"/>
                  </a:cubicBezTo>
                  <a:cubicBezTo>
                    <a:pt x="14071" y="10531"/>
                    <a:pt x="14354" y="8365"/>
                    <a:pt x="14295" y="6184"/>
                  </a:cubicBezTo>
                  <a:cubicBezTo>
                    <a:pt x="14280" y="5124"/>
                    <a:pt x="14145" y="4048"/>
                    <a:pt x="13921" y="3018"/>
                  </a:cubicBezTo>
                  <a:cubicBezTo>
                    <a:pt x="13817" y="2495"/>
                    <a:pt x="13667" y="1987"/>
                    <a:pt x="13488" y="1479"/>
                  </a:cubicBezTo>
                  <a:cubicBezTo>
                    <a:pt x="13339" y="1046"/>
                    <a:pt x="13189" y="553"/>
                    <a:pt x="12831" y="240"/>
                  </a:cubicBezTo>
                  <a:cubicBezTo>
                    <a:pt x="12667" y="105"/>
                    <a:pt x="12457" y="16"/>
                    <a:pt x="12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08">
              <a:extLst>
                <a:ext uri="{FF2B5EF4-FFF2-40B4-BE49-F238E27FC236}">
                  <a16:creationId xmlns:a16="http://schemas.microsoft.com/office/drawing/2014/main" id="{C1B66B3F-E2B1-B2CF-0F10-8E128236C592}"/>
                </a:ext>
              </a:extLst>
            </p:cNvPr>
            <p:cNvSpPr/>
            <p:nvPr/>
          </p:nvSpPr>
          <p:spPr>
            <a:xfrm>
              <a:off x="-685975" y="3660663"/>
              <a:ext cx="175150" cy="77325"/>
            </a:xfrm>
            <a:custGeom>
              <a:avLst/>
              <a:gdLst/>
              <a:ahLst/>
              <a:cxnLst/>
              <a:rect l="l" t="t" r="r" b="b"/>
              <a:pathLst>
                <a:path w="7006" h="3093" fill="none" extrusionOk="0">
                  <a:moveTo>
                    <a:pt x="1" y="1"/>
                  </a:moveTo>
                  <a:lnTo>
                    <a:pt x="7006" y="3093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08">
              <a:extLst>
                <a:ext uri="{FF2B5EF4-FFF2-40B4-BE49-F238E27FC236}">
                  <a16:creationId xmlns:a16="http://schemas.microsoft.com/office/drawing/2014/main" id="{4165F327-33D0-ACEC-A463-3F0884C2D45F}"/>
                </a:ext>
              </a:extLst>
            </p:cNvPr>
            <p:cNvSpPr/>
            <p:nvPr/>
          </p:nvSpPr>
          <p:spPr>
            <a:xfrm>
              <a:off x="-677750" y="3616988"/>
              <a:ext cx="182600" cy="60875"/>
            </a:xfrm>
            <a:custGeom>
              <a:avLst/>
              <a:gdLst/>
              <a:ahLst/>
              <a:cxnLst/>
              <a:rect l="l" t="t" r="r" b="b"/>
              <a:pathLst>
                <a:path w="7304" h="2435" fill="none" extrusionOk="0">
                  <a:moveTo>
                    <a:pt x="0" y="0"/>
                  </a:moveTo>
                  <a:lnTo>
                    <a:pt x="7304" y="2435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08">
              <a:extLst>
                <a:ext uri="{FF2B5EF4-FFF2-40B4-BE49-F238E27FC236}">
                  <a16:creationId xmlns:a16="http://schemas.microsoft.com/office/drawing/2014/main" id="{055F4406-45F7-AF33-2CDF-568079721B20}"/>
                </a:ext>
              </a:extLst>
            </p:cNvPr>
            <p:cNvSpPr/>
            <p:nvPr/>
          </p:nvSpPr>
          <p:spPr>
            <a:xfrm>
              <a:off x="-613150" y="3580763"/>
              <a:ext cx="123975" cy="45200"/>
            </a:xfrm>
            <a:custGeom>
              <a:avLst/>
              <a:gdLst/>
              <a:ahLst/>
              <a:cxnLst/>
              <a:rect l="l" t="t" r="r" b="b"/>
              <a:pathLst>
                <a:path w="4959" h="1808" fill="none" extrusionOk="0">
                  <a:moveTo>
                    <a:pt x="0" y="1"/>
                  </a:moveTo>
                  <a:lnTo>
                    <a:pt x="4959" y="1808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08">
              <a:extLst>
                <a:ext uri="{FF2B5EF4-FFF2-40B4-BE49-F238E27FC236}">
                  <a16:creationId xmlns:a16="http://schemas.microsoft.com/office/drawing/2014/main" id="{8FE30C30-E518-32C3-705D-79974CE6A6B8}"/>
                </a:ext>
              </a:extLst>
            </p:cNvPr>
            <p:cNvSpPr/>
            <p:nvPr/>
          </p:nvSpPr>
          <p:spPr>
            <a:xfrm>
              <a:off x="-1165400" y="3446338"/>
              <a:ext cx="359225" cy="354300"/>
            </a:xfrm>
            <a:custGeom>
              <a:avLst/>
              <a:gdLst/>
              <a:ahLst/>
              <a:cxnLst/>
              <a:rect l="l" t="t" r="r" b="b"/>
              <a:pathLst>
                <a:path w="14369" h="14172" extrusionOk="0">
                  <a:moveTo>
                    <a:pt x="2106" y="1"/>
                  </a:moveTo>
                  <a:cubicBezTo>
                    <a:pt x="1882" y="16"/>
                    <a:pt x="1688" y="105"/>
                    <a:pt x="1523" y="240"/>
                  </a:cubicBezTo>
                  <a:cubicBezTo>
                    <a:pt x="1165" y="553"/>
                    <a:pt x="1016" y="1046"/>
                    <a:pt x="866" y="1479"/>
                  </a:cubicBezTo>
                  <a:cubicBezTo>
                    <a:pt x="687" y="1987"/>
                    <a:pt x="538" y="2495"/>
                    <a:pt x="418" y="3018"/>
                  </a:cubicBezTo>
                  <a:cubicBezTo>
                    <a:pt x="194" y="4048"/>
                    <a:pt x="75" y="5124"/>
                    <a:pt x="45" y="6184"/>
                  </a:cubicBezTo>
                  <a:cubicBezTo>
                    <a:pt x="0" y="8365"/>
                    <a:pt x="269" y="10531"/>
                    <a:pt x="568" y="12681"/>
                  </a:cubicBezTo>
                  <a:cubicBezTo>
                    <a:pt x="627" y="13159"/>
                    <a:pt x="687" y="13652"/>
                    <a:pt x="1120" y="13936"/>
                  </a:cubicBezTo>
                  <a:cubicBezTo>
                    <a:pt x="1408" y="14120"/>
                    <a:pt x="1758" y="14171"/>
                    <a:pt x="2095" y="14171"/>
                  </a:cubicBezTo>
                  <a:cubicBezTo>
                    <a:pt x="2195" y="14171"/>
                    <a:pt x="2294" y="14167"/>
                    <a:pt x="2390" y="14160"/>
                  </a:cubicBezTo>
                  <a:cubicBezTo>
                    <a:pt x="5646" y="13966"/>
                    <a:pt x="8812" y="13055"/>
                    <a:pt x="11680" y="11501"/>
                  </a:cubicBezTo>
                  <a:cubicBezTo>
                    <a:pt x="12128" y="11262"/>
                    <a:pt x="12576" y="11008"/>
                    <a:pt x="13009" y="10725"/>
                  </a:cubicBezTo>
                  <a:cubicBezTo>
                    <a:pt x="13397" y="10486"/>
                    <a:pt x="13726" y="10172"/>
                    <a:pt x="13980" y="9784"/>
                  </a:cubicBezTo>
                  <a:cubicBezTo>
                    <a:pt x="14174" y="9455"/>
                    <a:pt x="14368" y="8888"/>
                    <a:pt x="13920" y="8649"/>
                  </a:cubicBezTo>
                  <a:cubicBezTo>
                    <a:pt x="13816" y="8589"/>
                    <a:pt x="13696" y="8574"/>
                    <a:pt x="13577" y="8574"/>
                  </a:cubicBezTo>
                  <a:cubicBezTo>
                    <a:pt x="13636" y="8469"/>
                    <a:pt x="13711" y="8380"/>
                    <a:pt x="13786" y="8275"/>
                  </a:cubicBezTo>
                  <a:cubicBezTo>
                    <a:pt x="13890" y="8111"/>
                    <a:pt x="13995" y="7962"/>
                    <a:pt x="14085" y="7812"/>
                  </a:cubicBezTo>
                  <a:cubicBezTo>
                    <a:pt x="14189" y="7678"/>
                    <a:pt x="14264" y="7514"/>
                    <a:pt x="14279" y="7349"/>
                  </a:cubicBezTo>
                  <a:cubicBezTo>
                    <a:pt x="14249" y="7065"/>
                    <a:pt x="14040" y="6841"/>
                    <a:pt x="13756" y="6797"/>
                  </a:cubicBezTo>
                  <a:cubicBezTo>
                    <a:pt x="13691" y="6779"/>
                    <a:pt x="13624" y="6771"/>
                    <a:pt x="13556" y="6771"/>
                  </a:cubicBezTo>
                  <a:cubicBezTo>
                    <a:pt x="13453" y="6771"/>
                    <a:pt x="13348" y="6790"/>
                    <a:pt x="13248" y="6826"/>
                  </a:cubicBezTo>
                  <a:cubicBezTo>
                    <a:pt x="13368" y="6573"/>
                    <a:pt x="13427" y="6289"/>
                    <a:pt x="13412" y="6005"/>
                  </a:cubicBezTo>
                  <a:cubicBezTo>
                    <a:pt x="13397" y="5676"/>
                    <a:pt x="13233" y="5378"/>
                    <a:pt x="12979" y="5184"/>
                  </a:cubicBezTo>
                  <a:cubicBezTo>
                    <a:pt x="12801" y="5069"/>
                    <a:pt x="12609" y="5030"/>
                    <a:pt x="12415" y="5030"/>
                  </a:cubicBezTo>
                  <a:cubicBezTo>
                    <a:pt x="12202" y="5030"/>
                    <a:pt x="11987" y="5077"/>
                    <a:pt x="11784" y="5124"/>
                  </a:cubicBezTo>
                  <a:lnTo>
                    <a:pt x="10664" y="5378"/>
                  </a:lnTo>
                  <a:cubicBezTo>
                    <a:pt x="10769" y="4989"/>
                    <a:pt x="11053" y="4631"/>
                    <a:pt x="10933" y="4198"/>
                  </a:cubicBezTo>
                  <a:cubicBezTo>
                    <a:pt x="10873" y="4004"/>
                    <a:pt x="10724" y="3839"/>
                    <a:pt x="10515" y="3765"/>
                  </a:cubicBezTo>
                  <a:cubicBezTo>
                    <a:pt x="10432" y="3742"/>
                    <a:pt x="10349" y="3733"/>
                    <a:pt x="10264" y="3733"/>
                  </a:cubicBezTo>
                  <a:cubicBezTo>
                    <a:pt x="10072" y="3733"/>
                    <a:pt x="9875" y="3778"/>
                    <a:pt x="9678" y="3809"/>
                  </a:cubicBezTo>
                  <a:cubicBezTo>
                    <a:pt x="8603" y="4019"/>
                    <a:pt x="7513" y="4257"/>
                    <a:pt x="6437" y="4467"/>
                  </a:cubicBezTo>
                  <a:cubicBezTo>
                    <a:pt x="5482" y="4628"/>
                    <a:pt x="4502" y="4802"/>
                    <a:pt x="3542" y="4802"/>
                  </a:cubicBezTo>
                  <a:cubicBezTo>
                    <a:pt x="3436" y="4802"/>
                    <a:pt x="3331" y="4800"/>
                    <a:pt x="3226" y="4795"/>
                  </a:cubicBezTo>
                  <a:cubicBezTo>
                    <a:pt x="2868" y="4780"/>
                    <a:pt x="2464" y="4706"/>
                    <a:pt x="2211" y="4437"/>
                  </a:cubicBezTo>
                  <a:cubicBezTo>
                    <a:pt x="2196" y="3959"/>
                    <a:pt x="2211" y="3481"/>
                    <a:pt x="2270" y="3003"/>
                  </a:cubicBezTo>
                  <a:cubicBezTo>
                    <a:pt x="2405" y="2077"/>
                    <a:pt x="2688" y="1061"/>
                    <a:pt x="2330" y="135"/>
                  </a:cubicBezTo>
                  <a:cubicBezTo>
                    <a:pt x="2285" y="61"/>
                    <a:pt x="2196" y="1"/>
                    <a:pt x="2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08">
              <a:extLst>
                <a:ext uri="{FF2B5EF4-FFF2-40B4-BE49-F238E27FC236}">
                  <a16:creationId xmlns:a16="http://schemas.microsoft.com/office/drawing/2014/main" id="{5958FA4A-7B65-29DC-7279-2F0A89255678}"/>
                </a:ext>
              </a:extLst>
            </p:cNvPr>
            <p:cNvSpPr/>
            <p:nvPr/>
          </p:nvSpPr>
          <p:spPr>
            <a:xfrm>
              <a:off x="-1001125" y="3660663"/>
              <a:ext cx="174775" cy="77325"/>
            </a:xfrm>
            <a:custGeom>
              <a:avLst/>
              <a:gdLst/>
              <a:ahLst/>
              <a:cxnLst/>
              <a:rect l="l" t="t" r="r" b="b"/>
              <a:pathLst>
                <a:path w="6991" h="3093" fill="none" extrusionOk="0">
                  <a:moveTo>
                    <a:pt x="6991" y="1"/>
                  </a:moveTo>
                  <a:lnTo>
                    <a:pt x="1" y="3093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08">
              <a:extLst>
                <a:ext uri="{FF2B5EF4-FFF2-40B4-BE49-F238E27FC236}">
                  <a16:creationId xmlns:a16="http://schemas.microsoft.com/office/drawing/2014/main" id="{B86B5EB8-9037-0E83-9886-AEEF1F3F5A20}"/>
                </a:ext>
              </a:extLst>
            </p:cNvPr>
            <p:cNvSpPr/>
            <p:nvPr/>
          </p:nvSpPr>
          <p:spPr>
            <a:xfrm>
              <a:off x="-1016800" y="3616988"/>
              <a:ext cx="182250" cy="60875"/>
            </a:xfrm>
            <a:custGeom>
              <a:avLst/>
              <a:gdLst/>
              <a:ahLst/>
              <a:cxnLst/>
              <a:rect l="l" t="t" r="r" b="b"/>
              <a:pathLst>
                <a:path w="7290" h="2435" fill="none" extrusionOk="0">
                  <a:moveTo>
                    <a:pt x="7289" y="0"/>
                  </a:moveTo>
                  <a:lnTo>
                    <a:pt x="0" y="2435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08">
              <a:extLst>
                <a:ext uri="{FF2B5EF4-FFF2-40B4-BE49-F238E27FC236}">
                  <a16:creationId xmlns:a16="http://schemas.microsoft.com/office/drawing/2014/main" id="{273AFB94-112C-E5C7-47BE-BF7713EB8687}"/>
                </a:ext>
              </a:extLst>
            </p:cNvPr>
            <p:cNvSpPr/>
            <p:nvPr/>
          </p:nvSpPr>
          <p:spPr>
            <a:xfrm>
              <a:off x="-1023150" y="3580763"/>
              <a:ext cx="124000" cy="45200"/>
            </a:xfrm>
            <a:custGeom>
              <a:avLst/>
              <a:gdLst/>
              <a:ahLst/>
              <a:cxnLst/>
              <a:rect l="l" t="t" r="r" b="b"/>
              <a:pathLst>
                <a:path w="4960" h="1808" fill="none" extrusionOk="0">
                  <a:moveTo>
                    <a:pt x="4959" y="1"/>
                  </a:moveTo>
                  <a:lnTo>
                    <a:pt x="1" y="1808"/>
                  </a:lnTo>
                </a:path>
              </a:pathLst>
            </a:custGeom>
            <a:noFill/>
            <a:ln w="4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08">
              <a:extLst>
                <a:ext uri="{FF2B5EF4-FFF2-40B4-BE49-F238E27FC236}">
                  <a16:creationId xmlns:a16="http://schemas.microsoft.com/office/drawing/2014/main" id="{2DB1476F-2C00-AB41-EBCF-DD244156ECF4}"/>
                </a:ext>
              </a:extLst>
            </p:cNvPr>
            <p:cNvSpPr/>
            <p:nvPr/>
          </p:nvSpPr>
          <p:spPr>
            <a:xfrm>
              <a:off x="-610925" y="1920263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1F0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0" name="Google Shape;4870;p108">
            <a:extLst>
              <a:ext uri="{FF2B5EF4-FFF2-40B4-BE49-F238E27FC236}">
                <a16:creationId xmlns:a16="http://schemas.microsoft.com/office/drawing/2014/main" id="{8A5B24FB-09D5-5E99-A381-3D103526B7E6}"/>
              </a:ext>
            </a:extLst>
          </p:cNvPr>
          <p:cNvGrpSpPr/>
          <p:nvPr/>
        </p:nvGrpSpPr>
        <p:grpSpPr>
          <a:xfrm>
            <a:off x="8021551" y="249229"/>
            <a:ext cx="621203" cy="2703435"/>
            <a:chOff x="12350780" y="-104766"/>
            <a:chExt cx="673902" cy="2932778"/>
          </a:xfrm>
        </p:grpSpPr>
        <p:sp>
          <p:nvSpPr>
            <p:cNvPr id="4871" name="Google Shape;4871;p108">
              <a:extLst>
                <a:ext uri="{FF2B5EF4-FFF2-40B4-BE49-F238E27FC236}">
                  <a16:creationId xmlns:a16="http://schemas.microsoft.com/office/drawing/2014/main" id="{691F61C6-4F9C-E514-C61C-45C1AACA7EC0}"/>
                </a:ext>
              </a:extLst>
            </p:cNvPr>
            <p:cNvSpPr/>
            <p:nvPr/>
          </p:nvSpPr>
          <p:spPr>
            <a:xfrm>
              <a:off x="12693563" y="1153063"/>
              <a:ext cx="237082" cy="103409"/>
            </a:xfrm>
            <a:custGeom>
              <a:avLst/>
              <a:gdLst/>
              <a:ahLst/>
              <a:cxnLst/>
              <a:rect l="l" t="t" r="r" b="b"/>
              <a:pathLst>
                <a:path w="8171" h="3564" extrusionOk="0">
                  <a:moveTo>
                    <a:pt x="6370" y="0"/>
                  </a:moveTo>
                  <a:cubicBezTo>
                    <a:pt x="5513" y="0"/>
                    <a:pt x="4755" y="619"/>
                    <a:pt x="4601" y="1487"/>
                  </a:cubicBezTo>
                  <a:lnTo>
                    <a:pt x="0" y="1487"/>
                  </a:lnTo>
                  <a:lnTo>
                    <a:pt x="0" y="1935"/>
                  </a:lnTo>
                  <a:lnTo>
                    <a:pt x="4586" y="1935"/>
                  </a:lnTo>
                  <a:cubicBezTo>
                    <a:pt x="4660" y="2866"/>
                    <a:pt x="5435" y="3563"/>
                    <a:pt x="6363" y="3563"/>
                  </a:cubicBezTo>
                  <a:cubicBezTo>
                    <a:pt x="6373" y="3563"/>
                    <a:pt x="6383" y="3563"/>
                    <a:pt x="6393" y="3563"/>
                  </a:cubicBezTo>
                  <a:cubicBezTo>
                    <a:pt x="7334" y="3548"/>
                    <a:pt x="8096" y="2801"/>
                    <a:pt x="8125" y="1861"/>
                  </a:cubicBezTo>
                  <a:cubicBezTo>
                    <a:pt x="8170" y="934"/>
                    <a:pt x="7483" y="113"/>
                    <a:pt x="6542" y="8"/>
                  </a:cubicBezTo>
                  <a:cubicBezTo>
                    <a:pt x="6484" y="3"/>
                    <a:pt x="6427" y="0"/>
                    <a:pt x="6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08">
              <a:extLst>
                <a:ext uri="{FF2B5EF4-FFF2-40B4-BE49-F238E27FC236}">
                  <a16:creationId xmlns:a16="http://schemas.microsoft.com/office/drawing/2014/main" id="{AE69FA64-EF16-996D-5DF6-1612E70770CD}"/>
                </a:ext>
              </a:extLst>
            </p:cNvPr>
            <p:cNvSpPr/>
            <p:nvPr/>
          </p:nvSpPr>
          <p:spPr>
            <a:xfrm>
              <a:off x="12693563" y="1308758"/>
              <a:ext cx="145278" cy="62237"/>
            </a:xfrm>
            <a:custGeom>
              <a:avLst/>
              <a:gdLst/>
              <a:ahLst/>
              <a:cxnLst/>
              <a:rect l="l" t="t" r="r" b="b"/>
              <a:pathLst>
                <a:path w="5007" h="2145" extrusionOk="0">
                  <a:moveTo>
                    <a:pt x="3889" y="0"/>
                  </a:moveTo>
                  <a:cubicBezTo>
                    <a:pt x="3424" y="0"/>
                    <a:pt x="2962" y="280"/>
                    <a:pt x="2853" y="886"/>
                  </a:cubicBezTo>
                  <a:lnTo>
                    <a:pt x="0" y="886"/>
                  </a:lnTo>
                  <a:lnTo>
                    <a:pt x="0" y="1169"/>
                  </a:lnTo>
                  <a:lnTo>
                    <a:pt x="2838" y="1169"/>
                  </a:lnTo>
                  <a:cubicBezTo>
                    <a:pt x="2890" y="1823"/>
                    <a:pt x="3392" y="2144"/>
                    <a:pt x="3897" y="2144"/>
                  </a:cubicBezTo>
                  <a:cubicBezTo>
                    <a:pt x="4419" y="2144"/>
                    <a:pt x="4944" y="1800"/>
                    <a:pt x="4974" y="1125"/>
                  </a:cubicBezTo>
                  <a:cubicBezTo>
                    <a:pt x="5006" y="401"/>
                    <a:pt x="4445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08">
              <a:extLst>
                <a:ext uri="{FF2B5EF4-FFF2-40B4-BE49-F238E27FC236}">
                  <a16:creationId xmlns:a16="http://schemas.microsoft.com/office/drawing/2014/main" id="{A9403EB2-AEA9-EF4D-8FCF-96E39CA0E043}"/>
                </a:ext>
              </a:extLst>
            </p:cNvPr>
            <p:cNvSpPr/>
            <p:nvPr/>
          </p:nvSpPr>
          <p:spPr>
            <a:xfrm>
              <a:off x="12693563" y="699559"/>
              <a:ext cx="237082" cy="104483"/>
            </a:xfrm>
            <a:custGeom>
              <a:avLst/>
              <a:gdLst/>
              <a:ahLst/>
              <a:cxnLst/>
              <a:rect l="l" t="t" r="r" b="b"/>
              <a:pathLst>
                <a:path w="8171" h="3601" extrusionOk="0">
                  <a:moveTo>
                    <a:pt x="6363" y="1"/>
                  </a:moveTo>
                  <a:cubicBezTo>
                    <a:pt x="5497" y="1"/>
                    <a:pt x="4765" y="613"/>
                    <a:pt x="4601" y="1479"/>
                  </a:cubicBezTo>
                  <a:lnTo>
                    <a:pt x="0" y="1479"/>
                  </a:lnTo>
                  <a:lnTo>
                    <a:pt x="0" y="1927"/>
                  </a:lnTo>
                  <a:lnTo>
                    <a:pt x="4586" y="1927"/>
                  </a:lnTo>
                  <a:cubicBezTo>
                    <a:pt x="4645" y="2868"/>
                    <a:pt x="5422" y="3600"/>
                    <a:pt x="6363" y="3600"/>
                  </a:cubicBezTo>
                  <a:cubicBezTo>
                    <a:pt x="7364" y="3600"/>
                    <a:pt x="8170" y="2794"/>
                    <a:pt x="8170" y="1808"/>
                  </a:cubicBezTo>
                  <a:cubicBezTo>
                    <a:pt x="8170" y="807"/>
                    <a:pt x="7364" y="1"/>
                    <a:pt x="6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08">
              <a:extLst>
                <a:ext uri="{FF2B5EF4-FFF2-40B4-BE49-F238E27FC236}">
                  <a16:creationId xmlns:a16="http://schemas.microsoft.com/office/drawing/2014/main" id="{48B388F5-76AB-1F87-6456-50D614FB1469}"/>
                </a:ext>
              </a:extLst>
            </p:cNvPr>
            <p:cNvSpPr/>
            <p:nvPr/>
          </p:nvSpPr>
          <p:spPr>
            <a:xfrm>
              <a:off x="12693563" y="981295"/>
              <a:ext cx="331119" cy="145626"/>
            </a:xfrm>
            <a:custGeom>
              <a:avLst/>
              <a:gdLst/>
              <a:ahLst/>
              <a:cxnLst/>
              <a:rect l="l" t="t" r="r" b="b"/>
              <a:pathLst>
                <a:path w="11412" h="5019" extrusionOk="0">
                  <a:moveTo>
                    <a:pt x="8851" y="1"/>
                  </a:moveTo>
                  <a:cubicBezTo>
                    <a:pt x="7642" y="1"/>
                    <a:pt x="6587" y="863"/>
                    <a:pt x="6378" y="2090"/>
                  </a:cubicBezTo>
                  <a:lnTo>
                    <a:pt x="0" y="2090"/>
                  </a:lnTo>
                  <a:lnTo>
                    <a:pt x="0" y="2717"/>
                  </a:lnTo>
                  <a:lnTo>
                    <a:pt x="6348" y="2717"/>
                  </a:lnTo>
                  <a:cubicBezTo>
                    <a:pt x="6451" y="4027"/>
                    <a:pt x="7540" y="5018"/>
                    <a:pt x="8844" y="5018"/>
                  </a:cubicBezTo>
                  <a:cubicBezTo>
                    <a:pt x="8863" y="5018"/>
                    <a:pt x="8883" y="5018"/>
                    <a:pt x="8902" y="5017"/>
                  </a:cubicBezTo>
                  <a:cubicBezTo>
                    <a:pt x="10216" y="4988"/>
                    <a:pt x="11292" y="3942"/>
                    <a:pt x="11352" y="2628"/>
                  </a:cubicBezTo>
                  <a:cubicBezTo>
                    <a:pt x="11411" y="1298"/>
                    <a:pt x="10426" y="163"/>
                    <a:pt x="9111" y="14"/>
                  </a:cubicBezTo>
                  <a:cubicBezTo>
                    <a:pt x="9024" y="5"/>
                    <a:pt x="8937" y="1"/>
                    <a:pt x="88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08">
              <a:extLst>
                <a:ext uri="{FF2B5EF4-FFF2-40B4-BE49-F238E27FC236}">
                  <a16:creationId xmlns:a16="http://schemas.microsoft.com/office/drawing/2014/main" id="{23659F32-07B7-06A6-D1CC-2FB37800A09E}"/>
                </a:ext>
              </a:extLst>
            </p:cNvPr>
            <p:cNvSpPr/>
            <p:nvPr/>
          </p:nvSpPr>
          <p:spPr>
            <a:xfrm>
              <a:off x="12693563" y="831316"/>
              <a:ext cx="331119" cy="147367"/>
            </a:xfrm>
            <a:custGeom>
              <a:avLst/>
              <a:gdLst/>
              <a:ahLst/>
              <a:cxnLst/>
              <a:rect l="l" t="t" r="r" b="b"/>
              <a:pathLst>
                <a:path w="11412" h="5079" extrusionOk="0">
                  <a:moveTo>
                    <a:pt x="8872" y="0"/>
                  </a:moveTo>
                  <a:cubicBezTo>
                    <a:pt x="7647" y="0"/>
                    <a:pt x="6602" y="866"/>
                    <a:pt x="6378" y="2076"/>
                  </a:cubicBezTo>
                  <a:lnTo>
                    <a:pt x="0" y="2076"/>
                  </a:lnTo>
                  <a:lnTo>
                    <a:pt x="0" y="2718"/>
                  </a:lnTo>
                  <a:lnTo>
                    <a:pt x="6348" y="2718"/>
                  </a:lnTo>
                  <a:cubicBezTo>
                    <a:pt x="6438" y="4033"/>
                    <a:pt x="7543" y="5078"/>
                    <a:pt x="8872" y="5078"/>
                  </a:cubicBezTo>
                  <a:cubicBezTo>
                    <a:pt x="10276" y="5078"/>
                    <a:pt x="11411" y="3943"/>
                    <a:pt x="11411" y="2539"/>
                  </a:cubicBezTo>
                  <a:cubicBezTo>
                    <a:pt x="11411" y="1135"/>
                    <a:pt x="10276" y="0"/>
                    <a:pt x="8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08">
              <a:extLst>
                <a:ext uri="{FF2B5EF4-FFF2-40B4-BE49-F238E27FC236}">
                  <a16:creationId xmlns:a16="http://schemas.microsoft.com/office/drawing/2014/main" id="{C2683F9A-B437-24F5-6272-2B58D5388F56}"/>
                </a:ext>
              </a:extLst>
            </p:cNvPr>
            <p:cNvSpPr/>
            <p:nvPr/>
          </p:nvSpPr>
          <p:spPr>
            <a:xfrm>
              <a:off x="12693563" y="2723123"/>
              <a:ext cx="237082" cy="103438"/>
            </a:xfrm>
            <a:custGeom>
              <a:avLst/>
              <a:gdLst/>
              <a:ahLst/>
              <a:cxnLst/>
              <a:rect l="l" t="t" r="r" b="b"/>
              <a:pathLst>
                <a:path w="8171" h="3565" extrusionOk="0">
                  <a:moveTo>
                    <a:pt x="6366" y="1"/>
                  </a:moveTo>
                  <a:cubicBezTo>
                    <a:pt x="5511" y="1"/>
                    <a:pt x="4754" y="606"/>
                    <a:pt x="4601" y="1473"/>
                  </a:cubicBezTo>
                  <a:lnTo>
                    <a:pt x="0" y="1473"/>
                  </a:lnTo>
                  <a:lnTo>
                    <a:pt x="0" y="1936"/>
                  </a:lnTo>
                  <a:lnTo>
                    <a:pt x="4586" y="1936"/>
                  </a:lnTo>
                  <a:cubicBezTo>
                    <a:pt x="4660" y="2852"/>
                    <a:pt x="5436" y="3564"/>
                    <a:pt x="6364" y="3564"/>
                  </a:cubicBezTo>
                  <a:cubicBezTo>
                    <a:pt x="6374" y="3564"/>
                    <a:pt x="6383" y="3564"/>
                    <a:pt x="6393" y="3564"/>
                  </a:cubicBezTo>
                  <a:cubicBezTo>
                    <a:pt x="7334" y="3549"/>
                    <a:pt x="8096" y="2802"/>
                    <a:pt x="8125" y="1861"/>
                  </a:cubicBezTo>
                  <a:cubicBezTo>
                    <a:pt x="8170" y="920"/>
                    <a:pt x="7483" y="114"/>
                    <a:pt x="6542" y="9"/>
                  </a:cubicBezTo>
                  <a:cubicBezTo>
                    <a:pt x="6483" y="3"/>
                    <a:pt x="6425" y="1"/>
                    <a:pt x="6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08">
              <a:extLst>
                <a:ext uri="{FF2B5EF4-FFF2-40B4-BE49-F238E27FC236}">
                  <a16:creationId xmlns:a16="http://schemas.microsoft.com/office/drawing/2014/main" id="{81D92664-67D1-AA6A-17EA-B6C7E6AFC4D3}"/>
                </a:ext>
              </a:extLst>
            </p:cNvPr>
            <p:cNvSpPr/>
            <p:nvPr/>
          </p:nvSpPr>
          <p:spPr>
            <a:xfrm>
              <a:off x="12693563" y="2269387"/>
              <a:ext cx="237082" cy="103438"/>
            </a:xfrm>
            <a:custGeom>
              <a:avLst/>
              <a:gdLst/>
              <a:ahLst/>
              <a:cxnLst/>
              <a:rect l="l" t="t" r="r" b="b"/>
              <a:pathLst>
                <a:path w="8171" h="3565" extrusionOk="0">
                  <a:moveTo>
                    <a:pt x="6366" y="1"/>
                  </a:moveTo>
                  <a:cubicBezTo>
                    <a:pt x="5511" y="1"/>
                    <a:pt x="4754" y="606"/>
                    <a:pt x="4601" y="1473"/>
                  </a:cubicBezTo>
                  <a:lnTo>
                    <a:pt x="0" y="1473"/>
                  </a:lnTo>
                  <a:lnTo>
                    <a:pt x="0" y="1936"/>
                  </a:lnTo>
                  <a:lnTo>
                    <a:pt x="4586" y="1936"/>
                  </a:lnTo>
                  <a:cubicBezTo>
                    <a:pt x="4660" y="2852"/>
                    <a:pt x="5436" y="3564"/>
                    <a:pt x="6364" y="3564"/>
                  </a:cubicBezTo>
                  <a:cubicBezTo>
                    <a:pt x="6374" y="3564"/>
                    <a:pt x="6383" y="3564"/>
                    <a:pt x="6393" y="3564"/>
                  </a:cubicBezTo>
                  <a:cubicBezTo>
                    <a:pt x="7334" y="3549"/>
                    <a:pt x="8096" y="2802"/>
                    <a:pt x="8125" y="1861"/>
                  </a:cubicBezTo>
                  <a:cubicBezTo>
                    <a:pt x="8170" y="920"/>
                    <a:pt x="7483" y="114"/>
                    <a:pt x="6542" y="9"/>
                  </a:cubicBezTo>
                  <a:cubicBezTo>
                    <a:pt x="6483" y="4"/>
                    <a:pt x="6425" y="1"/>
                    <a:pt x="63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08">
              <a:extLst>
                <a:ext uri="{FF2B5EF4-FFF2-40B4-BE49-F238E27FC236}">
                  <a16:creationId xmlns:a16="http://schemas.microsoft.com/office/drawing/2014/main" id="{3602C98B-BEB4-D7F6-C58F-3A6A2B9A219A}"/>
                </a:ext>
              </a:extLst>
            </p:cNvPr>
            <p:cNvSpPr/>
            <p:nvPr/>
          </p:nvSpPr>
          <p:spPr>
            <a:xfrm>
              <a:off x="12693563" y="2130231"/>
              <a:ext cx="192863" cy="83534"/>
            </a:xfrm>
            <a:custGeom>
              <a:avLst/>
              <a:gdLst/>
              <a:ahLst/>
              <a:cxnLst/>
              <a:rect l="l" t="t" r="r" b="b"/>
              <a:pathLst>
                <a:path w="6647" h="2879" extrusionOk="0">
                  <a:moveTo>
                    <a:pt x="5163" y="1"/>
                  </a:moveTo>
                  <a:cubicBezTo>
                    <a:pt x="4471" y="1"/>
                    <a:pt x="3874" y="500"/>
                    <a:pt x="3749" y="1191"/>
                  </a:cubicBezTo>
                  <a:lnTo>
                    <a:pt x="0" y="1191"/>
                  </a:lnTo>
                  <a:lnTo>
                    <a:pt x="0" y="1564"/>
                  </a:lnTo>
                  <a:lnTo>
                    <a:pt x="3734" y="1564"/>
                  </a:lnTo>
                  <a:cubicBezTo>
                    <a:pt x="3793" y="2302"/>
                    <a:pt x="4420" y="2879"/>
                    <a:pt x="5169" y="2879"/>
                  </a:cubicBezTo>
                  <a:cubicBezTo>
                    <a:pt x="5179" y="2879"/>
                    <a:pt x="5188" y="2879"/>
                    <a:pt x="5198" y="2878"/>
                  </a:cubicBezTo>
                  <a:cubicBezTo>
                    <a:pt x="5960" y="2864"/>
                    <a:pt x="6572" y="2266"/>
                    <a:pt x="6602" y="1504"/>
                  </a:cubicBezTo>
                  <a:cubicBezTo>
                    <a:pt x="6647" y="743"/>
                    <a:pt x="6079" y="85"/>
                    <a:pt x="5332" y="11"/>
                  </a:cubicBezTo>
                  <a:cubicBezTo>
                    <a:pt x="5275" y="4"/>
                    <a:pt x="5219" y="1"/>
                    <a:pt x="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08">
              <a:extLst>
                <a:ext uri="{FF2B5EF4-FFF2-40B4-BE49-F238E27FC236}">
                  <a16:creationId xmlns:a16="http://schemas.microsoft.com/office/drawing/2014/main" id="{48D5F548-A927-17E8-2744-84A9605998BD}"/>
                </a:ext>
              </a:extLst>
            </p:cNvPr>
            <p:cNvSpPr/>
            <p:nvPr/>
          </p:nvSpPr>
          <p:spPr>
            <a:xfrm>
              <a:off x="12693563" y="1967456"/>
              <a:ext cx="170637" cy="73408"/>
            </a:xfrm>
            <a:custGeom>
              <a:avLst/>
              <a:gdLst/>
              <a:ahLst/>
              <a:cxnLst/>
              <a:rect l="l" t="t" r="r" b="b"/>
              <a:pathLst>
                <a:path w="5881" h="2530" extrusionOk="0">
                  <a:moveTo>
                    <a:pt x="4560" y="0"/>
                  </a:moveTo>
                  <a:cubicBezTo>
                    <a:pt x="4005" y="0"/>
                    <a:pt x="3454" y="333"/>
                    <a:pt x="3331" y="1050"/>
                  </a:cubicBezTo>
                  <a:lnTo>
                    <a:pt x="0" y="1050"/>
                  </a:lnTo>
                  <a:lnTo>
                    <a:pt x="0" y="1379"/>
                  </a:lnTo>
                  <a:lnTo>
                    <a:pt x="3316" y="1379"/>
                  </a:lnTo>
                  <a:cubicBezTo>
                    <a:pt x="3360" y="2027"/>
                    <a:pt x="3912" y="2529"/>
                    <a:pt x="4572" y="2529"/>
                  </a:cubicBezTo>
                  <a:cubicBezTo>
                    <a:pt x="4581" y="2529"/>
                    <a:pt x="4591" y="2529"/>
                    <a:pt x="4601" y="2529"/>
                  </a:cubicBezTo>
                  <a:cubicBezTo>
                    <a:pt x="5258" y="2529"/>
                    <a:pt x="5810" y="1991"/>
                    <a:pt x="5840" y="1319"/>
                  </a:cubicBezTo>
                  <a:cubicBezTo>
                    <a:pt x="5881" y="468"/>
                    <a:pt x="5218" y="0"/>
                    <a:pt x="4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08">
              <a:extLst>
                <a:ext uri="{FF2B5EF4-FFF2-40B4-BE49-F238E27FC236}">
                  <a16:creationId xmlns:a16="http://schemas.microsoft.com/office/drawing/2014/main" id="{3F5DEA6F-7D08-4A16-7612-288BA3476A22}"/>
                </a:ext>
              </a:extLst>
            </p:cNvPr>
            <p:cNvSpPr/>
            <p:nvPr/>
          </p:nvSpPr>
          <p:spPr>
            <a:xfrm>
              <a:off x="12693563" y="1530607"/>
              <a:ext cx="170637" cy="73437"/>
            </a:xfrm>
            <a:custGeom>
              <a:avLst/>
              <a:gdLst/>
              <a:ahLst/>
              <a:cxnLst/>
              <a:rect l="l" t="t" r="r" b="b"/>
              <a:pathLst>
                <a:path w="5881" h="2531" extrusionOk="0">
                  <a:moveTo>
                    <a:pt x="4560" y="1"/>
                  </a:moveTo>
                  <a:cubicBezTo>
                    <a:pt x="4005" y="1"/>
                    <a:pt x="3454" y="334"/>
                    <a:pt x="3331" y="1051"/>
                  </a:cubicBezTo>
                  <a:lnTo>
                    <a:pt x="0" y="1051"/>
                  </a:lnTo>
                  <a:lnTo>
                    <a:pt x="0" y="1365"/>
                  </a:lnTo>
                  <a:lnTo>
                    <a:pt x="3316" y="1365"/>
                  </a:lnTo>
                  <a:cubicBezTo>
                    <a:pt x="3360" y="2027"/>
                    <a:pt x="3912" y="2530"/>
                    <a:pt x="4572" y="2530"/>
                  </a:cubicBezTo>
                  <a:cubicBezTo>
                    <a:pt x="4581" y="2530"/>
                    <a:pt x="4591" y="2530"/>
                    <a:pt x="4601" y="2530"/>
                  </a:cubicBezTo>
                  <a:cubicBezTo>
                    <a:pt x="5258" y="2515"/>
                    <a:pt x="5810" y="1992"/>
                    <a:pt x="5840" y="1320"/>
                  </a:cubicBezTo>
                  <a:cubicBezTo>
                    <a:pt x="5881" y="469"/>
                    <a:pt x="5218" y="1"/>
                    <a:pt x="4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08">
              <a:extLst>
                <a:ext uri="{FF2B5EF4-FFF2-40B4-BE49-F238E27FC236}">
                  <a16:creationId xmlns:a16="http://schemas.microsoft.com/office/drawing/2014/main" id="{5B201A23-3AD0-7976-878E-10378501F651}"/>
                </a:ext>
              </a:extLst>
            </p:cNvPr>
            <p:cNvSpPr/>
            <p:nvPr/>
          </p:nvSpPr>
          <p:spPr>
            <a:xfrm>
              <a:off x="12693563" y="-104331"/>
              <a:ext cx="170347" cy="74133"/>
            </a:xfrm>
            <a:custGeom>
              <a:avLst/>
              <a:gdLst/>
              <a:ahLst/>
              <a:cxnLst/>
              <a:rect l="l" t="t" r="r" b="b"/>
              <a:pathLst>
                <a:path w="5871" h="2555" extrusionOk="0">
                  <a:moveTo>
                    <a:pt x="4586" y="1"/>
                  </a:moveTo>
                  <a:cubicBezTo>
                    <a:pt x="3958" y="1"/>
                    <a:pt x="3436" y="434"/>
                    <a:pt x="3331" y="1046"/>
                  </a:cubicBezTo>
                  <a:lnTo>
                    <a:pt x="0" y="1046"/>
                  </a:lnTo>
                  <a:lnTo>
                    <a:pt x="0" y="1360"/>
                  </a:lnTo>
                  <a:lnTo>
                    <a:pt x="3316" y="1360"/>
                  </a:lnTo>
                  <a:cubicBezTo>
                    <a:pt x="3361" y="2032"/>
                    <a:pt x="3913" y="2555"/>
                    <a:pt x="4586" y="2555"/>
                  </a:cubicBezTo>
                  <a:cubicBezTo>
                    <a:pt x="5288" y="2555"/>
                    <a:pt x="5870" y="1987"/>
                    <a:pt x="5870" y="1285"/>
                  </a:cubicBezTo>
                  <a:cubicBezTo>
                    <a:pt x="5870" y="568"/>
                    <a:pt x="5288" y="1"/>
                    <a:pt x="4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08">
              <a:extLst>
                <a:ext uri="{FF2B5EF4-FFF2-40B4-BE49-F238E27FC236}">
                  <a16:creationId xmlns:a16="http://schemas.microsoft.com/office/drawing/2014/main" id="{BC65FCAE-0C31-4270-56ED-A183CF2BC2D1}"/>
                </a:ext>
              </a:extLst>
            </p:cNvPr>
            <p:cNvSpPr/>
            <p:nvPr/>
          </p:nvSpPr>
          <p:spPr>
            <a:xfrm>
              <a:off x="12693563" y="1831231"/>
              <a:ext cx="201538" cy="87422"/>
            </a:xfrm>
            <a:custGeom>
              <a:avLst/>
              <a:gdLst/>
              <a:ahLst/>
              <a:cxnLst/>
              <a:rect l="l" t="t" r="r" b="b"/>
              <a:pathLst>
                <a:path w="6946" h="3013" extrusionOk="0">
                  <a:moveTo>
                    <a:pt x="5399" y="0"/>
                  </a:moveTo>
                  <a:cubicBezTo>
                    <a:pt x="4678" y="0"/>
                    <a:pt x="4053" y="516"/>
                    <a:pt x="3928" y="1250"/>
                  </a:cubicBezTo>
                  <a:lnTo>
                    <a:pt x="0" y="1250"/>
                  </a:lnTo>
                  <a:lnTo>
                    <a:pt x="0" y="1638"/>
                  </a:lnTo>
                  <a:lnTo>
                    <a:pt x="3899" y="1638"/>
                  </a:lnTo>
                  <a:cubicBezTo>
                    <a:pt x="3972" y="2420"/>
                    <a:pt x="4629" y="3012"/>
                    <a:pt x="5408" y="3012"/>
                  </a:cubicBezTo>
                  <a:cubicBezTo>
                    <a:pt x="5418" y="3012"/>
                    <a:pt x="5427" y="3012"/>
                    <a:pt x="5437" y="3012"/>
                  </a:cubicBezTo>
                  <a:cubicBezTo>
                    <a:pt x="6229" y="2997"/>
                    <a:pt x="6886" y="2370"/>
                    <a:pt x="6916" y="1563"/>
                  </a:cubicBezTo>
                  <a:cubicBezTo>
                    <a:pt x="6945" y="772"/>
                    <a:pt x="6363" y="85"/>
                    <a:pt x="5571" y="10"/>
                  </a:cubicBezTo>
                  <a:cubicBezTo>
                    <a:pt x="5514" y="4"/>
                    <a:pt x="5456" y="0"/>
                    <a:pt x="5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08">
              <a:extLst>
                <a:ext uri="{FF2B5EF4-FFF2-40B4-BE49-F238E27FC236}">
                  <a16:creationId xmlns:a16="http://schemas.microsoft.com/office/drawing/2014/main" id="{053C560E-DE99-E654-C138-EF81F028AE53}"/>
                </a:ext>
              </a:extLst>
            </p:cNvPr>
            <p:cNvSpPr/>
            <p:nvPr/>
          </p:nvSpPr>
          <p:spPr>
            <a:xfrm>
              <a:off x="12693563" y="1683022"/>
              <a:ext cx="201538" cy="87422"/>
            </a:xfrm>
            <a:custGeom>
              <a:avLst/>
              <a:gdLst/>
              <a:ahLst/>
              <a:cxnLst/>
              <a:rect l="l" t="t" r="r" b="b"/>
              <a:pathLst>
                <a:path w="6946" h="3013" extrusionOk="0">
                  <a:moveTo>
                    <a:pt x="5403" y="0"/>
                  </a:moveTo>
                  <a:cubicBezTo>
                    <a:pt x="4680" y="0"/>
                    <a:pt x="4053" y="528"/>
                    <a:pt x="3928" y="1250"/>
                  </a:cubicBezTo>
                  <a:lnTo>
                    <a:pt x="0" y="1250"/>
                  </a:lnTo>
                  <a:lnTo>
                    <a:pt x="0" y="1638"/>
                  </a:lnTo>
                  <a:lnTo>
                    <a:pt x="3899" y="1638"/>
                  </a:lnTo>
                  <a:cubicBezTo>
                    <a:pt x="3972" y="2420"/>
                    <a:pt x="4629" y="3012"/>
                    <a:pt x="5408" y="3012"/>
                  </a:cubicBezTo>
                  <a:cubicBezTo>
                    <a:pt x="5418" y="3012"/>
                    <a:pt x="5427" y="3012"/>
                    <a:pt x="5437" y="3012"/>
                  </a:cubicBezTo>
                  <a:cubicBezTo>
                    <a:pt x="6229" y="2997"/>
                    <a:pt x="6886" y="2370"/>
                    <a:pt x="6916" y="1578"/>
                  </a:cubicBezTo>
                  <a:cubicBezTo>
                    <a:pt x="6945" y="787"/>
                    <a:pt x="6363" y="100"/>
                    <a:pt x="5571" y="10"/>
                  </a:cubicBezTo>
                  <a:cubicBezTo>
                    <a:pt x="5515" y="4"/>
                    <a:pt x="5459" y="0"/>
                    <a:pt x="54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08">
              <a:extLst>
                <a:ext uri="{FF2B5EF4-FFF2-40B4-BE49-F238E27FC236}">
                  <a16:creationId xmlns:a16="http://schemas.microsoft.com/office/drawing/2014/main" id="{881F5F97-40CC-CCA2-9BCA-33D3BBEE0645}"/>
                </a:ext>
              </a:extLst>
            </p:cNvPr>
            <p:cNvSpPr/>
            <p:nvPr/>
          </p:nvSpPr>
          <p:spPr>
            <a:xfrm>
              <a:off x="12693563" y="2551383"/>
              <a:ext cx="331119" cy="145597"/>
            </a:xfrm>
            <a:custGeom>
              <a:avLst/>
              <a:gdLst/>
              <a:ahLst/>
              <a:cxnLst/>
              <a:rect l="l" t="t" r="r" b="b"/>
              <a:pathLst>
                <a:path w="11412" h="5018" extrusionOk="0">
                  <a:moveTo>
                    <a:pt x="8851" y="0"/>
                  </a:moveTo>
                  <a:cubicBezTo>
                    <a:pt x="7642" y="0"/>
                    <a:pt x="6587" y="863"/>
                    <a:pt x="6378" y="2090"/>
                  </a:cubicBezTo>
                  <a:lnTo>
                    <a:pt x="0" y="2090"/>
                  </a:lnTo>
                  <a:lnTo>
                    <a:pt x="0" y="2717"/>
                  </a:lnTo>
                  <a:lnTo>
                    <a:pt x="6348" y="2717"/>
                  </a:lnTo>
                  <a:cubicBezTo>
                    <a:pt x="6451" y="4027"/>
                    <a:pt x="7540" y="5018"/>
                    <a:pt x="8844" y="5018"/>
                  </a:cubicBezTo>
                  <a:cubicBezTo>
                    <a:pt x="8863" y="5018"/>
                    <a:pt x="8883" y="5017"/>
                    <a:pt x="8902" y="5017"/>
                  </a:cubicBezTo>
                  <a:cubicBezTo>
                    <a:pt x="10216" y="4987"/>
                    <a:pt x="11292" y="3942"/>
                    <a:pt x="11352" y="2627"/>
                  </a:cubicBezTo>
                  <a:cubicBezTo>
                    <a:pt x="11411" y="1298"/>
                    <a:pt x="10426" y="163"/>
                    <a:pt x="9111" y="13"/>
                  </a:cubicBezTo>
                  <a:cubicBezTo>
                    <a:pt x="9024" y="5"/>
                    <a:pt x="8937" y="0"/>
                    <a:pt x="8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08">
              <a:extLst>
                <a:ext uri="{FF2B5EF4-FFF2-40B4-BE49-F238E27FC236}">
                  <a16:creationId xmlns:a16="http://schemas.microsoft.com/office/drawing/2014/main" id="{EA70BC9B-A2C8-E8DC-64A9-6D01FC786C9F}"/>
                </a:ext>
              </a:extLst>
            </p:cNvPr>
            <p:cNvSpPr/>
            <p:nvPr/>
          </p:nvSpPr>
          <p:spPr>
            <a:xfrm>
              <a:off x="12693563" y="2401347"/>
              <a:ext cx="331119" cy="145249"/>
            </a:xfrm>
            <a:custGeom>
              <a:avLst/>
              <a:gdLst/>
              <a:ahLst/>
              <a:cxnLst/>
              <a:rect l="l" t="t" r="r" b="b"/>
              <a:pathLst>
                <a:path w="11412" h="5006" extrusionOk="0">
                  <a:moveTo>
                    <a:pt x="8825" y="0"/>
                  </a:moveTo>
                  <a:cubicBezTo>
                    <a:pt x="7627" y="0"/>
                    <a:pt x="6586" y="859"/>
                    <a:pt x="6378" y="2078"/>
                  </a:cubicBezTo>
                  <a:lnTo>
                    <a:pt x="0" y="2078"/>
                  </a:lnTo>
                  <a:lnTo>
                    <a:pt x="0" y="2720"/>
                  </a:lnTo>
                  <a:lnTo>
                    <a:pt x="6348" y="2720"/>
                  </a:lnTo>
                  <a:cubicBezTo>
                    <a:pt x="6451" y="4015"/>
                    <a:pt x="7540" y="5006"/>
                    <a:pt x="8844" y="5006"/>
                  </a:cubicBezTo>
                  <a:cubicBezTo>
                    <a:pt x="8863" y="5006"/>
                    <a:pt x="8883" y="5006"/>
                    <a:pt x="8902" y="5005"/>
                  </a:cubicBezTo>
                  <a:cubicBezTo>
                    <a:pt x="10216" y="4975"/>
                    <a:pt x="11292" y="3930"/>
                    <a:pt x="11352" y="2615"/>
                  </a:cubicBezTo>
                  <a:cubicBezTo>
                    <a:pt x="11411" y="1286"/>
                    <a:pt x="10426" y="151"/>
                    <a:pt x="9111" y="17"/>
                  </a:cubicBezTo>
                  <a:cubicBezTo>
                    <a:pt x="9015" y="6"/>
                    <a:pt x="8920" y="0"/>
                    <a:pt x="8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08">
              <a:extLst>
                <a:ext uri="{FF2B5EF4-FFF2-40B4-BE49-F238E27FC236}">
                  <a16:creationId xmlns:a16="http://schemas.microsoft.com/office/drawing/2014/main" id="{520561B2-6D15-2B09-82AC-C385A7D49CA0}"/>
                </a:ext>
              </a:extLst>
            </p:cNvPr>
            <p:cNvSpPr/>
            <p:nvPr/>
          </p:nvSpPr>
          <p:spPr>
            <a:xfrm>
              <a:off x="12693563" y="481134"/>
              <a:ext cx="193298" cy="84550"/>
            </a:xfrm>
            <a:custGeom>
              <a:avLst/>
              <a:gdLst/>
              <a:ahLst/>
              <a:cxnLst/>
              <a:rect l="l" t="t" r="r" b="b"/>
              <a:pathLst>
                <a:path w="6662" h="2914" extrusionOk="0">
                  <a:moveTo>
                    <a:pt x="5198" y="1"/>
                  </a:moveTo>
                  <a:cubicBezTo>
                    <a:pt x="4496" y="1"/>
                    <a:pt x="3884" y="494"/>
                    <a:pt x="3764" y="1196"/>
                  </a:cubicBezTo>
                  <a:lnTo>
                    <a:pt x="0" y="1196"/>
                  </a:lnTo>
                  <a:lnTo>
                    <a:pt x="0" y="1569"/>
                  </a:lnTo>
                  <a:lnTo>
                    <a:pt x="3749" y="1554"/>
                  </a:lnTo>
                  <a:cubicBezTo>
                    <a:pt x="3794" y="2331"/>
                    <a:pt x="4436" y="2913"/>
                    <a:pt x="5198" y="2913"/>
                  </a:cubicBezTo>
                  <a:cubicBezTo>
                    <a:pt x="6005" y="2913"/>
                    <a:pt x="6662" y="2271"/>
                    <a:pt x="6662" y="1465"/>
                  </a:cubicBezTo>
                  <a:cubicBezTo>
                    <a:pt x="6662" y="643"/>
                    <a:pt x="6005" y="1"/>
                    <a:pt x="51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08">
              <a:extLst>
                <a:ext uri="{FF2B5EF4-FFF2-40B4-BE49-F238E27FC236}">
                  <a16:creationId xmlns:a16="http://schemas.microsoft.com/office/drawing/2014/main" id="{175627B0-9169-B57E-FFFC-E70D9A0DABB0}"/>
                </a:ext>
              </a:extLst>
            </p:cNvPr>
            <p:cNvSpPr/>
            <p:nvPr/>
          </p:nvSpPr>
          <p:spPr>
            <a:xfrm>
              <a:off x="12693563" y="17445"/>
              <a:ext cx="237082" cy="104918"/>
            </a:xfrm>
            <a:custGeom>
              <a:avLst/>
              <a:gdLst/>
              <a:ahLst/>
              <a:cxnLst/>
              <a:rect l="l" t="t" r="r" b="b"/>
              <a:pathLst>
                <a:path w="8171" h="3616" extrusionOk="0">
                  <a:moveTo>
                    <a:pt x="6363" y="1"/>
                  </a:moveTo>
                  <a:cubicBezTo>
                    <a:pt x="5497" y="1"/>
                    <a:pt x="4765" y="628"/>
                    <a:pt x="4601" y="1479"/>
                  </a:cubicBezTo>
                  <a:lnTo>
                    <a:pt x="0" y="1479"/>
                  </a:lnTo>
                  <a:lnTo>
                    <a:pt x="0" y="1927"/>
                  </a:lnTo>
                  <a:lnTo>
                    <a:pt x="4586" y="1927"/>
                  </a:lnTo>
                  <a:cubicBezTo>
                    <a:pt x="4645" y="2868"/>
                    <a:pt x="5422" y="3600"/>
                    <a:pt x="6363" y="3615"/>
                  </a:cubicBezTo>
                  <a:cubicBezTo>
                    <a:pt x="7364" y="3615"/>
                    <a:pt x="8170" y="2794"/>
                    <a:pt x="8170" y="1808"/>
                  </a:cubicBezTo>
                  <a:cubicBezTo>
                    <a:pt x="8170" y="807"/>
                    <a:pt x="7364" y="1"/>
                    <a:pt x="6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08">
              <a:extLst>
                <a:ext uri="{FF2B5EF4-FFF2-40B4-BE49-F238E27FC236}">
                  <a16:creationId xmlns:a16="http://schemas.microsoft.com/office/drawing/2014/main" id="{6ABB5B13-0F75-37CE-1A16-17814D5EBFF8}"/>
                </a:ext>
              </a:extLst>
            </p:cNvPr>
            <p:cNvSpPr/>
            <p:nvPr/>
          </p:nvSpPr>
          <p:spPr>
            <a:xfrm>
              <a:off x="12693563" y="299123"/>
              <a:ext cx="331119" cy="147396"/>
            </a:xfrm>
            <a:custGeom>
              <a:avLst/>
              <a:gdLst/>
              <a:ahLst/>
              <a:cxnLst/>
              <a:rect l="l" t="t" r="r" b="b"/>
              <a:pathLst>
                <a:path w="11412" h="5080" extrusionOk="0">
                  <a:moveTo>
                    <a:pt x="8872" y="1"/>
                  </a:moveTo>
                  <a:cubicBezTo>
                    <a:pt x="7647" y="1"/>
                    <a:pt x="6587" y="882"/>
                    <a:pt x="6378" y="2092"/>
                  </a:cubicBezTo>
                  <a:lnTo>
                    <a:pt x="0" y="2092"/>
                  </a:lnTo>
                  <a:lnTo>
                    <a:pt x="0" y="2734"/>
                  </a:lnTo>
                  <a:lnTo>
                    <a:pt x="6348" y="2734"/>
                  </a:lnTo>
                  <a:cubicBezTo>
                    <a:pt x="6438" y="4049"/>
                    <a:pt x="7543" y="5079"/>
                    <a:pt x="8872" y="5079"/>
                  </a:cubicBezTo>
                  <a:cubicBezTo>
                    <a:pt x="10276" y="5079"/>
                    <a:pt x="11411" y="3944"/>
                    <a:pt x="11411" y="2540"/>
                  </a:cubicBezTo>
                  <a:cubicBezTo>
                    <a:pt x="11411" y="1136"/>
                    <a:pt x="10276" y="1"/>
                    <a:pt x="8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08">
              <a:extLst>
                <a:ext uri="{FF2B5EF4-FFF2-40B4-BE49-F238E27FC236}">
                  <a16:creationId xmlns:a16="http://schemas.microsoft.com/office/drawing/2014/main" id="{776C866E-943E-0675-CA23-405383493D1B}"/>
                </a:ext>
              </a:extLst>
            </p:cNvPr>
            <p:cNvSpPr/>
            <p:nvPr/>
          </p:nvSpPr>
          <p:spPr>
            <a:xfrm>
              <a:off x="12693563" y="149202"/>
              <a:ext cx="331119" cy="147367"/>
            </a:xfrm>
            <a:custGeom>
              <a:avLst/>
              <a:gdLst/>
              <a:ahLst/>
              <a:cxnLst/>
              <a:rect l="l" t="t" r="r" b="b"/>
              <a:pathLst>
                <a:path w="11412" h="5079" extrusionOk="0">
                  <a:moveTo>
                    <a:pt x="8872" y="0"/>
                  </a:moveTo>
                  <a:cubicBezTo>
                    <a:pt x="7647" y="0"/>
                    <a:pt x="6602" y="866"/>
                    <a:pt x="6378" y="2076"/>
                  </a:cubicBezTo>
                  <a:lnTo>
                    <a:pt x="0" y="2076"/>
                  </a:lnTo>
                  <a:lnTo>
                    <a:pt x="0" y="2718"/>
                  </a:lnTo>
                  <a:lnTo>
                    <a:pt x="6348" y="2718"/>
                  </a:lnTo>
                  <a:cubicBezTo>
                    <a:pt x="6438" y="4048"/>
                    <a:pt x="7543" y="5078"/>
                    <a:pt x="8872" y="5078"/>
                  </a:cubicBezTo>
                  <a:cubicBezTo>
                    <a:pt x="10276" y="5078"/>
                    <a:pt x="11411" y="3943"/>
                    <a:pt x="11411" y="2539"/>
                  </a:cubicBezTo>
                  <a:cubicBezTo>
                    <a:pt x="11411" y="1135"/>
                    <a:pt x="10276" y="0"/>
                    <a:pt x="8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108">
              <a:extLst>
                <a:ext uri="{FF2B5EF4-FFF2-40B4-BE49-F238E27FC236}">
                  <a16:creationId xmlns:a16="http://schemas.microsoft.com/office/drawing/2014/main" id="{E334F4B0-F7E6-89EB-A3AB-361C015175D7}"/>
                </a:ext>
              </a:extLst>
            </p:cNvPr>
            <p:cNvSpPr/>
            <p:nvPr/>
          </p:nvSpPr>
          <p:spPr>
            <a:xfrm>
              <a:off x="12697887" y="2036715"/>
              <a:ext cx="72392" cy="102713"/>
            </a:xfrm>
            <a:custGeom>
              <a:avLst/>
              <a:gdLst/>
              <a:ahLst/>
              <a:cxnLst/>
              <a:rect l="l" t="t" r="r" b="b"/>
              <a:pathLst>
                <a:path w="2495" h="3540" extrusionOk="0">
                  <a:moveTo>
                    <a:pt x="723" y="1"/>
                  </a:moveTo>
                  <a:cubicBezTo>
                    <a:pt x="484" y="1"/>
                    <a:pt x="239" y="50"/>
                    <a:pt x="1" y="157"/>
                  </a:cubicBezTo>
                  <a:cubicBezTo>
                    <a:pt x="628" y="441"/>
                    <a:pt x="1031" y="1068"/>
                    <a:pt x="1031" y="1770"/>
                  </a:cubicBezTo>
                  <a:cubicBezTo>
                    <a:pt x="1031" y="2457"/>
                    <a:pt x="628" y="3084"/>
                    <a:pt x="1" y="3383"/>
                  </a:cubicBezTo>
                  <a:cubicBezTo>
                    <a:pt x="239" y="3490"/>
                    <a:pt x="484" y="3540"/>
                    <a:pt x="723" y="3540"/>
                  </a:cubicBezTo>
                  <a:cubicBezTo>
                    <a:pt x="1654" y="3540"/>
                    <a:pt x="2495" y="2792"/>
                    <a:pt x="2495" y="1770"/>
                  </a:cubicBezTo>
                  <a:cubicBezTo>
                    <a:pt x="2495" y="748"/>
                    <a:pt x="1654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108">
              <a:extLst>
                <a:ext uri="{FF2B5EF4-FFF2-40B4-BE49-F238E27FC236}">
                  <a16:creationId xmlns:a16="http://schemas.microsoft.com/office/drawing/2014/main" id="{CFE7AF1D-E86A-62D8-759C-BA05682C798B}"/>
                </a:ext>
              </a:extLst>
            </p:cNvPr>
            <p:cNvSpPr/>
            <p:nvPr/>
          </p:nvSpPr>
          <p:spPr>
            <a:xfrm>
              <a:off x="12693563" y="2039530"/>
              <a:ext cx="4352" cy="3917"/>
            </a:xfrm>
            <a:custGeom>
              <a:avLst/>
              <a:gdLst/>
              <a:ahLst/>
              <a:cxnLst/>
              <a:rect l="l" t="t" r="r" b="b"/>
              <a:pathLst>
                <a:path w="150" h="135" extrusionOk="0">
                  <a:moveTo>
                    <a:pt x="0" y="0"/>
                  </a:moveTo>
                  <a:lnTo>
                    <a:pt x="0" y="135"/>
                  </a:lnTo>
                  <a:cubicBezTo>
                    <a:pt x="45" y="105"/>
                    <a:pt x="105" y="75"/>
                    <a:pt x="150" y="60"/>
                  </a:cubicBezTo>
                  <a:cubicBezTo>
                    <a:pt x="105" y="30"/>
                    <a:pt x="45" y="1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108">
              <a:extLst>
                <a:ext uri="{FF2B5EF4-FFF2-40B4-BE49-F238E27FC236}">
                  <a16:creationId xmlns:a16="http://schemas.microsoft.com/office/drawing/2014/main" id="{8440B48A-8AAF-44DE-1B16-55B5A68656A1}"/>
                </a:ext>
              </a:extLst>
            </p:cNvPr>
            <p:cNvSpPr/>
            <p:nvPr/>
          </p:nvSpPr>
          <p:spPr>
            <a:xfrm>
              <a:off x="12693563" y="2132262"/>
              <a:ext cx="4352" cy="3917"/>
            </a:xfrm>
            <a:custGeom>
              <a:avLst/>
              <a:gdLst/>
              <a:ahLst/>
              <a:cxnLst/>
              <a:rect l="l" t="t" r="r" b="b"/>
              <a:pathLst>
                <a:path w="150" h="135" extrusionOk="0">
                  <a:moveTo>
                    <a:pt x="0" y="1"/>
                  </a:moveTo>
                  <a:lnTo>
                    <a:pt x="0" y="135"/>
                  </a:lnTo>
                  <a:cubicBezTo>
                    <a:pt x="45" y="120"/>
                    <a:pt x="105" y="90"/>
                    <a:pt x="150" y="75"/>
                  </a:cubicBezTo>
                  <a:cubicBezTo>
                    <a:pt x="90" y="45"/>
                    <a:pt x="45" y="3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108">
              <a:extLst>
                <a:ext uri="{FF2B5EF4-FFF2-40B4-BE49-F238E27FC236}">
                  <a16:creationId xmlns:a16="http://schemas.microsoft.com/office/drawing/2014/main" id="{AA25514A-6A4A-4DFB-17B9-4C51BB7BCCC0}"/>
                </a:ext>
              </a:extLst>
            </p:cNvPr>
            <p:cNvSpPr/>
            <p:nvPr/>
          </p:nvSpPr>
          <p:spPr>
            <a:xfrm>
              <a:off x="12693563" y="2041271"/>
              <a:ext cx="44654" cy="93196"/>
            </a:xfrm>
            <a:custGeom>
              <a:avLst/>
              <a:gdLst/>
              <a:ahLst/>
              <a:cxnLst/>
              <a:rect l="l" t="t" r="r" b="b"/>
              <a:pathLst>
                <a:path w="1539" h="3212" extrusionOk="0">
                  <a:moveTo>
                    <a:pt x="150" y="0"/>
                  </a:moveTo>
                  <a:cubicBezTo>
                    <a:pt x="90" y="30"/>
                    <a:pt x="45" y="45"/>
                    <a:pt x="0" y="75"/>
                  </a:cubicBezTo>
                  <a:lnTo>
                    <a:pt x="0" y="3137"/>
                  </a:lnTo>
                  <a:cubicBezTo>
                    <a:pt x="45" y="3166"/>
                    <a:pt x="90" y="3196"/>
                    <a:pt x="150" y="3211"/>
                  </a:cubicBezTo>
                  <a:cubicBezTo>
                    <a:pt x="1539" y="2584"/>
                    <a:pt x="1539" y="627"/>
                    <a:pt x="150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108">
              <a:extLst>
                <a:ext uri="{FF2B5EF4-FFF2-40B4-BE49-F238E27FC236}">
                  <a16:creationId xmlns:a16="http://schemas.microsoft.com/office/drawing/2014/main" id="{B3B2B671-AAB4-A4BA-82AC-769157630A70}"/>
                </a:ext>
              </a:extLst>
            </p:cNvPr>
            <p:cNvSpPr/>
            <p:nvPr/>
          </p:nvSpPr>
          <p:spPr>
            <a:xfrm>
              <a:off x="12697887" y="1396847"/>
              <a:ext cx="72392" cy="102684"/>
            </a:xfrm>
            <a:custGeom>
              <a:avLst/>
              <a:gdLst/>
              <a:ahLst/>
              <a:cxnLst/>
              <a:rect l="l" t="t" r="r" b="b"/>
              <a:pathLst>
                <a:path w="2495" h="3539" extrusionOk="0">
                  <a:moveTo>
                    <a:pt x="737" y="1"/>
                  </a:moveTo>
                  <a:cubicBezTo>
                    <a:pt x="494" y="1"/>
                    <a:pt x="244" y="53"/>
                    <a:pt x="1" y="165"/>
                  </a:cubicBezTo>
                  <a:cubicBezTo>
                    <a:pt x="628" y="448"/>
                    <a:pt x="1031" y="1076"/>
                    <a:pt x="1031" y="1763"/>
                  </a:cubicBezTo>
                  <a:cubicBezTo>
                    <a:pt x="1031" y="2465"/>
                    <a:pt x="628" y="3092"/>
                    <a:pt x="1" y="3376"/>
                  </a:cubicBezTo>
                  <a:cubicBezTo>
                    <a:pt x="241" y="3487"/>
                    <a:pt x="489" y="3538"/>
                    <a:pt x="730" y="3538"/>
                  </a:cubicBezTo>
                  <a:cubicBezTo>
                    <a:pt x="1658" y="3538"/>
                    <a:pt x="2495" y="2782"/>
                    <a:pt x="2495" y="1763"/>
                  </a:cubicBezTo>
                  <a:cubicBezTo>
                    <a:pt x="2495" y="746"/>
                    <a:pt x="166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108">
              <a:extLst>
                <a:ext uri="{FF2B5EF4-FFF2-40B4-BE49-F238E27FC236}">
                  <a16:creationId xmlns:a16="http://schemas.microsoft.com/office/drawing/2014/main" id="{B1AD3D4E-23AD-2FAF-AA62-8F81EB07D58A}"/>
                </a:ext>
              </a:extLst>
            </p:cNvPr>
            <p:cNvSpPr/>
            <p:nvPr/>
          </p:nvSpPr>
          <p:spPr>
            <a:xfrm>
              <a:off x="12693563" y="1399865"/>
              <a:ext cx="4352" cy="3946"/>
            </a:xfrm>
            <a:custGeom>
              <a:avLst/>
              <a:gdLst/>
              <a:ahLst/>
              <a:cxnLst/>
              <a:rect l="l" t="t" r="r" b="b"/>
              <a:pathLst>
                <a:path w="150" h="136" extrusionOk="0">
                  <a:moveTo>
                    <a:pt x="0" y="1"/>
                  </a:moveTo>
                  <a:lnTo>
                    <a:pt x="0" y="135"/>
                  </a:lnTo>
                  <a:cubicBezTo>
                    <a:pt x="45" y="106"/>
                    <a:pt x="105" y="76"/>
                    <a:pt x="150" y="61"/>
                  </a:cubicBezTo>
                  <a:cubicBezTo>
                    <a:pt x="105" y="31"/>
                    <a:pt x="45" y="1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108">
              <a:extLst>
                <a:ext uri="{FF2B5EF4-FFF2-40B4-BE49-F238E27FC236}">
                  <a16:creationId xmlns:a16="http://schemas.microsoft.com/office/drawing/2014/main" id="{8A78113F-F845-B6BC-2A4D-84494BEB3840}"/>
                </a:ext>
              </a:extLst>
            </p:cNvPr>
            <p:cNvSpPr/>
            <p:nvPr/>
          </p:nvSpPr>
          <p:spPr>
            <a:xfrm>
              <a:off x="12693563" y="1492191"/>
              <a:ext cx="4352" cy="3917"/>
            </a:xfrm>
            <a:custGeom>
              <a:avLst/>
              <a:gdLst/>
              <a:ahLst/>
              <a:cxnLst/>
              <a:rect l="l" t="t" r="r" b="b"/>
              <a:pathLst>
                <a:path w="150" h="135" extrusionOk="0">
                  <a:moveTo>
                    <a:pt x="0" y="0"/>
                  </a:moveTo>
                  <a:lnTo>
                    <a:pt x="0" y="135"/>
                  </a:lnTo>
                  <a:cubicBezTo>
                    <a:pt x="45" y="120"/>
                    <a:pt x="105" y="105"/>
                    <a:pt x="150" y="90"/>
                  </a:cubicBezTo>
                  <a:cubicBezTo>
                    <a:pt x="90" y="60"/>
                    <a:pt x="45" y="3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108">
              <a:extLst>
                <a:ext uri="{FF2B5EF4-FFF2-40B4-BE49-F238E27FC236}">
                  <a16:creationId xmlns:a16="http://schemas.microsoft.com/office/drawing/2014/main" id="{CA7DE3F1-723A-09B9-21CD-2D9131DBB3CC}"/>
                </a:ext>
              </a:extLst>
            </p:cNvPr>
            <p:cNvSpPr/>
            <p:nvPr/>
          </p:nvSpPr>
          <p:spPr>
            <a:xfrm>
              <a:off x="12693563" y="1401171"/>
              <a:ext cx="44654" cy="93196"/>
            </a:xfrm>
            <a:custGeom>
              <a:avLst/>
              <a:gdLst/>
              <a:ahLst/>
              <a:cxnLst/>
              <a:rect l="l" t="t" r="r" b="b"/>
              <a:pathLst>
                <a:path w="1539" h="3212" extrusionOk="0">
                  <a:moveTo>
                    <a:pt x="150" y="1"/>
                  </a:moveTo>
                  <a:cubicBezTo>
                    <a:pt x="90" y="31"/>
                    <a:pt x="45" y="61"/>
                    <a:pt x="0" y="90"/>
                  </a:cubicBezTo>
                  <a:lnTo>
                    <a:pt x="0" y="3137"/>
                  </a:lnTo>
                  <a:cubicBezTo>
                    <a:pt x="45" y="3167"/>
                    <a:pt x="90" y="3197"/>
                    <a:pt x="150" y="3212"/>
                  </a:cubicBezTo>
                  <a:cubicBezTo>
                    <a:pt x="1539" y="2600"/>
                    <a:pt x="1539" y="628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108">
              <a:extLst>
                <a:ext uri="{FF2B5EF4-FFF2-40B4-BE49-F238E27FC236}">
                  <a16:creationId xmlns:a16="http://schemas.microsoft.com/office/drawing/2014/main" id="{BD9A98EE-66E8-2A28-FFB6-5C9D492730C6}"/>
                </a:ext>
              </a:extLst>
            </p:cNvPr>
            <p:cNvSpPr/>
            <p:nvPr/>
          </p:nvSpPr>
          <p:spPr>
            <a:xfrm>
              <a:off x="12697887" y="579089"/>
              <a:ext cx="72392" cy="102307"/>
            </a:xfrm>
            <a:custGeom>
              <a:avLst/>
              <a:gdLst/>
              <a:ahLst/>
              <a:cxnLst/>
              <a:rect l="l" t="t" r="r" b="b"/>
              <a:pathLst>
                <a:path w="2495" h="3526" extrusionOk="0">
                  <a:moveTo>
                    <a:pt x="718" y="0"/>
                  </a:moveTo>
                  <a:cubicBezTo>
                    <a:pt x="479" y="0"/>
                    <a:pt x="225" y="45"/>
                    <a:pt x="1" y="150"/>
                  </a:cubicBezTo>
                  <a:cubicBezTo>
                    <a:pt x="628" y="434"/>
                    <a:pt x="1031" y="1061"/>
                    <a:pt x="1031" y="1763"/>
                  </a:cubicBezTo>
                  <a:cubicBezTo>
                    <a:pt x="1031" y="2450"/>
                    <a:pt x="628" y="3077"/>
                    <a:pt x="1" y="3361"/>
                  </a:cubicBezTo>
                  <a:cubicBezTo>
                    <a:pt x="225" y="3466"/>
                    <a:pt x="479" y="3525"/>
                    <a:pt x="718" y="3525"/>
                  </a:cubicBezTo>
                  <a:cubicBezTo>
                    <a:pt x="1703" y="3525"/>
                    <a:pt x="2495" y="2734"/>
                    <a:pt x="2495" y="1763"/>
                  </a:cubicBezTo>
                  <a:cubicBezTo>
                    <a:pt x="2495" y="777"/>
                    <a:pt x="170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108">
              <a:extLst>
                <a:ext uri="{FF2B5EF4-FFF2-40B4-BE49-F238E27FC236}">
                  <a16:creationId xmlns:a16="http://schemas.microsoft.com/office/drawing/2014/main" id="{8BB3718A-62AE-DDC6-7F75-B859DDDB2AB4}"/>
                </a:ext>
              </a:extLst>
            </p:cNvPr>
            <p:cNvSpPr/>
            <p:nvPr/>
          </p:nvSpPr>
          <p:spPr>
            <a:xfrm>
              <a:off x="12693563" y="674432"/>
              <a:ext cx="4352" cy="3917"/>
            </a:xfrm>
            <a:custGeom>
              <a:avLst/>
              <a:gdLst/>
              <a:ahLst/>
              <a:cxnLst/>
              <a:rect l="l" t="t" r="r" b="b"/>
              <a:pathLst>
                <a:path w="150" h="135" extrusionOk="0">
                  <a:moveTo>
                    <a:pt x="0" y="0"/>
                  </a:moveTo>
                  <a:lnTo>
                    <a:pt x="0" y="135"/>
                  </a:lnTo>
                  <a:cubicBezTo>
                    <a:pt x="45" y="120"/>
                    <a:pt x="105" y="105"/>
                    <a:pt x="150" y="75"/>
                  </a:cubicBezTo>
                  <a:cubicBezTo>
                    <a:pt x="90" y="60"/>
                    <a:pt x="45" y="3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108">
              <a:extLst>
                <a:ext uri="{FF2B5EF4-FFF2-40B4-BE49-F238E27FC236}">
                  <a16:creationId xmlns:a16="http://schemas.microsoft.com/office/drawing/2014/main" id="{4167D3D6-FF24-CD64-324C-768DEC0CE30E}"/>
                </a:ext>
              </a:extLst>
            </p:cNvPr>
            <p:cNvSpPr/>
            <p:nvPr/>
          </p:nvSpPr>
          <p:spPr>
            <a:xfrm>
              <a:off x="12693563" y="582135"/>
              <a:ext cx="4352" cy="3917"/>
            </a:xfrm>
            <a:custGeom>
              <a:avLst/>
              <a:gdLst/>
              <a:ahLst/>
              <a:cxnLst/>
              <a:rect l="l" t="t" r="r" b="b"/>
              <a:pathLst>
                <a:path w="150" h="135" extrusionOk="0">
                  <a:moveTo>
                    <a:pt x="0" y="0"/>
                  </a:moveTo>
                  <a:lnTo>
                    <a:pt x="0" y="134"/>
                  </a:lnTo>
                  <a:cubicBezTo>
                    <a:pt x="45" y="105"/>
                    <a:pt x="105" y="75"/>
                    <a:pt x="150" y="45"/>
                  </a:cubicBezTo>
                  <a:cubicBezTo>
                    <a:pt x="105" y="30"/>
                    <a:pt x="45" y="15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108">
              <a:extLst>
                <a:ext uri="{FF2B5EF4-FFF2-40B4-BE49-F238E27FC236}">
                  <a16:creationId xmlns:a16="http://schemas.microsoft.com/office/drawing/2014/main" id="{EAB6BE43-4171-52CB-44B0-777605D0BE47}"/>
                </a:ext>
              </a:extLst>
            </p:cNvPr>
            <p:cNvSpPr/>
            <p:nvPr/>
          </p:nvSpPr>
          <p:spPr>
            <a:xfrm>
              <a:off x="12693563" y="583412"/>
              <a:ext cx="34702" cy="93225"/>
            </a:xfrm>
            <a:custGeom>
              <a:avLst/>
              <a:gdLst/>
              <a:ahLst/>
              <a:cxnLst/>
              <a:rect l="l" t="t" r="r" b="b"/>
              <a:pathLst>
                <a:path w="1196" h="3213" extrusionOk="0">
                  <a:moveTo>
                    <a:pt x="150" y="1"/>
                  </a:moveTo>
                  <a:cubicBezTo>
                    <a:pt x="90" y="16"/>
                    <a:pt x="45" y="46"/>
                    <a:pt x="0" y="75"/>
                  </a:cubicBezTo>
                  <a:lnTo>
                    <a:pt x="0" y="3122"/>
                  </a:lnTo>
                  <a:cubicBezTo>
                    <a:pt x="45" y="3152"/>
                    <a:pt x="90" y="3182"/>
                    <a:pt x="150" y="3212"/>
                  </a:cubicBezTo>
                  <a:cubicBezTo>
                    <a:pt x="777" y="2928"/>
                    <a:pt x="1180" y="2301"/>
                    <a:pt x="1195" y="1599"/>
                  </a:cubicBezTo>
                  <a:cubicBezTo>
                    <a:pt x="1180" y="912"/>
                    <a:pt x="777" y="285"/>
                    <a:pt x="150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108">
              <a:extLst>
                <a:ext uri="{FF2B5EF4-FFF2-40B4-BE49-F238E27FC236}">
                  <a16:creationId xmlns:a16="http://schemas.microsoft.com/office/drawing/2014/main" id="{48013CC1-E5B0-E61F-DE53-E8882BA7D0D0}"/>
                </a:ext>
              </a:extLst>
            </p:cNvPr>
            <p:cNvSpPr/>
            <p:nvPr/>
          </p:nvSpPr>
          <p:spPr>
            <a:xfrm>
              <a:off x="12451868" y="1153296"/>
              <a:ext cx="241724" cy="104657"/>
            </a:xfrm>
            <a:custGeom>
              <a:avLst/>
              <a:gdLst/>
              <a:ahLst/>
              <a:cxnLst/>
              <a:rect l="l" t="t" r="r" b="b"/>
              <a:pathLst>
                <a:path w="8331" h="3607" extrusionOk="0">
                  <a:moveTo>
                    <a:pt x="2382" y="0"/>
                  </a:moveTo>
                  <a:cubicBezTo>
                    <a:pt x="826" y="0"/>
                    <a:pt x="0" y="1872"/>
                    <a:pt x="1071" y="3032"/>
                  </a:cubicBezTo>
                  <a:cubicBezTo>
                    <a:pt x="1441" y="3428"/>
                    <a:pt x="1913" y="3606"/>
                    <a:pt x="2378" y="3606"/>
                  </a:cubicBezTo>
                  <a:cubicBezTo>
                    <a:pt x="3265" y="3606"/>
                    <a:pt x="4124" y="2956"/>
                    <a:pt x="4193" y="1927"/>
                  </a:cubicBezTo>
                  <a:lnTo>
                    <a:pt x="8330" y="1927"/>
                  </a:lnTo>
                  <a:lnTo>
                    <a:pt x="8330" y="1464"/>
                  </a:lnTo>
                  <a:lnTo>
                    <a:pt x="4178" y="1464"/>
                  </a:lnTo>
                  <a:cubicBezTo>
                    <a:pt x="4014" y="613"/>
                    <a:pt x="3282" y="0"/>
                    <a:pt x="2401" y="0"/>
                  </a:cubicBezTo>
                  <a:cubicBezTo>
                    <a:pt x="2395" y="0"/>
                    <a:pt x="2388" y="0"/>
                    <a:pt x="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108">
              <a:extLst>
                <a:ext uri="{FF2B5EF4-FFF2-40B4-BE49-F238E27FC236}">
                  <a16:creationId xmlns:a16="http://schemas.microsoft.com/office/drawing/2014/main" id="{C715CC25-6545-A2CB-2EF8-9940FA8E0580}"/>
                </a:ext>
              </a:extLst>
            </p:cNvPr>
            <p:cNvSpPr/>
            <p:nvPr/>
          </p:nvSpPr>
          <p:spPr>
            <a:xfrm>
              <a:off x="12550664" y="1308874"/>
              <a:ext cx="142928" cy="62905"/>
            </a:xfrm>
            <a:custGeom>
              <a:avLst/>
              <a:gdLst/>
              <a:ahLst/>
              <a:cxnLst/>
              <a:rect l="l" t="t" r="r" b="b"/>
              <a:pathLst>
                <a:path w="4926" h="2168" extrusionOk="0">
                  <a:moveTo>
                    <a:pt x="1427" y="0"/>
                  </a:moveTo>
                  <a:cubicBezTo>
                    <a:pt x="498" y="0"/>
                    <a:pt x="1" y="1125"/>
                    <a:pt x="654" y="1823"/>
                  </a:cubicBezTo>
                  <a:cubicBezTo>
                    <a:pt x="875" y="2060"/>
                    <a:pt x="1159" y="2167"/>
                    <a:pt x="1439" y="2167"/>
                  </a:cubicBezTo>
                  <a:cubicBezTo>
                    <a:pt x="1969" y="2167"/>
                    <a:pt x="2482" y="1781"/>
                    <a:pt x="2521" y="1165"/>
                  </a:cubicBezTo>
                  <a:lnTo>
                    <a:pt x="4925" y="1165"/>
                  </a:lnTo>
                  <a:lnTo>
                    <a:pt x="4925" y="882"/>
                  </a:lnTo>
                  <a:lnTo>
                    <a:pt x="2506" y="882"/>
                  </a:lnTo>
                  <a:cubicBezTo>
                    <a:pt x="2416" y="374"/>
                    <a:pt x="1968" y="0"/>
                    <a:pt x="1445" y="0"/>
                  </a:cubicBezTo>
                  <a:cubicBezTo>
                    <a:pt x="1439" y="0"/>
                    <a:pt x="1433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108">
              <a:extLst>
                <a:ext uri="{FF2B5EF4-FFF2-40B4-BE49-F238E27FC236}">
                  <a16:creationId xmlns:a16="http://schemas.microsoft.com/office/drawing/2014/main" id="{BBFC9D2B-C72A-8F5C-2985-FCF9E2A2F79C}"/>
                </a:ext>
              </a:extLst>
            </p:cNvPr>
            <p:cNvSpPr/>
            <p:nvPr/>
          </p:nvSpPr>
          <p:spPr>
            <a:xfrm>
              <a:off x="12469074" y="699559"/>
              <a:ext cx="224518" cy="104483"/>
            </a:xfrm>
            <a:custGeom>
              <a:avLst/>
              <a:gdLst/>
              <a:ahLst/>
              <a:cxnLst/>
              <a:rect l="l" t="t" r="r" b="b"/>
              <a:pathLst>
                <a:path w="7738" h="3601" extrusionOk="0">
                  <a:moveTo>
                    <a:pt x="1808" y="1"/>
                  </a:moveTo>
                  <a:cubicBezTo>
                    <a:pt x="822" y="1"/>
                    <a:pt x="15" y="807"/>
                    <a:pt x="15" y="1793"/>
                  </a:cubicBezTo>
                  <a:cubicBezTo>
                    <a:pt x="1" y="2794"/>
                    <a:pt x="822" y="3600"/>
                    <a:pt x="1808" y="3600"/>
                  </a:cubicBezTo>
                  <a:cubicBezTo>
                    <a:pt x="2764" y="3600"/>
                    <a:pt x="3540" y="2868"/>
                    <a:pt x="3600" y="1927"/>
                  </a:cubicBezTo>
                  <a:lnTo>
                    <a:pt x="7737" y="1927"/>
                  </a:lnTo>
                  <a:lnTo>
                    <a:pt x="7737" y="1479"/>
                  </a:lnTo>
                  <a:lnTo>
                    <a:pt x="3585" y="1479"/>
                  </a:lnTo>
                  <a:cubicBezTo>
                    <a:pt x="3421" y="613"/>
                    <a:pt x="2689" y="1"/>
                    <a:pt x="1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108">
              <a:extLst>
                <a:ext uri="{FF2B5EF4-FFF2-40B4-BE49-F238E27FC236}">
                  <a16:creationId xmlns:a16="http://schemas.microsoft.com/office/drawing/2014/main" id="{5B5DB836-DD6F-C126-CB5B-0A37E8066F15}"/>
                </a:ext>
              </a:extLst>
            </p:cNvPr>
            <p:cNvSpPr/>
            <p:nvPr/>
          </p:nvSpPr>
          <p:spPr>
            <a:xfrm>
              <a:off x="12350896" y="981672"/>
              <a:ext cx="342696" cy="147222"/>
            </a:xfrm>
            <a:custGeom>
              <a:avLst/>
              <a:gdLst/>
              <a:ahLst/>
              <a:cxnLst/>
              <a:rect l="l" t="t" r="r" b="b"/>
              <a:pathLst>
                <a:path w="11811" h="5074" extrusionOk="0">
                  <a:moveTo>
                    <a:pt x="3353" y="1"/>
                  </a:moveTo>
                  <a:cubicBezTo>
                    <a:pt x="1155" y="1"/>
                    <a:pt x="0" y="2634"/>
                    <a:pt x="1505" y="4258"/>
                  </a:cubicBezTo>
                  <a:cubicBezTo>
                    <a:pt x="2026" y="4820"/>
                    <a:pt x="2693" y="5074"/>
                    <a:pt x="3349" y="5074"/>
                  </a:cubicBezTo>
                  <a:cubicBezTo>
                    <a:pt x="4593" y="5074"/>
                    <a:pt x="5798" y="4161"/>
                    <a:pt x="5896" y="2704"/>
                  </a:cubicBezTo>
                  <a:lnTo>
                    <a:pt x="11810" y="2704"/>
                  </a:lnTo>
                  <a:lnTo>
                    <a:pt x="11810" y="2077"/>
                  </a:lnTo>
                  <a:lnTo>
                    <a:pt x="5866" y="2077"/>
                  </a:lnTo>
                  <a:cubicBezTo>
                    <a:pt x="5657" y="867"/>
                    <a:pt x="4596" y="1"/>
                    <a:pt x="3372" y="1"/>
                  </a:cubicBezTo>
                  <a:cubicBezTo>
                    <a:pt x="3365" y="1"/>
                    <a:pt x="3359" y="1"/>
                    <a:pt x="3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108">
              <a:extLst>
                <a:ext uri="{FF2B5EF4-FFF2-40B4-BE49-F238E27FC236}">
                  <a16:creationId xmlns:a16="http://schemas.microsoft.com/office/drawing/2014/main" id="{687472E0-CC4E-272E-A91A-F534F7CCD645}"/>
                </a:ext>
              </a:extLst>
            </p:cNvPr>
            <p:cNvSpPr/>
            <p:nvPr/>
          </p:nvSpPr>
          <p:spPr>
            <a:xfrm>
              <a:off x="12375472" y="831316"/>
              <a:ext cx="318120" cy="147367"/>
            </a:xfrm>
            <a:custGeom>
              <a:avLst/>
              <a:gdLst/>
              <a:ahLst/>
              <a:cxnLst/>
              <a:rect l="l" t="t" r="r" b="b"/>
              <a:pathLst>
                <a:path w="10964" h="5079" extrusionOk="0">
                  <a:moveTo>
                    <a:pt x="2525" y="0"/>
                  </a:moveTo>
                  <a:cubicBezTo>
                    <a:pt x="1136" y="0"/>
                    <a:pt x="0" y="1135"/>
                    <a:pt x="0" y="2539"/>
                  </a:cubicBezTo>
                  <a:cubicBezTo>
                    <a:pt x="0" y="3943"/>
                    <a:pt x="1136" y="5078"/>
                    <a:pt x="2525" y="5078"/>
                  </a:cubicBezTo>
                  <a:cubicBezTo>
                    <a:pt x="3869" y="5078"/>
                    <a:pt x="4959" y="4033"/>
                    <a:pt x="5049" y="2718"/>
                  </a:cubicBezTo>
                  <a:lnTo>
                    <a:pt x="10963" y="2718"/>
                  </a:lnTo>
                  <a:lnTo>
                    <a:pt x="10963" y="2076"/>
                  </a:lnTo>
                  <a:lnTo>
                    <a:pt x="5019" y="2076"/>
                  </a:lnTo>
                  <a:cubicBezTo>
                    <a:pt x="4795" y="866"/>
                    <a:pt x="3749" y="0"/>
                    <a:pt x="2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108">
              <a:extLst>
                <a:ext uri="{FF2B5EF4-FFF2-40B4-BE49-F238E27FC236}">
                  <a16:creationId xmlns:a16="http://schemas.microsoft.com/office/drawing/2014/main" id="{B2818CFB-F925-350F-F109-625B20D1AC56}"/>
                </a:ext>
              </a:extLst>
            </p:cNvPr>
            <p:cNvSpPr/>
            <p:nvPr/>
          </p:nvSpPr>
          <p:spPr>
            <a:xfrm>
              <a:off x="12451868" y="2723355"/>
              <a:ext cx="241724" cy="104657"/>
            </a:xfrm>
            <a:custGeom>
              <a:avLst/>
              <a:gdLst/>
              <a:ahLst/>
              <a:cxnLst/>
              <a:rect l="l" t="t" r="r" b="b"/>
              <a:pathLst>
                <a:path w="8331" h="3607" extrusionOk="0">
                  <a:moveTo>
                    <a:pt x="2382" y="1"/>
                  </a:moveTo>
                  <a:cubicBezTo>
                    <a:pt x="826" y="1"/>
                    <a:pt x="0" y="1873"/>
                    <a:pt x="1071" y="3033"/>
                  </a:cubicBezTo>
                  <a:cubicBezTo>
                    <a:pt x="1441" y="3428"/>
                    <a:pt x="1913" y="3607"/>
                    <a:pt x="2378" y="3607"/>
                  </a:cubicBezTo>
                  <a:cubicBezTo>
                    <a:pt x="3265" y="3607"/>
                    <a:pt x="4124" y="2957"/>
                    <a:pt x="4193" y="1928"/>
                  </a:cubicBezTo>
                  <a:lnTo>
                    <a:pt x="8330" y="1928"/>
                  </a:lnTo>
                  <a:lnTo>
                    <a:pt x="8330" y="1465"/>
                  </a:lnTo>
                  <a:lnTo>
                    <a:pt x="4178" y="1465"/>
                  </a:lnTo>
                  <a:cubicBezTo>
                    <a:pt x="4014" y="613"/>
                    <a:pt x="3282" y="1"/>
                    <a:pt x="2401" y="1"/>
                  </a:cubicBezTo>
                  <a:cubicBezTo>
                    <a:pt x="2395" y="1"/>
                    <a:pt x="2388" y="1"/>
                    <a:pt x="2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108">
              <a:extLst>
                <a:ext uri="{FF2B5EF4-FFF2-40B4-BE49-F238E27FC236}">
                  <a16:creationId xmlns:a16="http://schemas.microsoft.com/office/drawing/2014/main" id="{B166804C-5C44-2DE8-F6B5-045B08226E5C}"/>
                </a:ext>
              </a:extLst>
            </p:cNvPr>
            <p:cNvSpPr/>
            <p:nvPr/>
          </p:nvSpPr>
          <p:spPr>
            <a:xfrm>
              <a:off x="12451868" y="2269648"/>
              <a:ext cx="241724" cy="104512"/>
            </a:xfrm>
            <a:custGeom>
              <a:avLst/>
              <a:gdLst/>
              <a:ahLst/>
              <a:cxnLst/>
              <a:rect l="l" t="t" r="r" b="b"/>
              <a:pathLst>
                <a:path w="8331" h="3602" extrusionOk="0">
                  <a:moveTo>
                    <a:pt x="2382" y="0"/>
                  </a:moveTo>
                  <a:cubicBezTo>
                    <a:pt x="826" y="0"/>
                    <a:pt x="0" y="1872"/>
                    <a:pt x="1071" y="3017"/>
                  </a:cubicBezTo>
                  <a:cubicBezTo>
                    <a:pt x="1443" y="3420"/>
                    <a:pt x="1919" y="3602"/>
                    <a:pt x="2386" y="3602"/>
                  </a:cubicBezTo>
                  <a:cubicBezTo>
                    <a:pt x="3270" y="3602"/>
                    <a:pt x="4125" y="2953"/>
                    <a:pt x="4193" y="1927"/>
                  </a:cubicBezTo>
                  <a:lnTo>
                    <a:pt x="8330" y="1927"/>
                  </a:lnTo>
                  <a:lnTo>
                    <a:pt x="8330" y="1464"/>
                  </a:lnTo>
                  <a:lnTo>
                    <a:pt x="4178" y="1464"/>
                  </a:lnTo>
                  <a:cubicBezTo>
                    <a:pt x="4014" y="613"/>
                    <a:pt x="3282" y="0"/>
                    <a:pt x="2401" y="0"/>
                  </a:cubicBezTo>
                  <a:cubicBezTo>
                    <a:pt x="2395" y="0"/>
                    <a:pt x="2388" y="0"/>
                    <a:pt x="23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108">
              <a:extLst>
                <a:ext uri="{FF2B5EF4-FFF2-40B4-BE49-F238E27FC236}">
                  <a16:creationId xmlns:a16="http://schemas.microsoft.com/office/drawing/2014/main" id="{46781254-6F36-2472-2FC8-15A75B826725}"/>
                </a:ext>
              </a:extLst>
            </p:cNvPr>
            <p:cNvSpPr/>
            <p:nvPr/>
          </p:nvSpPr>
          <p:spPr>
            <a:xfrm>
              <a:off x="12499975" y="2130521"/>
              <a:ext cx="193617" cy="84376"/>
            </a:xfrm>
            <a:custGeom>
              <a:avLst/>
              <a:gdLst/>
              <a:ahLst/>
              <a:cxnLst/>
              <a:rect l="l" t="t" r="r" b="b"/>
              <a:pathLst>
                <a:path w="6673" h="2908" extrusionOk="0">
                  <a:moveTo>
                    <a:pt x="1904" y="1"/>
                  </a:moveTo>
                  <a:cubicBezTo>
                    <a:pt x="647" y="1"/>
                    <a:pt x="0" y="1514"/>
                    <a:pt x="862" y="2435"/>
                  </a:cubicBezTo>
                  <a:cubicBezTo>
                    <a:pt x="1162" y="2761"/>
                    <a:pt x="1544" y="2908"/>
                    <a:pt x="1920" y="2908"/>
                  </a:cubicBezTo>
                  <a:cubicBezTo>
                    <a:pt x="2629" y="2908"/>
                    <a:pt x="3313" y="2384"/>
                    <a:pt x="3371" y="1554"/>
                  </a:cubicBezTo>
                  <a:lnTo>
                    <a:pt x="6672" y="1554"/>
                  </a:lnTo>
                  <a:lnTo>
                    <a:pt x="6672" y="1181"/>
                  </a:lnTo>
                  <a:lnTo>
                    <a:pt x="3357" y="1181"/>
                  </a:lnTo>
                  <a:cubicBezTo>
                    <a:pt x="3222" y="494"/>
                    <a:pt x="2625" y="1"/>
                    <a:pt x="1923" y="1"/>
                  </a:cubicBezTo>
                  <a:cubicBezTo>
                    <a:pt x="1917" y="1"/>
                    <a:pt x="1910" y="1"/>
                    <a:pt x="19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108">
              <a:extLst>
                <a:ext uri="{FF2B5EF4-FFF2-40B4-BE49-F238E27FC236}">
                  <a16:creationId xmlns:a16="http://schemas.microsoft.com/office/drawing/2014/main" id="{B1ACAC4C-EECC-8C18-C4C4-08416F583B03}"/>
                </a:ext>
              </a:extLst>
            </p:cNvPr>
            <p:cNvSpPr/>
            <p:nvPr/>
          </p:nvSpPr>
          <p:spPr>
            <a:xfrm>
              <a:off x="12523797" y="1967572"/>
              <a:ext cx="169796" cy="74423"/>
            </a:xfrm>
            <a:custGeom>
              <a:avLst/>
              <a:gdLst/>
              <a:ahLst/>
              <a:cxnLst/>
              <a:rect l="l" t="t" r="r" b="b"/>
              <a:pathLst>
                <a:path w="5852" h="2565" extrusionOk="0">
                  <a:moveTo>
                    <a:pt x="1681" y="1"/>
                  </a:moveTo>
                  <a:cubicBezTo>
                    <a:pt x="573" y="1"/>
                    <a:pt x="1" y="1335"/>
                    <a:pt x="758" y="2152"/>
                  </a:cubicBezTo>
                  <a:cubicBezTo>
                    <a:pt x="1022" y="2436"/>
                    <a:pt x="1359" y="2565"/>
                    <a:pt x="1691" y="2565"/>
                  </a:cubicBezTo>
                  <a:cubicBezTo>
                    <a:pt x="2316" y="2565"/>
                    <a:pt x="2920" y="2107"/>
                    <a:pt x="2969" y="1375"/>
                  </a:cubicBezTo>
                  <a:lnTo>
                    <a:pt x="5851" y="1375"/>
                  </a:lnTo>
                  <a:lnTo>
                    <a:pt x="5851" y="1046"/>
                  </a:lnTo>
                  <a:lnTo>
                    <a:pt x="2969" y="1046"/>
                  </a:lnTo>
                  <a:cubicBezTo>
                    <a:pt x="2849" y="434"/>
                    <a:pt x="2326" y="1"/>
                    <a:pt x="1699" y="1"/>
                  </a:cubicBezTo>
                  <a:cubicBezTo>
                    <a:pt x="1693" y="1"/>
                    <a:pt x="1687" y="1"/>
                    <a:pt x="1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108">
              <a:extLst>
                <a:ext uri="{FF2B5EF4-FFF2-40B4-BE49-F238E27FC236}">
                  <a16:creationId xmlns:a16="http://schemas.microsoft.com/office/drawing/2014/main" id="{7DE56DF4-1C28-BAFF-5156-231E57DBE50E}"/>
                </a:ext>
              </a:extLst>
            </p:cNvPr>
            <p:cNvSpPr/>
            <p:nvPr/>
          </p:nvSpPr>
          <p:spPr>
            <a:xfrm>
              <a:off x="12523797" y="1530752"/>
              <a:ext cx="169796" cy="74307"/>
            </a:xfrm>
            <a:custGeom>
              <a:avLst/>
              <a:gdLst/>
              <a:ahLst/>
              <a:cxnLst/>
              <a:rect l="l" t="t" r="r" b="b"/>
              <a:pathLst>
                <a:path w="5852" h="2561" extrusionOk="0">
                  <a:moveTo>
                    <a:pt x="1730" y="0"/>
                  </a:moveTo>
                  <a:cubicBezTo>
                    <a:pt x="1719" y="0"/>
                    <a:pt x="1709" y="0"/>
                    <a:pt x="1699" y="1"/>
                  </a:cubicBezTo>
                  <a:cubicBezTo>
                    <a:pt x="1693" y="1"/>
                    <a:pt x="1687" y="0"/>
                    <a:pt x="1681" y="0"/>
                  </a:cubicBezTo>
                  <a:cubicBezTo>
                    <a:pt x="573" y="0"/>
                    <a:pt x="1" y="1334"/>
                    <a:pt x="758" y="2151"/>
                  </a:cubicBezTo>
                  <a:cubicBezTo>
                    <a:pt x="1020" y="2433"/>
                    <a:pt x="1353" y="2560"/>
                    <a:pt x="1682" y="2560"/>
                  </a:cubicBezTo>
                  <a:cubicBezTo>
                    <a:pt x="2310" y="2560"/>
                    <a:pt x="2920" y="2095"/>
                    <a:pt x="2969" y="1360"/>
                  </a:cubicBezTo>
                  <a:lnTo>
                    <a:pt x="5851" y="1360"/>
                  </a:lnTo>
                  <a:lnTo>
                    <a:pt x="5851" y="1046"/>
                  </a:lnTo>
                  <a:lnTo>
                    <a:pt x="2969" y="1046"/>
                  </a:lnTo>
                  <a:cubicBezTo>
                    <a:pt x="2851" y="444"/>
                    <a:pt x="2343" y="0"/>
                    <a:pt x="17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108">
              <a:extLst>
                <a:ext uri="{FF2B5EF4-FFF2-40B4-BE49-F238E27FC236}">
                  <a16:creationId xmlns:a16="http://schemas.microsoft.com/office/drawing/2014/main" id="{AAB3F5C4-7DAE-88F4-3332-7233C4AE7055}"/>
                </a:ext>
              </a:extLst>
            </p:cNvPr>
            <p:cNvSpPr/>
            <p:nvPr/>
          </p:nvSpPr>
          <p:spPr>
            <a:xfrm>
              <a:off x="12535809" y="-104766"/>
              <a:ext cx="157784" cy="74569"/>
            </a:xfrm>
            <a:custGeom>
              <a:avLst/>
              <a:gdLst/>
              <a:ahLst/>
              <a:cxnLst/>
              <a:rect l="l" t="t" r="r" b="b"/>
              <a:pathLst>
                <a:path w="5438" h="2570" extrusionOk="0">
                  <a:moveTo>
                    <a:pt x="1285" y="1"/>
                  </a:moveTo>
                  <a:cubicBezTo>
                    <a:pt x="583" y="1"/>
                    <a:pt x="1" y="583"/>
                    <a:pt x="1" y="1285"/>
                  </a:cubicBezTo>
                  <a:cubicBezTo>
                    <a:pt x="1" y="2002"/>
                    <a:pt x="583" y="2570"/>
                    <a:pt x="1285" y="2570"/>
                  </a:cubicBezTo>
                  <a:cubicBezTo>
                    <a:pt x="1957" y="2570"/>
                    <a:pt x="2525" y="2047"/>
                    <a:pt x="2570" y="1375"/>
                  </a:cubicBezTo>
                  <a:lnTo>
                    <a:pt x="5437" y="1375"/>
                  </a:lnTo>
                  <a:lnTo>
                    <a:pt x="5437" y="1061"/>
                  </a:lnTo>
                  <a:lnTo>
                    <a:pt x="2555" y="1061"/>
                  </a:lnTo>
                  <a:cubicBezTo>
                    <a:pt x="2435" y="449"/>
                    <a:pt x="1912" y="1"/>
                    <a:pt x="1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108">
              <a:extLst>
                <a:ext uri="{FF2B5EF4-FFF2-40B4-BE49-F238E27FC236}">
                  <a16:creationId xmlns:a16="http://schemas.microsoft.com/office/drawing/2014/main" id="{F76F4719-5DCE-F1A6-35CC-FC504A63B228}"/>
                </a:ext>
              </a:extLst>
            </p:cNvPr>
            <p:cNvSpPr/>
            <p:nvPr/>
          </p:nvSpPr>
          <p:spPr>
            <a:xfrm>
              <a:off x="12489878" y="1831086"/>
              <a:ext cx="203714" cy="88902"/>
            </a:xfrm>
            <a:custGeom>
              <a:avLst/>
              <a:gdLst/>
              <a:ahLst/>
              <a:cxnLst/>
              <a:rect l="l" t="t" r="r" b="b"/>
              <a:pathLst>
                <a:path w="7021" h="3064" extrusionOk="0">
                  <a:moveTo>
                    <a:pt x="2032" y="0"/>
                  </a:moveTo>
                  <a:cubicBezTo>
                    <a:pt x="702" y="0"/>
                    <a:pt x="0" y="1583"/>
                    <a:pt x="912" y="2569"/>
                  </a:cubicBezTo>
                  <a:cubicBezTo>
                    <a:pt x="1226" y="2910"/>
                    <a:pt x="1629" y="3063"/>
                    <a:pt x="2024" y="3063"/>
                  </a:cubicBezTo>
                  <a:cubicBezTo>
                    <a:pt x="2773" y="3063"/>
                    <a:pt x="3497" y="2513"/>
                    <a:pt x="3555" y="1643"/>
                  </a:cubicBezTo>
                  <a:lnTo>
                    <a:pt x="7020" y="1643"/>
                  </a:lnTo>
                  <a:lnTo>
                    <a:pt x="7020" y="1255"/>
                  </a:lnTo>
                  <a:lnTo>
                    <a:pt x="3540" y="1255"/>
                  </a:lnTo>
                  <a:cubicBezTo>
                    <a:pt x="3406" y="523"/>
                    <a:pt x="2779" y="0"/>
                    <a:pt x="20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108">
              <a:extLst>
                <a:ext uri="{FF2B5EF4-FFF2-40B4-BE49-F238E27FC236}">
                  <a16:creationId xmlns:a16="http://schemas.microsoft.com/office/drawing/2014/main" id="{D6544990-40CE-86F0-06F7-394876DE3F23}"/>
                </a:ext>
              </a:extLst>
            </p:cNvPr>
            <p:cNvSpPr/>
            <p:nvPr/>
          </p:nvSpPr>
          <p:spPr>
            <a:xfrm>
              <a:off x="12489994" y="1683284"/>
              <a:ext cx="203598" cy="88612"/>
            </a:xfrm>
            <a:custGeom>
              <a:avLst/>
              <a:gdLst/>
              <a:ahLst/>
              <a:cxnLst/>
              <a:rect l="l" t="t" r="r" b="b"/>
              <a:pathLst>
                <a:path w="7017" h="3054" extrusionOk="0">
                  <a:moveTo>
                    <a:pt x="2009" y="1"/>
                  </a:moveTo>
                  <a:cubicBezTo>
                    <a:pt x="692" y="1"/>
                    <a:pt x="1" y="1589"/>
                    <a:pt x="908" y="2570"/>
                  </a:cubicBezTo>
                  <a:cubicBezTo>
                    <a:pt x="1220" y="2903"/>
                    <a:pt x="1619" y="3053"/>
                    <a:pt x="2011" y="3053"/>
                  </a:cubicBezTo>
                  <a:cubicBezTo>
                    <a:pt x="2763" y="3053"/>
                    <a:pt x="3492" y="2502"/>
                    <a:pt x="3551" y="1629"/>
                  </a:cubicBezTo>
                  <a:lnTo>
                    <a:pt x="7016" y="1629"/>
                  </a:lnTo>
                  <a:lnTo>
                    <a:pt x="7016" y="1256"/>
                  </a:lnTo>
                  <a:lnTo>
                    <a:pt x="3536" y="1256"/>
                  </a:lnTo>
                  <a:cubicBezTo>
                    <a:pt x="3402" y="524"/>
                    <a:pt x="2775" y="1"/>
                    <a:pt x="2028" y="1"/>
                  </a:cubicBezTo>
                  <a:cubicBezTo>
                    <a:pt x="2022" y="1"/>
                    <a:pt x="2015" y="1"/>
                    <a:pt x="20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108">
              <a:extLst>
                <a:ext uri="{FF2B5EF4-FFF2-40B4-BE49-F238E27FC236}">
                  <a16:creationId xmlns:a16="http://schemas.microsoft.com/office/drawing/2014/main" id="{36112C99-1D84-BFA4-645B-E2017338BF51}"/>
                </a:ext>
              </a:extLst>
            </p:cNvPr>
            <p:cNvSpPr/>
            <p:nvPr/>
          </p:nvSpPr>
          <p:spPr>
            <a:xfrm>
              <a:off x="12350780" y="2551325"/>
              <a:ext cx="342812" cy="147657"/>
            </a:xfrm>
            <a:custGeom>
              <a:avLst/>
              <a:gdLst/>
              <a:ahLst/>
              <a:cxnLst/>
              <a:rect l="l" t="t" r="r" b="b"/>
              <a:pathLst>
                <a:path w="11815" h="5089" extrusionOk="0">
                  <a:moveTo>
                    <a:pt x="3376" y="1"/>
                  </a:moveTo>
                  <a:cubicBezTo>
                    <a:pt x="1165" y="1"/>
                    <a:pt x="0" y="2644"/>
                    <a:pt x="1509" y="4272"/>
                  </a:cubicBezTo>
                  <a:cubicBezTo>
                    <a:pt x="2030" y="4834"/>
                    <a:pt x="2697" y="5088"/>
                    <a:pt x="3353" y="5088"/>
                  </a:cubicBezTo>
                  <a:cubicBezTo>
                    <a:pt x="4597" y="5088"/>
                    <a:pt x="5802" y="4176"/>
                    <a:pt x="5900" y="2719"/>
                  </a:cubicBezTo>
                  <a:lnTo>
                    <a:pt x="11814" y="2719"/>
                  </a:lnTo>
                  <a:lnTo>
                    <a:pt x="11814" y="2092"/>
                  </a:lnTo>
                  <a:lnTo>
                    <a:pt x="5870" y="2092"/>
                  </a:lnTo>
                  <a:cubicBezTo>
                    <a:pt x="5661" y="882"/>
                    <a:pt x="4600" y="15"/>
                    <a:pt x="3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108">
              <a:extLst>
                <a:ext uri="{FF2B5EF4-FFF2-40B4-BE49-F238E27FC236}">
                  <a16:creationId xmlns:a16="http://schemas.microsoft.com/office/drawing/2014/main" id="{AC45BB94-FD56-DDAD-C6A5-EC6C53B31568}"/>
                </a:ext>
              </a:extLst>
            </p:cNvPr>
            <p:cNvSpPr/>
            <p:nvPr/>
          </p:nvSpPr>
          <p:spPr>
            <a:xfrm>
              <a:off x="12350896" y="2401376"/>
              <a:ext cx="342696" cy="147251"/>
            </a:xfrm>
            <a:custGeom>
              <a:avLst/>
              <a:gdLst/>
              <a:ahLst/>
              <a:cxnLst/>
              <a:rect l="l" t="t" r="r" b="b"/>
              <a:pathLst>
                <a:path w="11811" h="5075" extrusionOk="0">
                  <a:moveTo>
                    <a:pt x="3353" y="1"/>
                  </a:moveTo>
                  <a:cubicBezTo>
                    <a:pt x="1155" y="1"/>
                    <a:pt x="0" y="2634"/>
                    <a:pt x="1505" y="4257"/>
                  </a:cubicBezTo>
                  <a:cubicBezTo>
                    <a:pt x="2026" y="4820"/>
                    <a:pt x="2694" y="5074"/>
                    <a:pt x="3351" y="5074"/>
                  </a:cubicBezTo>
                  <a:cubicBezTo>
                    <a:pt x="4594" y="5074"/>
                    <a:pt x="5798" y="4165"/>
                    <a:pt x="5896" y="2719"/>
                  </a:cubicBezTo>
                  <a:lnTo>
                    <a:pt x="11810" y="2719"/>
                  </a:lnTo>
                  <a:lnTo>
                    <a:pt x="11810" y="2077"/>
                  </a:lnTo>
                  <a:lnTo>
                    <a:pt x="5866" y="2077"/>
                  </a:lnTo>
                  <a:cubicBezTo>
                    <a:pt x="5657" y="867"/>
                    <a:pt x="4596" y="1"/>
                    <a:pt x="3372" y="1"/>
                  </a:cubicBezTo>
                  <a:cubicBezTo>
                    <a:pt x="3365" y="1"/>
                    <a:pt x="3359" y="1"/>
                    <a:pt x="3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108">
              <a:extLst>
                <a:ext uri="{FF2B5EF4-FFF2-40B4-BE49-F238E27FC236}">
                  <a16:creationId xmlns:a16="http://schemas.microsoft.com/office/drawing/2014/main" id="{7EB34AE6-8158-F2EB-585E-6324D673B404}"/>
                </a:ext>
              </a:extLst>
            </p:cNvPr>
            <p:cNvSpPr/>
            <p:nvPr/>
          </p:nvSpPr>
          <p:spPr>
            <a:xfrm>
              <a:off x="12513293" y="481134"/>
              <a:ext cx="180299" cy="84550"/>
            </a:xfrm>
            <a:custGeom>
              <a:avLst/>
              <a:gdLst/>
              <a:ahLst/>
              <a:cxnLst/>
              <a:rect l="l" t="t" r="r" b="b"/>
              <a:pathLst>
                <a:path w="6214" h="2914" extrusionOk="0">
                  <a:moveTo>
                    <a:pt x="1464" y="1"/>
                  </a:moveTo>
                  <a:cubicBezTo>
                    <a:pt x="657" y="1"/>
                    <a:pt x="0" y="658"/>
                    <a:pt x="0" y="1465"/>
                  </a:cubicBezTo>
                  <a:cubicBezTo>
                    <a:pt x="0" y="2271"/>
                    <a:pt x="657" y="2913"/>
                    <a:pt x="1464" y="2913"/>
                  </a:cubicBezTo>
                  <a:cubicBezTo>
                    <a:pt x="2225" y="2913"/>
                    <a:pt x="2853" y="2331"/>
                    <a:pt x="2912" y="1554"/>
                  </a:cubicBezTo>
                  <a:lnTo>
                    <a:pt x="6213" y="1554"/>
                  </a:lnTo>
                  <a:lnTo>
                    <a:pt x="6213" y="1181"/>
                  </a:lnTo>
                  <a:lnTo>
                    <a:pt x="2898" y="1181"/>
                  </a:lnTo>
                  <a:cubicBezTo>
                    <a:pt x="2763" y="494"/>
                    <a:pt x="2166" y="1"/>
                    <a:pt x="1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108">
              <a:extLst>
                <a:ext uri="{FF2B5EF4-FFF2-40B4-BE49-F238E27FC236}">
                  <a16:creationId xmlns:a16="http://schemas.microsoft.com/office/drawing/2014/main" id="{837B9FFB-7B9F-11A3-C983-8FC17053D1B5}"/>
                </a:ext>
              </a:extLst>
            </p:cNvPr>
            <p:cNvSpPr/>
            <p:nvPr/>
          </p:nvSpPr>
          <p:spPr>
            <a:xfrm>
              <a:off x="12469509" y="17445"/>
              <a:ext cx="224083" cy="104483"/>
            </a:xfrm>
            <a:custGeom>
              <a:avLst/>
              <a:gdLst/>
              <a:ahLst/>
              <a:cxnLst/>
              <a:rect l="l" t="t" r="r" b="b"/>
              <a:pathLst>
                <a:path w="7723" h="3601" extrusionOk="0">
                  <a:moveTo>
                    <a:pt x="1793" y="1"/>
                  </a:moveTo>
                  <a:cubicBezTo>
                    <a:pt x="807" y="1"/>
                    <a:pt x="0" y="807"/>
                    <a:pt x="0" y="1808"/>
                  </a:cubicBezTo>
                  <a:cubicBezTo>
                    <a:pt x="0" y="2794"/>
                    <a:pt x="807" y="3600"/>
                    <a:pt x="1793" y="3600"/>
                  </a:cubicBezTo>
                  <a:cubicBezTo>
                    <a:pt x="2749" y="3600"/>
                    <a:pt x="3525" y="2868"/>
                    <a:pt x="3585" y="1927"/>
                  </a:cubicBezTo>
                  <a:lnTo>
                    <a:pt x="7722" y="1927"/>
                  </a:lnTo>
                  <a:lnTo>
                    <a:pt x="7722" y="1464"/>
                  </a:lnTo>
                  <a:lnTo>
                    <a:pt x="3570" y="1464"/>
                  </a:lnTo>
                  <a:cubicBezTo>
                    <a:pt x="3406" y="613"/>
                    <a:pt x="2659" y="1"/>
                    <a:pt x="17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108">
              <a:extLst>
                <a:ext uri="{FF2B5EF4-FFF2-40B4-BE49-F238E27FC236}">
                  <a16:creationId xmlns:a16="http://schemas.microsoft.com/office/drawing/2014/main" id="{F3D16069-7719-96D4-18F6-BF2C541CD125}"/>
                </a:ext>
              </a:extLst>
            </p:cNvPr>
            <p:cNvSpPr/>
            <p:nvPr/>
          </p:nvSpPr>
          <p:spPr>
            <a:xfrm>
              <a:off x="12375472" y="299558"/>
              <a:ext cx="318120" cy="146961"/>
            </a:xfrm>
            <a:custGeom>
              <a:avLst/>
              <a:gdLst/>
              <a:ahLst/>
              <a:cxnLst/>
              <a:rect l="l" t="t" r="r" b="b"/>
              <a:pathLst>
                <a:path w="10964" h="5065" extrusionOk="0">
                  <a:moveTo>
                    <a:pt x="2525" y="1"/>
                  </a:moveTo>
                  <a:cubicBezTo>
                    <a:pt x="1136" y="1"/>
                    <a:pt x="0" y="1136"/>
                    <a:pt x="0" y="2540"/>
                  </a:cubicBezTo>
                  <a:cubicBezTo>
                    <a:pt x="0" y="3929"/>
                    <a:pt x="1136" y="5064"/>
                    <a:pt x="2525" y="5064"/>
                  </a:cubicBezTo>
                  <a:cubicBezTo>
                    <a:pt x="3869" y="5064"/>
                    <a:pt x="4959" y="4034"/>
                    <a:pt x="5049" y="2704"/>
                  </a:cubicBezTo>
                  <a:lnTo>
                    <a:pt x="10963" y="2704"/>
                  </a:lnTo>
                  <a:lnTo>
                    <a:pt x="10963" y="2077"/>
                  </a:lnTo>
                  <a:lnTo>
                    <a:pt x="5019" y="2077"/>
                  </a:lnTo>
                  <a:cubicBezTo>
                    <a:pt x="4810" y="882"/>
                    <a:pt x="3764" y="1"/>
                    <a:pt x="2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108">
              <a:extLst>
                <a:ext uri="{FF2B5EF4-FFF2-40B4-BE49-F238E27FC236}">
                  <a16:creationId xmlns:a16="http://schemas.microsoft.com/office/drawing/2014/main" id="{30B4C8C1-D323-525C-D068-FE292864DDBF}"/>
                </a:ext>
              </a:extLst>
            </p:cNvPr>
            <p:cNvSpPr/>
            <p:nvPr/>
          </p:nvSpPr>
          <p:spPr>
            <a:xfrm>
              <a:off x="12375472" y="149202"/>
              <a:ext cx="318120" cy="147367"/>
            </a:xfrm>
            <a:custGeom>
              <a:avLst/>
              <a:gdLst/>
              <a:ahLst/>
              <a:cxnLst/>
              <a:rect l="l" t="t" r="r" b="b"/>
              <a:pathLst>
                <a:path w="10964" h="5079" extrusionOk="0">
                  <a:moveTo>
                    <a:pt x="2525" y="0"/>
                  </a:moveTo>
                  <a:cubicBezTo>
                    <a:pt x="1136" y="0"/>
                    <a:pt x="0" y="1135"/>
                    <a:pt x="0" y="2539"/>
                  </a:cubicBezTo>
                  <a:cubicBezTo>
                    <a:pt x="0" y="3943"/>
                    <a:pt x="1136" y="5078"/>
                    <a:pt x="2525" y="5078"/>
                  </a:cubicBezTo>
                  <a:cubicBezTo>
                    <a:pt x="3869" y="5078"/>
                    <a:pt x="4959" y="4048"/>
                    <a:pt x="5049" y="2718"/>
                  </a:cubicBezTo>
                  <a:lnTo>
                    <a:pt x="10963" y="2718"/>
                  </a:lnTo>
                  <a:lnTo>
                    <a:pt x="10963" y="2076"/>
                  </a:lnTo>
                  <a:lnTo>
                    <a:pt x="5019" y="2076"/>
                  </a:lnTo>
                  <a:cubicBezTo>
                    <a:pt x="4810" y="866"/>
                    <a:pt x="3749" y="0"/>
                    <a:pt x="2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108">
              <a:extLst>
                <a:ext uri="{FF2B5EF4-FFF2-40B4-BE49-F238E27FC236}">
                  <a16:creationId xmlns:a16="http://schemas.microsoft.com/office/drawing/2014/main" id="{7360C145-FEA0-1A49-2728-42D6D83D3E94}"/>
                </a:ext>
              </a:extLst>
            </p:cNvPr>
            <p:cNvSpPr/>
            <p:nvPr/>
          </p:nvSpPr>
          <p:spPr>
            <a:xfrm>
              <a:off x="12625175" y="2036831"/>
              <a:ext cx="68417" cy="102394"/>
            </a:xfrm>
            <a:custGeom>
              <a:avLst/>
              <a:gdLst/>
              <a:ahLst/>
              <a:cxnLst/>
              <a:rect l="l" t="t" r="r" b="b"/>
              <a:pathLst>
                <a:path w="2358" h="3529" extrusionOk="0">
                  <a:moveTo>
                    <a:pt x="1753" y="0"/>
                  </a:moveTo>
                  <a:cubicBezTo>
                    <a:pt x="820" y="0"/>
                    <a:pt x="0" y="756"/>
                    <a:pt x="12" y="1766"/>
                  </a:cubicBezTo>
                  <a:cubicBezTo>
                    <a:pt x="12" y="2737"/>
                    <a:pt x="804" y="3529"/>
                    <a:pt x="1775" y="3529"/>
                  </a:cubicBezTo>
                  <a:cubicBezTo>
                    <a:pt x="1969" y="3529"/>
                    <a:pt x="2163" y="3499"/>
                    <a:pt x="2357" y="3424"/>
                  </a:cubicBezTo>
                  <a:lnTo>
                    <a:pt x="2357" y="3290"/>
                  </a:lnTo>
                  <a:cubicBezTo>
                    <a:pt x="1162" y="2617"/>
                    <a:pt x="1162" y="900"/>
                    <a:pt x="2357" y="243"/>
                  </a:cubicBezTo>
                  <a:lnTo>
                    <a:pt x="2357" y="108"/>
                  </a:lnTo>
                  <a:cubicBezTo>
                    <a:pt x="2155" y="35"/>
                    <a:pt x="1952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108">
              <a:extLst>
                <a:ext uri="{FF2B5EF4-FFF2-40B4-BE49-F238E27FC236}">
                  <a16:creationId xmlns:a16="http://schemas.microsoft.com/office/drawing/2014/main" id="{C325C002-EBF5-CFD4-91AE-F31CE8C47F3E}"/>
                </a:ext>
              </a:extLst>
            </p:cNvPr>
            <p:cNvSpPr/>
            <p:nvPr/>
          </p:nvSpPr>
          <p:spPr>
            <a:xfrm>
              <a:off x="12667566" y="2043418"/>
              <a:ext cx="26026" cy="88873"/>
            </a:xfrm>
            <a:custGeom>
              <a:avLst/>
              <a:gdLst/>
              <a:ahLst/>
              <a:cxnLst/>
              <a:rect l="l" t="t" r="r" b="b"/>
              <a:pathLst>
                <a:path w="897" h="3063" extrusionOk="0">
                  <a:moveTo>
                    <a:pt x="896" y="1"/>
                  </a:moveTo>
                  <a:cubicBezTo>
                    <a:pt x="344" y="314"/>
                    <a:pt x="0" y="897"/>
                    <a:pt x="0" y="1539"/>
                  </a:cubicBezTo>
                  <a:cubicBezTo>
                    <a:pt x="0" y="2166"/>
                    <a:pt x="344" y="2749"/>
                    <a:pt x="896" y="3063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108">
              <a:extLst>
                <a:ext uri="{FF2B5EF4-FFF2-40B4-BE49-F238E27FC236}">
                  <a16:creationId xmlns:a16="http://schemas.microsoft.com/office/drawing/2014/main" id="{224F5B88-EBD3-C7DC-82EB-06CDEC016AB2}"/>
                </a:ext>
              </a:extLst>
            </p:cNvPr>
            <p:cNvSpPr/>
            <p:nvPr/>
          </p:nvSpPr>
          <p:spPr>
            <a:xfrm>
              <a:off x="12625175" y="1396847"/>
              <a:ext cx="68417" cy="102394"/>
            </a:xfrm>
            <a:custGeom>
              <a:avLst/>
              <a:gdLst/>
              <a:ahLst/>
              <a:cxnLst/>
              <a:rect l="l" t="t" r="r" b="b"/>
              <a:pathLst>
                <a:path w="2358" h="3529" extrusionOk="0">
                  <a:moveTo>
                    <a:pt x="1775" y="0"/>
                  </a:moveTo>
                  <a:cubicBezTo>
                    <a:pt x="804" y="0"/>
                    <a:pt x="12" y="792"/>
                    <a:pt x="12" y="1763"/>
                  </a:cubicBezTo>
                  <a:cubicBezTo>
                    <a:pt x="0" y="2773"/>
                    <a:pt x="820" y="3528"/>
                    <a:pt x="1753" y="3528"/>
                  </a:cubicBezTo>
                  <a:cubicBezTo>
                    <a:pt x="1952" y="3528"/>
                    <a:pt x="2155" y="3494"/>
                    <a:pt x="2357" y="3421"/>
                  </a:cubicBezTo>
                  <a:lnTo>
                    <a:pt x="2357" y="3286"/>
                  </a:lnTo>
                  <a:cubicBezTo>
                    <a:pt x="1162" y="2614"/>
                    <a:pt x="1162" y="897"/>
                    <a:pt x="2357" y="239"/>
                  </a:cubicBezTo>
                  <a:lnTo>
                    <a:pt x="2357" y="105"/>
                  </a:lnTo>
                  <a:cubicBezTo>
                    <a:pt x="2163" y="45"/>
                    <a:pt x="1969" y="15"/>
                    <a:pt x="177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108">
              <a:extLst>
                <a:ext uri="{FF2B5EF4-FFF2-40B4-BE49-F238E27FC236}">
                  <a16:creationId xmlns:a16="http://schemas.microsoft.com/office/drawing/2014/main" id="{704F10EC-8E60-8048-72A2-9418D673A6E6}"/>
                </a:ext>
              </a:extLst>
            </p:cNvPr>
            <p:cNvSpPr/>
            <p:nvPr/>
          </p:nvSpPr>
          <p:spPr>
            <a:xfrm>
              <a:off x="12667566" y="1403782"/>
              <a:ext cx="26026" cy="88438"/>
            </a:xfrm>
            <a:custGeom>
              <a:avLst/>
              <a:gdLst/>
              <a:ahLst/>
              <a:cxnLst/>
              <a:rect l="l" t="t" r="r" b="b"/>
              <a:pathLst>
                <a:path w="897" h="3048" extrusionOk="0">
                  <a:moveTo>
                    <a:pt x="896" y="0"/>
                  </a:moveTo>
                  <a:cubicBezTo>
                    <a:pt x="344" y="314"/>
                    <a:pt x="0" y="897"/>
                    <a:pt x="0" y="1524"/>
                  </a:cubicBezTo>
                  <a:cubicBezTo>
                    <a:pt x="0" y="2151"/>
                    <a:pt x="344" y="2734"/>
                    <a:pt x="896" y="3047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108">
              <a:extLst>
                <a:ext uri="{FF2B5EF4-FFF2-40B4-BE49-F238E27FC236}">
                  <a16:creationId xmlns:a16="http://schemas.microsoft.com/office/drawing/2014/main" id="{5A41822C-C00C-4AB6-75C2-2B6F32728F84}"/>
                </a:ext>
              </a:extLst>
            </p:cNvPr>
            <p:cNvSpPr/>
            <p:nvPr/>
          </p:nvSpPr>
          <p:spPr>
            <a:xfrm>
              <a:off x="12625523" y="579089"/>
              <a:ext cx="68069" cy="102307"/>
            </a:xfrm>
            <a:custGeom>
              <a:avLst/>
              <a:gdLst/>
              <a:ahLst/>
              <a:cxnLst/>
              <a:rect l="l" t="t" r="r" b="b"/>
              <a:pathLst>
                <a:path w="2346" h="3526" extrusionOk="0">
                  <a:moveTo>
                    <a:pt x="1763" y="0"/>
                  </a:moveTo>
                  <a:cubicBezTo>
                    <a:pt x="792" y="0"/>
                    <a:pt x="0" y="792"/>
                    <a:pt x="0" y="1763"/>
                  </a:cubicBezTo>
                  <a:cubicBezTo>
                    <a:pt x="0" y="2734"/>
                    <a:pt x="792" y="3525"/>
                    <a:pt x="1763" y="3525"/>
                  </a:cubicBezTo>
                  <a:cubicBezTo>
                    <a:pt x="1957" y="3525"/>
                    <a:pt x="2151" y="3481"/>
                    <a:pt x="2345" y="3421"/>
                  </a:cubicBezTo>
                  <a:lnTo>
                    <a:pt x="2345" y="3271"/>
                  </a:lnTo>
                  <a:cubicBezTo>
                    <a:pt x="1793" y="2973"/>
                    <a:pt x="1449" y="2390"/>
                    <a:pt x="1449" y="1748"/>
                  </a:cubicBezTo>
                  <a:cubicBezTo>
                    <a:pt x="1449" y="1121"/>
                    <a:pt x="1793" y="538"/>
                    <a:pt x="2345" y="224"/>
                  </a:cubicBezTo>
                  <a:lnTo>
                    <a:pt x="2345" y="105"/>
                  </a:lnTo>
                  <a:cubicBezTo>
                    <a:pt x="2151" y="30"/>
                    <a:pt x="1957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108">
              <a:extLst>
                <a:ext uri="{FF2B5EF4-FFF2-40B4-BE49-F238E27FC236}">
                  <a16:creationId xmlns:a16="http://schemas.microsoft.com/office/drawing/2014/main" id="{A0BA7209-5467-E225-1773-45E98D195FFB}"/>
                </a:ext>
              </a:extLst>
            </p:cNvPr>
            <p:cNvSpPr/>
            <p:nvPr/>
          </p:nvSpPr>
          <p:spPr>
            <a:xfrm>
              <a:off x="12667566" y="586023"/>
              <a:ext cx="26026" cy="88002"/>
            </a:xfrm>
            <a:custGeom>
              <a:avLst/>
              <a:gdLst/>
              <a:ahLst/>
              <a:cxnLst/>
              <a:rect l="l" t="t" r="r" b="b"/>
              <a:pathLst>
                <a:path w="897" h="3033" extrusionOk="0">
                  <a:moveTo>
                    <a:pt x="896" y="0"/>
                  </a:moveTo>
                  <a:cubicBezTo>
                    <a:pt x="344" y="299"/>
                    <a:pt x="0" y="882"/>
                    <a:pt x="0" y="1524"/>
                  </a:cubicBezTo>
                  <a:cubicBezTo>
                    <a:pt x="0" y="2151"/>
                    <a:pt x="344" y="2734"/>
                    <a:pt x="896" y="3032"/>
                  </a:cubicBezTo>
                  <a:lnTo>
                    <a:pt x="89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7" name="Google Shape;4927;p108">
            <a:extLst>
              <a:ext uri="{FF2B5EF4-FFF2-40B4-BE49-F238E27FC236}">
                <a16:creationId xmlns:a16="http://schemas.microsoft.com/office/drawing/2014/main" id="{9DA7A388-1D27-05C6-23F2-3D59BB0B2DA5}"/>
              </a:ext>
            </a:extLst>
          </p:cNvPr>
          <p:cNvGrpSpPr/>
          <p:nvPr/>
        </p:nvGrpSpPr>
        <p:grpSpPr>
          <a:xfrm rot="1551809">
            <a:off x="4844519" y="363647"/>
            <a:ext cx="1519063" cy="1256740"/>
            <a:chOff x="193669" y="148127"/>
            <a:chExt cx="2323487" cy="1922250"/>
          </a:xfrm>
        </p:grpSpPr>
        <p:sp>
          <p:nvSpPr>
            <p:cNvPr id="4928" name="Google Shape;4928;p108">
              <a:extLst>
                <a:ext uri="{FF2B5EF4-FFF2-40B4-BE49-F238E27FC236}">
                  <a16:creationId xmlns:a16="http://schemas.microsoft.com/office/drawing/2014/main" id="{A779339B-E66A-9972-E9DB-F31D79CD17E5}"/>
                </a:ext>
              </a:extLst>
            </p:cNvPr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108">
              <a:extLst>
                <a:ext uri="{FF2B5EF4-FFF2-40B4-BE49-F238E27FC236}">
                  <a16:creationId xmlns:a16="http://schemas.microsoft.com/office/drawing/2014/main" id="{2226DA9E-AC20-C85C-F110-03C7B40B4B34}"/>
                </a:ext>
              </a:extLst>
            </p:cNvPr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108">
              <a:extLst>
                <a:ext uri="{FF2B5EF4-FFF2-40B4-BE49-F238E27FC236}">
                  <a16:creationId xmlns:a16="http://schemas.microsoft.com/office/drawing/2014/main" id="{3A0BEA41-5C0A-489C-21ED-42EC6E9EBB53}"/>
                </a:ext>
              </a:extLst>
            </p:cNvPr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31" name="Google Shape;4931;p108">
              <a:extLst>
                <a:ext uri="{FF2B5EF4-FFF2-40B4-BE49-F238E27FC236}">
                  <a16:creationId xmlns:a16="http://schemas.microsoft.com/office/drawing/2014/main" id="{BFFB43EA-0DF0-AE37-72E7-36F307B372A9}"/>
                </a:ext>
              </a:extLst>
            </p:cNvPr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4932" name="Google Shape;4932;p108">
                <a:extLst>
                  <a:ext uri="{FF2B5EF4-FFF2-40B4-BE49-F238E27FC236}">
                    <a16:creationId xmlns:a16="http://schemas.microsoft.com/office/drawing/2014/main" id="{9A8DAC46-3D71-4AAA-0C05-B79CDF8CB46D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108">
                <a:extLst>
                  <a:ext uri="{FF2B5EF4-FFF2-40B4-BE49-F238E27FC236}">
                    <a16:creationId xmlns:a16="http://schemas.microsoft.com/office/drawing/2014/main" id="{E393CC13-A57B-3F52-2BF0-61BEA92FD888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4" name="Google Shape;4934;p108">
              <a:extLst>
                <a:ext uri="{FF2B5EF4-FFF2-40B4-BE49-F238E27FC236}">
                  <a16:creationId xmlns:a16="http://schemas.microsoft.com/office/drawing/2014/main" id="{C62EF2DF-4A21-DE89-704F-1DF504BC9BB1}"/>
                </a:ext>
              </a:extLst>
            </p:cNvPr>
            <p:cNvGrpSpPr/>
            <p:nvPr/>
          </p:nvGrpSpPr>
          <p:grpSpPr>
            <a:xfrm>
              <a:off x="416768" y="148127"/>
              <a:ext cx="1867051" cy="1922250"/>
              <a:chOff x="111968" y="148127"/>
              <a:chExt cx="1867051" cy="1922250"/>
            </a:xfrm>
          </p:grpSpPr>
          <p:sp>
            <p:nvSpPr>
              <p:cNvPr id="4935" name="Google Shape;4935;p108">
                <a:extLst>
                  <a:ext uri="{FF2B5EF4-FFF2-40B4-BE49-F238E27FC236}">
                    <a16:creationId xmlns:a16="http://schemas.microsoft.com/office/drawing/2014/main" id="{ECF7859D-6705-D508-69A4-BEFC7D63F901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108">
                <a:extLst>
                  <a:ext uri="{FF2B5EF4-FFF2-40B4-BE49-F238E27FC236}">
                    <a16:creationId xmlns:a16="http://schemas.microsoft.com/office/drawing/2014/main" id="{D56B939D-F16B-B9EB-F137-A18C2A86342C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37" name="Google Shape;4937;p108">
                <a:extLst>
                  <a:ext uri="{FF2B5EF4-FFF2-40B4-BE49-F238E27FC236}">
                    <a16:creationId xmlns:a16="http://schemas.microsoft.com/office/drawing/2014/main" id="{A642C51B-F3FD-532C-14D1-3E9D55B38414}"/>
                  </a:ext>
                </a:extLst>
              </p:cNvPr>
              <p:cNvGrpSpPr/>
              <p:nvPr/>
            </p:nvGrpSpPr>
            <p:grpSpPr>
              <a:xfrm rot="2700200">
                <a:off x="519774" y="342293"/>
                <a:ext cx="1051439" cy="1589031"/>
                <a:chOff x="2374700" y="932638"/>
                <a:chExt cx="864662" cy="1306680"/>
              </a:xfrm>
            </p:grpSpPr>
            <p:sp>
              <p:nvSpPr>
                <p:cNvPr id="4938" name="Google Shape;4938;p108">
                  <a:extLst>
                    <a:ext uri="{FF2B5EF4-FFF2-40B4-BE49-F238E27FC236}">
                      <a16:creationId xmlns:a16="http://schemas.microsoft.com/office/drawing/2014/main" id="{9B3B57C0-BDC7-E517-7608-0E4179C128B8}"/>
                    </a:ext>
                  </a:extLst>
                </p:cNvPr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08">
                  <a:extLst>
                    <a:ext uri="{FF2B5EF4-FFF2-40B4-BE49-F238E27FC236}">
                      <a16:creationId xmlns:a16="http://schemas.microsoft.com/office/drawing/2014/main" id="{FB90F79D-1B7F-5B6E-A507-550B77919DD1}"/>
                    </a:ext>
                  </a:extLst>
                </p:cNvPr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08">
                  <a:extLst>
                    <a:ext uri="{FF2B5EF4-FFF2-40B4-BE49-F238E27FC236}">
                      <a16:creationId xmlns:a16="http://schemas.microsoft.com/office/drawing/2014/main" id="{BAD85934-98E5-394B-80DA-A1F4BBFE1434}"/>
                    </a:ext>
                  </a:extLst>
                </p:cNvPr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08">
                  <a:extLst>
                    <a:ext uri="{FF2B5EF4-FFF2-40B4-BE49-F238E27FC236}">
                      <a16:creationId xmlns:a16="http://schemas.microsoft.com/office/drawing/2014/main" id="{B2A663FF-D9EE-012C-5FC9-BEA67293ECB7}"/>
                    </a:ext>
                  </a:extLst>
                </p:cNvPr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2" name="Google Shape;4942;p108">
                  <a:extLst>
                    <a:ext uri="{FF2B5EF4-FFF2-40B4-BE49-F238E27FC236}">
                      <a16:creationId xmlns:a16="http://schemas.microsoft.com/office/drawing/2014/main" id="{8211CC67-C697-9ABC-AEE1-59FB0995B1F4}"/>
                    </a:ext>
                  </a:extLst>
                </p:cNvPr>
                <p:cNvSpPr/>
                <p:nvPr/>
              </p:nvSpPr>
              <p:spPr>
                <a:xfrm>
                  <a:off x="2966745" y="1386898"/>
                  <a:ext cx="272617" cy="27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108">
                  <a:extLst>
                    <a:ext uri="{FF2B5EF4-FFF2-40B4-BE49-F238E27FC236}">
                      <a16:creationId xmlns:a16="http://schemas.microsoft.com/office/drawing/2014/main" id="{EDF2E814-098C-EE3F-1DC4-F0C00453220A}"/>
                    </a:ext>
                  </a:extLst>
                </p:cNvPr>
                <p:cNvSpPr/>
                <p:nvPr/>
              </p:nvSpPr>
              <p:spPr>
                <a:xfrm>
                  <a:off x="2548853" y="932638"/>
                  <a:ext cx="249594" cy="247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08">
                  <a:extLst>
                    <a:ext uri="{FF2B5EF4-FFF2-40B4-BE49-F238E27FC236}">
                      <a16:creationId xmlns:a16="http://schemas.microsoft.com/office/drawing/2014/main" id="{167BBA69-D738-B7B4-27B4-89A45005FE45}"/>
                    </a:ext>
                  </a:extLst>
                </p:cNvPr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45" name="Google Shape;4945;p108">
            <a:hlinkClick r:id="" action="ppaction://noaction"/>
            <a:extLst>
              <a:ext uri="{FF2B5EF4-FFF2-40B4-BE49-F238E27FC236}">
                <a16:creationId xmlns:a16="http://schemas.microsoft.com/office/drawing/2014/main" id="{EA1C60F0-C091-C129-145B-AD59CC8D5A96}"/>
              </a:ext>
            </a:extLst>
          </p:cNvPr>
          <p:cNvSpPr/>
          <p:nvPr/>
        </p:nvSpPr>
        <p:spPr>
          <a:xfrm>
            <a:off x="7907817" y="4154139"/>
            <a:ext cx="490089" cy="364199"/>
          </a:xfrm>
          <a:custGeom>
            <a:avLst/>
            <a:gdLst/>
            <a:ahLst/>
            <a:cxnLst/>
            <a:rect l="l" t="t" r="r" b="b"/>
            <a:pathLst>
              <a:path w="943" h="701" extrusionOk="0">
                <a:moveTo>
                  <a:pt x="487" y="1"/>
                </a:moveTo>
                <a:cubicBezTo>
                  <a:pt x="0" y="1"/>
                  <a:pt x="0" y="700"/>
                  <a:pt x="487" y="700"/>
                </a:cubicBezTo>
                <a:cubicBezTo>
                  <a:pt x="943" y="700"/>
                  <a:pt x="943" y="1"/>
                  <a:pt x="487" y="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6" name="Google Shape;4946;p108">
            <a:extLst>
              <a:ext uri="{FF2B5EF4-FFF2-40B4-BE49-F238E27FC236}">
                <a16:creationId xmlns:a16="http://schemas.microsoft.com/office/drawing/2014/main" id="{72AACD2C-5564-EB1F-ADEC-F4668ED3E962}"/>
              </a:ext>
            </a:extLst>
          </p:cNvPr>
          <p:cNvGrpSpPr/>
          <p:nvPr/>
        </p:nvGrpSpPr>
        <p:grpSpPr>
          <a:xfrm>
            <a:off x="7908030" y="4154152"/>
            <a:ext cx="490089" cy="364199"/>
            <a:chOff x="7908030" y="4154152"/>
            <a:chExt cx="490089" cy="364199"/>
          </a:xfrm>
        </p:grpSpPr>
        <p:sp>
          <p:nvSpPr>
            <p:cNvPr id="4947" name="Google Shape;4947;p108">
              <a:extLst>
                <a:ext uri="{FF2B5EF4-FFF2-40B4-BE49-F238E27FC236}">
                  <a16:creationId xmlns:a16="http://schemas.microsoft.com/office/drawing/2014/main" id="{9B885CA6-E9EA-46F4-29CA-44AF74778053}"/>
                </a:ext>
              </a:extLst>
            </p:cNvPr>
            <p:cNvSpPr/>
            <p:nvPr/>
          </p:nvSpPr>
          <p:spPr>
            <a:xfrm>
              <a:off x="7908030" y="4154152"/>
              <a:ext cx="490089" cy="364199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487" y="1"/>
                  </a:moveTo>
                  <a:cubicBezTo>
                    <a:pt x="0" y="1"/>
                    <a:pt x="0" y="700"/>
                    <a:pt x="487" y="700"/>
                  </a:cubicBezTo>
                  <a:cubicBezTo>
                    <a:pt x="943" y="700"/>
                    <a:pt x="943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8" name="Google Shape;4948;p108">
              <a:extLst>
                <a:ext uri="{FF2B5EF4-FFF2-40B4-BE49-F238E27FC236}">
                  <a16:creationId xmlns:a16="http://schemas.microsoft.com/office/drawing/2014/main" id="{2B484B5D-0E58-51D0-89A0-752C9E316122}"/>
                </a:ext>
              </a:extLst>
            </p:cNvPr>
            <p:cNvGrpSpPr/>
            <p:nvPr/>
          </p:nvGrpSpPr>
          <p:grpSpPr>
            <a:xfrm>
              <a:off x="8028832" y="4216171"/>
              <a:ext cx="248075" cy="240151"/>
              <a:chOff x="4413424" y="4296701"/>
              <a:chExt cx="317151" cy="306981"/>
            </a:xfrm>
          </p:grpSpPr>
          <p:sp>
            <p:nvSpPr>
              <p:cNvPr id="4949" name="Google Shape;4949;p108">
                <a:extLst>
                  <a:ext uri="{FF2B5EF4-FFF2-40B4-BE49-F238E27FC236}">
                    <a16:creationId xmlns:a16="http://schemas.microsoft.com/office/drawing/2014/main" id="{EE10420E-E8FF-FC50-D183-A25F8A937D8A}"/>
                  </a:ext>
                </a:extLst>
              </p:cNvPr>
              <p:cNvSpPr/>
              <p:nvPr/>
            </p:nvSpPr>
            <p:spPr>
              <a:xfrm>
                <a:off x="4413424" y="4296701"/>
                <a:ext cx="317151" cy="154491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4950" name="Google Shape;4950;p108">
                <a:extLst>
                  <a:ext uri="{FF2B5EF4-FFF2-40B4-BE49-F238E27FC236}">
                    <a16:creationId xmlns:a16="http://schemas.microsoft.com/office/drawing/2014/main" id="{3069D561-EA09-55C4-551E-2E90A86135AF}"/>
                  </a:ext>
                </a:extLst>
              </p:cNvPr>
              <p:cNvGrpSpPr/>
              <p:nvPr/>
            </p:nvGrpSpPr>
            <p:grpSpPr>
              <a:xfrm>
                <a:off x="4451997" y="4376976"/>
                <a:ext cx="239968" cy="226706"/>
                <a:chOff x="4217800" y="4370325"/>
                <a:chExt cx="260100" cy="245725"/>
              </a:xfrm>
            </p:grpSpPr>
            <p:sp>
              <p:nvSpPr>
                <p:cNvPr id="4951" name="Google Shape;4951;p108">
                  <a:extLst>
                    <a:ext uri="{FF2B5EF4-FFF2-40B4-BE49-F238E27FC236}">
                      <a16:creationId xmlns:a16="http://schemas.microsoft.com/office/drawing/2014/main" id="{03BF0DC1-9F11-DD0D-210D-7FD66470591A}"/>
                    </a:ext>
                  </a:extLst>
                </p:cNvPr>
                <p:cNvSpPr/>
                <p:nvPr/>
              </p:nvSpPr>
              <p:spPr>
                <a:xfrm>
                  <a:off x="4217800" y="4370325"/>
                  <a:ext cx="260100" cy="112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08">
                  <a:extLst>
                    <a:ext uri="{FF2B5EF4-FFF2-40B4-BE49-F238E27FC236}">
                      <a16:creationId xmlns:a16="http://schemas.microsoft.com/office/drawing/2014/main" id="{50E45F4C-0A73-1AAF-D964-FBB0F97D7E80}"/>
                    </a:ext>
                  </a:extLst>
                </p:cNvPr>
                <p:cNvSpPr/>
                <p:nvPr/>
              </p:nvSpPr>
              <p:spPr>
                <a:xfrm rot="10800000">
                  <a:off x="4217800" y="4481950"/>
                  <a:ext cx="260100" cy="134100"/>
                </a:xfrm>
                <a:prstGeom prst="round2SameRect">
                  <a:avLst>
                    <a:gd name="adj1" fmla="val 7736"/>
                    <a:gd name="adj2" fmla="val 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53" name="Google Shape;4953;p108">
            <a:hlinkClick r:id="" action="ppaction://noaction"/>
            <a:extLst>
              <a:ext uri="{FF2B5EF4-FFF2-40B4-BE49-F238E27FC236}">
                <a16:creationId xmlns:a16="http://schemas.microsoft.com/office/drawing/2014/main" id="{55D98619-2539-434E-3D9D-237D686A512C}"/>
              </a:ext>
            </a:extLst>
          </p:cNvPr>
          <p:cNvSpPr/>
          <p:nvPr/>
        </p:nvSpPr>
        <p:spPr>
          <a:xfrm>
            <a:off x="7956730" y="4154150"/>
            <a:ext cx="364200" cy="36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12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600"/>
                                        <p:tgtEl>
                                          <p:spTgt spid="4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600"/>
                                        <p:tgtEl>
                                          <p:spTgt spid="4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p78"/>
          <p:cNvSpPr/>
          <p:nvPr/>
        </p:nvSpPr>
        <p:spPr>
          <a:xfrm flipH="1">
            <a:off x="5278567" y="1739643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78"/>
          <p:cNvSpPr txBox="1">
            <a:spLocks noGrp="1"/>
          </p:cNvSpPr>
          <p:nvPr>
            <p:ph type="title" idx="2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7C67"/>
                </a:solidFill>
              </a:rPr>
              <a:t>TWO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accent6"/>
                </a:solidFill>
              </a:rPr>
              <a:t>CONCEPTS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2882" name="Google Shape;2882;p78"/>
          <p:cNvSpPr txBox="1">
            <a:spLocks noGrp="1"/>
          </p:cNvSpPr>
          <p:nvPr>
            <p:ph type="title"/>
          </p:nvPr>
        </p:nvSpPr>
        <p:spPr>
          <a:xfrm>
            <a:off x="2644784" y="2497627"/>
            <a:ext cx="1752300" cy="4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REWARD </a:t>
            </a:r>
            <a:r>
              <a:rPr lang="en" sz="2400" dirty="0">
                <a:solidFill>
                  <a:schemeClr val="accent6"/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bg2"/>
                </a:solidFill>
              </a:rPr>
              <a:t>COVERAGE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884" name="Google Shape;2884;p78"/>
          <p:cNvSpPr/>
          <p:nvPr/>
        </p:nvSpPr>
        <p:spPr>
          <a:xfrm flipH="1">
            <a:off x="3228571" y="170603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5" name="Google Shape;2885;p78"/>
          <p:cNvGrpSpPr/>
          <p:nvPr/>
        </p:nvGrpSpPr>
        <p:grpSpPr>
          <a:xfrm>
            <a:off x="3353837" y="1781614"/>
            <a:ext cx="381487" cy="381850"/>
            <a:chOff x="3976963" y="2664338"/>
            <a:chExt cx="447125" cy="447550"/>
          </a:xfrm>
        </p:grpSpPr>
        <p:sp>
          <p:nvSpPr>
            <p:cNvPr id="2886" name="Google Shape;2886;p78"/>
            <p:cNvSpPr/>
            <p:nvPr/>
          </p:nvSpPr>
          <p:spPr>
            <a:xfrm>
              <a:off x="3976963" y="2853563"/>
              <a:ext cx="258325" cy="258325"/>
            </a:xfrm>
            <a:custGeom>
              <a:avLst/>
              <a:gdLst/>
              <a:ahLst/>
              <a:cxnLst/>
              <a:rect l="l" t="t" r="r" b="b"/>
              <a:pathLst>
                <a:path w="10333" h="10333" extrusionOk="0">
                  <a:moveTo>
                    <a:pt x="6014" y="2518"/>
                  </a:moveTo>
                  <a:lnTo>
                    <a:pt x="7815" y="4319"/>
                  </a:lnTo>
                  <a:cubicBezTo>
                    <a:pt x="7264" y="4615"/>
                    <a:pt x="6645" y="4764"/>
                    <a:pt x="6031" y="4764"/>
                  </a:cubicBezTo>
                  <a:cubicBezTo>
                    <a:pt x="5885" y="4764"/>
                    <a:pt x="5739" y="4755"/>
                    <a:pt x="5595" y="4738"/>
                  </a:cubicBezTo>
                  <a:cubicBezTo>
                    <a:pt x="5490" y="3969"/>
                    <a:pt x="5647" y="3200"/>
                    <a:pt x="6014" y="2518"/>
                  </a:cubicBezTo>
                  <a:close/>
                  <a:moveTo>
                    <a:pt x="4258" y="5624"/>
                  </a:moveTo>
                  <a:cubicBezTo>
                    <a:pt x="4395" y="5624"/>
                    <a:pt x="4532" y="5632"/>
                    <a:pt x="4668" y="5647"/>
                  </a:cubicBezTo>
                  <a:cubicBezTo>
                    <a:pt x="4773" y="6417"/>
                    <a:pt x="4616" y="7203"/>
                    <a:pt x="4249" y="7885"/>
                  </a:cubicBezTo>
                  <a:lnTo>
                    <a:pt x="2448" y="6084"/>
                  </a:lnTo>
                  <a:cubicBezTo>
                    <a:pt x="3006" y="5784"/>
                    <a:pt x="3635" y="5624"/>
                    <a:pt x="4258" y="5624"/>
                  </a:cubicBezTo>
                  <a:close/>
                  <a:moveTo>
                    <a:pt x="6818" y="1"/>
                  </a:moveTo>
                  <a:lnTo>
                    <a:pt x="5944" y="875"/>
                  </a:lnTo>
                  <a:cubicBezTo>
                    <a:pt x="4948" y="1836"/>
                    <a:pt x="4441" y="3200"/>
                    <a:pt x="4511" y="4581"/>
                  </a:cubicBezTo>
                  <a:cubicBezTo>
                    <a:pt x="4411" y="4575"/>
                    <a:pt x="4312" y="4572"/>
                    <a:pt x="4213" y="4572"/>
                  </a:cubicBezTo>
                  <a:cubicBezTo>
                    <a:pt x="2938" y="4572"/>
                    <a:pt x="1713" y="5089"/>
                    <a:pt x="805" y="5997"/>
                  </a:cubicBezTo>
                  <a:lnTo>
                    <a:pt x="1" y="6819"/>
                  </a:lnTo>
                  <a:lnTo>
                    <a:pt x="735" y="7553"/>
                  </a:lnTo>
                  <a:lnTo>
                    <a:pt x="1539" y="6749"/>
                  </a:lnTo>
                  <a:lnTo>
                    <a:pt x="1591" y="6696"/>
                  </a:lnTo>
                  <a:lnTo>
                    <a:pt x="3637" y="8724"/>
                  </a:lnTo>
                  <a:lnTo>
                    <a:pt x="3584" y="8777"/>
                  </a:lnTo>
                  <a:lnTo>
                    <a:pt x="2780" y="9598"/>
                  </a:lnTo>
                  <a:lnTo>
                    <a:pt x="3514" y="10332"/>
                  </a:lnTo>
                  <a:lnTo>
                    <a:pt x="4336" y="9528"/>
                  </a:lnTo>
                  <a:cubicBezTo>
                    <a:pt x="5315" y="8549"/>
                    <a:pt x="5822" y="7203"/>
                    <a:pt x="5752" y="5805"/>
                  </a:cubicBezTo>
                  <a:lnTo>
                    <a:pt x="5752" y="5805"/>
                  </a:lnTo>
                  <a:cubicBezTo>
                    <a:pt x="5852" y="5811"/>
                    <a:pt x="5951" y="5814"/>
                    <a:pt x="6050" y="5814"/>
                  </a:cubicBezTo>
                  <a:cubicBezTo>
                    <a:pt x="7325" y="5814"/>
                    <a:pt x="8550" y="5297"/>
                    <a:pt x="9458" y="4389"/>
                  </a:cubicBezTo>
                  <a:lnTo>
                    <a:pt x="10332" y="3515"/>
                  </a:lnTo>
                  <a:lnTo>
                    <a:pt x="9598" y="2780"/>
                  </a:lnTo>
                  <a:lnTo>
                    <a:pt x="8724" y="3655"/>
                  </a:lnTo>
                  <a:lnTo>
                    <a:pt x="8671" y="3707"/>
                  </a:lnTo>
                  <a:lnTo>
                    <a:pt x="6626" y="1662"/>
                  </a:lnTo>
                  <a:lnTo>
                    <a:pt x="6678" y="1609"/>
                  </a:lnTo>
                  <a:lnTo>
                    <a:pt x="7553" y="735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/>
            <p:cNvSpPr/>
            <p:nvPr/>
          </p:nvSpPr>
          <p:spPr>
            <a:xfrm>
              <a:off x="4165763" y="2664338"/>
              <a:ext cx="258325" cy="258750"/>
            </a:xfrm>
            <a:custGeom>
              <a:avLst/>
              <a:gdLst/>
              <a:ahLst/>
              <a:cxnLst/>
              <a:rect l="l" t="t" r="r" b="b"/>
              <a:pathLst>
                <a:path w="10333" h="10350" extrusionOk="0">
                  <a:moveTo>
                    <a:pt x="6067" y="2465"/>
                  </a:moveTo>
                  <a:lnTo>
                    <a:pt x="7867" y="4266"/>
                  </a:lnTo>
                  <a:cubicBezTo>
                    <a:pt x="7331" y="4562"/>
                    <a:pt x="6714" y="4711"/>
                    <a:pt x="6092" y="4711"/>
                  </a:cubicBezTo>
                  <a:cubicBezTo>
                    <a:pt x="5944" y="4711"/>
                    <a:pt x="5795" y="4702"/>
                    <a:pt x="5647" y="4686"/>
                  </a:cubicBezTo>
                  <a:cubicBezTo>
                    <a:pt x="5560" y="3916"/>
                    <a:pt x="5717" y="3147"/>
                    <a:pt x="6067" y="2465"/>
                  </a:cubicBezTo>
                  <a:close/>
                  <a:moveTo>
                    <a:pt x="4321" y="5571"/>
                  </a:moveTo>
                  <a:cubicBezTo>
                    <a:pt x="4460" y="5571"/>
                    <a:pt x="4599" y="5579"/>
                    <a:pt x="4738" y="5595"/>
                  </a:cubicBezTo>
                  <a:cubicBezTo>
                    <a:pt x="4825" y="6364"/>
                    <a:pt x="4686" y="7150"/>
                    <a:pt x="4318" y="7832"/>
                  </a:cubicBezTo>
                  <a:lnTo>
                    <a:pt x="2518" y="6032"/>
                  </a:lnTo>
                  <a:cubicBezTo>
                    <a:pt x="3076" y="5731"/>
                    <a:pt x="3693" y="5571"/>
                    <a:pt x="4321" y="5571"/>
                  </a:cubicBezTo>
                  <a:close/>
                  <a:moveTo>
                    <a:pt x="6818" y="1"/>
                  </a:moveTo>
                  <a:lnTo>
                    <a:pt x="5997" y="822"/>
                  </a:lnTo>
                  <a:cubicBezTo>
                    <a:pt x="5018" y="1784"/>
                    <a:pt x="4511" y="3147"/>
                    <a:pt x="4581" y="4528"/>
                  </a:cubicBezTo>
                  <a:cubicBezTo>
                    <a:pt x="4481" y="4522"/>
                    <a:pt x="4382" y="4519"/>
                    <a:pt x="4283" y="4519"/>
                  </a:cubicBezTo>
                  <a:cubicBezTo>
                    <a:pt x="3007" y="4519"/>
                    <a:pt x="1783" y="5036"/>
                    <a:pt x="875" y="5944"/>
                  </a:cubicBezTo>
                  <a:lnTo>
                    <a:pt x="1" y="6818"/>
                  </a:lnTo>
                  <a:lnTo>
                    <a:pt x="735" y="7570"/>
                  </a:lnTo>
                  <a:lnTo>
                    <a:pt x="1609" y="6696"/>
                  </a:lnTo>
                  <a:lnTo>
                    <a:pt x="1661" y="6643"/>
                  </a:lnTo>
                  <a:lnTo>
                    <a:pt x="3707" y="8671"/>
                  </a:lnTo>
                  <a:lnTo>
                    <a:pt x="3654" y="8724"/>
                  </a:lnTo>
                  <a:lnTo>
                    <a:pt x="2780" y="9598"/>
                  </a:lnTo>
                  <a:lnTo>
                    <a:pt x="3532" y="10349"/>
                  </a:lnTo>
                  <a:lnTo>
                    <a:pt x="4406" y="9475"/>
                  </a:lnTo>
                  <a:cubicBezTo>
                    <a:pt x="5385" y="8496"/>
                    <a:pt x="5892" y="7133"/>
                    <a:pt x="5822" y="5752"/>
                  </a:cubicBezTo>
                  <a:lnTo>
                    <a:pt x="5822" y="5752"/>
                  </a:lnTo>
                  <a:cubicBezTo>
                    <a:pt x="5921" y="5758"/>
                    <a:pt x="6021" y="5761"/>
                    <a:pt x="6120" y="5761"/>
                  </a:cubicBezTo>
                  <a:cubicBezTo>
                    <a:pt x="7395" y="5761"/>
                    <a:pt x="8620" y="5244"/>
                    <a:pt x="9528" y="4336"/>
                  </a:cubicBezTo>
                  <a:lnTo>
                    <a:pt x="10332" y="3532"/>
                  </a:lnTo>
                  <a:lnTo>
                    <a:pt x="9598" y="2780"/>
                  </a:lnTo>
                  <a:lnTo>
                    <a:pt x="8794" y="3602"/>
                  </a:lnTo>
                  <a:lnTo>
                    <a:pt x="8741" y="3654"/>
                  </a:lnTo>
                  <a:lnTo>
                    <a:pt x="6696" y="1609"/>
                  </a:lnTo>
                  <a:lnTo>
                    <a:pt x="6748" y="1556"/>
                  </a:lnTo>
                  <a:lnTo>
                    <a:pt x="7552" y="752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/>
            <p:cNvSpPr/>
            <p:nvPr/>
          </p:nvSpPr>
          <p:spPr>
            <a:xfrm>
              <a:off x="4097588" y="2785388"/>
              <a:ext cx="49400" cy="49850"/>
            </a:xfrm>
            <a:custGeom>
              <a:avLst/>
              <a:gdLst/>
              <a:ahLst/>
              <a:cxnLst/>
              <a:rect l="l" t="t" r="r" b="b"/>
              <a:pathLst>
                <a:path w="1976" h="1994" extrusionOk="0">
                  <a:moveTo>
                    <a:pt x="735" y="1"/>
                  </a:moveTo>
                  <a:lnTo>
                    <a:pt x="0" y="753"/>
                  </a:lnTo>
                  <a:lnTo>
                    <a:pt x="1242" y="1994"/>
                  </a:lnTo>
                  <a:lnTo>
                    <a:pt x="1976" y="12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/>
            <p:cNvSpPr/>
            <p:nvPr/>
          </p:nvSpPr>
          <p:spPr>
            <a:xfrm>
              <a:off x="4048213" y="2736013"/>
              <a:ext cx="49400" cy="49400"/>
            </a:xfrm>
            <a:custGeom>
              <a:avLst/>
              <a:gdLst/>
              <a:ahLst/>
              <a:cxnLst/>
              <a:rect l="l" t="t" r="r" b="b"/>
              <a:pathLst>
                <a:path w="1976" h="1976" extrusionOk="0">
                  <a:moveTo>
                    <a:pt x="734" y="0"/>
                  </a:moveTo>
                  <a:lnTo>
                    <a:pt x="0" y="735"/>
                  </a:lnTo>
                  <a:lnTo>
                    <a:pt x="1241" y="1976"/>
                  </a:lnTo>
                  <a:lnTo>
                    <a:pt x="1975" y="1242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/>
            <p:cNvSpPr/>
            <p:nvPr/>
          </p:nvSpPr>
          <p:spPr>
            <a:xfrm>
              <a:off x="4302988" y="2991238"/>
              <a:ext cx="49850" cy="49400"/>
            </a:xfrm>
            <a:custGeom>
              <a:avLst/>
              <a:gdLst/>
              <a:ahLst/>
              <a:cxnLst/>
              <a:rect l="l" t="t" r="r" b="b"/>
              <a:pathLst>
                <a:path w="1994" h="1976" extrusionOk="0">
                  <a:moveTo>
                    <a:pt x="752" y="1"/>
                  </a:moveTo>
                  <a:lnTo>
                    <a:pt x="1" y="752"/>
                  </a:lnTo>
                  <a:lnTo>
                    <a:pt x="1242" y="1976"/>
                  </a:lnTo>
                  <a:lnTo>
                    <a:pt x="1994" y="124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/>
            <p:cNvSpPr/>
            <p:nvPr/>
          </p:nvSpPr>
          <p:spPr>
            <a:xfrm>
              <a:off x="4253613" y="2941863"/>
              <a:ext cx="49400" cy="49400"/>
            </a:xfrm>
            <a:custGeom>
              <a:avLst/>
              <a:gdLst/>
              <a:ahLst/>
              <a:cxnLst/>
              <a:rect l="l" t="t" r="r" b="b"/>
              <a:pathLst>
                <a:path w="1976" h="1976" extrusionOk="0">
                  <a:moveTo>
                    <a:pt x="752" y="0"/>
                  </a:moveTo>
                  <a:lnTo>
                    <a:pt x="0" y="734"/>
                  </a:lnTo>
                  <a:lnTo>
                    <a:pt x="1241" y="1976"/>
                  </a:lnTo>
                  <a:lnTo>
                    <a:pt x="1976" y="122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78"/>
          <p:cNvGrpSpPr/>
          <p:nvPr/>
        </p:nvGrpSpPr>
        <p:grpSpPr>
          <a:xfrm>
            <a:off x="5376689" y="1837776"/>
            <a:ext cx="376454" cy="376433"/>
            <a:chOff x="6205388" y="1971213"/>
            <a:chExt cx="448000" cy="447975"/>
          </a:xfrm>
        </p:grpSpPr>
        <p:sp>
          <p:nvSpPr>
            <p:cNvPr id="2893" name="Google Shape;2893;p78"/>
            <p:cNvSpPr/>
            <p:nvPr/>
          </p:nvSpPr>
          <p:spPr>
            <a:xfrm>
              <a:off x="6290613" y="2093588"/>
              <a:ext cx="117150" cy="203225"/>
            </a:xfrm>
            <a:custGeom>
              <a:avLst/>
              <a:gdLst/>
              <a:ahLst/>
              <a:cxnLst/>
              <a:rect l="l" t="t" r="r" b="b"/>
              <a:pathLst>
                <a:path w="4686" h="8129" extrusionOk="0">
                  <a:moveTo>
                    <a:pt x="3025" y="0"/>
                  </a:moveTo>
                  <a:cubicBezTo>
                    <a:pt x="1" y="1871"/>
                    <a:pt x="1" y="6258"/>
                    <a:pt x="3025" y="8129"/>
                  </a:cubicBezTo>
                  <a:lnTo>
                    <a:pt x="3025" y="7744"/>
                  </a:lnTo>
                  <a:cubicBezTo>
                    <a:pt x="3025" y="6328"/>
                    <a:pt x="3619" y="5000"/>
                    <a:pt x="4686" y="4056"/>
                  </a:cubicBezTo>
                  <a:cubicBezTo>
                    <a:pt x="3619" y="3129"/>
                    <a:pt x="3025" y="1801"/>
                    <a:pt x="3025" y="385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8"/>
            <p:cNvSpPr/>
            <p:nvPr/>
          </p:nvSpPr>
          <p:spPr>
            <a:xfrm>
              <a:off x="6230313" y="1996113"/>
              <a:ext cx="186200" cy="185775"/>
            </a:xfrm>
            <a:custGeom>
              <a:avLst/>
              <a:gdLst/>
              <a:ahLst/>
              <a:cxnLst/>
              <a:rect l="l" t="t" r="r" b="b"/>
              <a:pathLst>
                <a:path w="7448" h="7431" extrusionOk="0">
                  <a:moveTo>
                    <a:pt x="7430" y="1"/>
                  </a:moveTo>
                  <a:cubicBezTo>
                    <a:pt x="3444" y="263"/>
                    <a:pt x="280" y="3445"/>
                    <a:pt x="0" y="7430"/>
                  </a:cubicBezTo>
                  <a:lnTo>
                    <a:pt x="2168" y="7430"/>
                  </a:lnTo>
                  <a:cubicBezTo>
                    <a:pt x="2413" y="4633"/>
                    <a:pt x="4633" y="2413"/>
                    <a:pt x="7447" y="2151"/>
                  </a:cubicBezTo>
                  <a:lnTo>
                    <a:pt x="7430" y="2151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8"/>
            <p:cNvSpPr/>
            <p:nvPr/>
          </p:nvSpPr>
          <p:spPr>
            <a:xfrm>
              <a:off x="6230313" y="2208088"/>
              <a:ext cx="185750" cy="185750"/>
            </a:xfrm>
            <a:custGeom>
              <a:avLst/>
              <a:gdLst/>
              <a:ahLst/>
              <a:cxnLst/>
              <a:rect l="l" t="t" r="r" b="b"/>
              <a:pathLst>
                <a:path w="7430" h="7430" extrusionOk="0">
                  <a:moveTo>
                    <a:pt x="0" y="0"/>
                  </a:moveTo>
                  <a:cubicBezTo>
                    <a:pt x="263" y="3986"/>
                    <a:pt x="3444" y="7167"/>
                    <a:pt x="7430" y="7430"/>
                  </a:cubicBezTo>
                  <a:lnTo>
                    <a:pt x="7430" y="5279"/>
                  </a:lnTo>
                  <a:cubicBezTo>
                    <a:pt x="4615" y="5017"/>
                    <a:pt x="2395" y="2797"/>
                    <a:pt x="21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8"/>
            <p:cNvSpPr/>
            <p:nvPr/>
          </p:nvSpPr>
          <p:spPr>
            <a:xfrm>
              <a:off x="6396813" y="2211138"/>
              <a:ext cx="64725" cy="47650"/>
            </a:xfrm>
            <a:custGeom>
              <a:avLst/>
              <a:gdLst/>
              <a:ahLst/>
              <a:cxnLst/>
              <a:rect l="l" t="t" r="r" b="b"/>
              <a:pathLst>
                <a:path w="2589" h="1906" extrusionOk="0">
                  <a:moveTo>
                    <a:pt x="1294" y="0"/>
                  </a:moveTo>
                  <a:cubicBezTo>
                    <a:pt x="683" y="490"/>
                    <a:pt x="228" y="1154"/>
                    <a:pt x="1" y="1906"/>
                  </a:cubicBezTo>
                  <a:lnTo>
                    <a:pt x="2588" y="1906"/>
                  </a:lnTo>
                  <a:cubicBezTo>
                    <a:pt x="2361" y="1154"/>
                    <a:pt x="1906" y="490"/>
                    <a:pt x="12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8"/>
            <p:cNvSpPr/>
            <p:nvPr/>
          </p:nvSpPr>
          <p:spPr>
            <a:xfrm>
              <a:off x="6396813" y="2131588"/>
              <a:ext cx="64725" cy="47225"/>
            </a:xfrm>
            <a:custGeom>
              <a:avLst/>
              <a:gdLst/>
              <a:ahLst/>
              <a:cxnLst/>
              <a:rect l="l" t="t" r="r" b="b"/>
              <a:pathLst>
                <a:path w="2589" h="1889" extrusionOk="0">
                  <a:moveTo>
                    <a:pt x="1" y="1"/>
                  </a:moveTo>
                  <a:cubicBezTo>
                    <a:pt x="228" y="753"/>
                    <a:pt x="683" y="1417"/>
                    <a:pt x="1294" y="1889"/>
                  </a:cubicBezTo>
                  <a:cubicBezTo>
                    <a:pt x="1906" y="1417"/>
                    <a:pt x="2361" y="753"/>
                    <a:pt x="25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78"/>
            <p:cNvSpPr/>
            <p:nvPr/>
          </p:nvSpPr>
          <p:spPr>
            <a:xfrm>
              <a:off x="6392888" y="2075763"/>
              <a:ext cx="73000" cy="29650"/>
            </a:xfrm>
            <a:custGeom>
              <a:avLst/>
              <a:gdLst/>
              <a:ahLst/>
              <a:cxnLst/>
              <a:rect l="l" t="t" r="r" b="b"/>
              <a:pathLst>
                <a:path w="2920" h="1186" extrusionOk="0">
                  <a:moveTo>
                    <a:pt x="1454" y="1"/>
                  </a:moveTo>
                  <a:cubicBezTo>
                    <a:pt x="962" y="1"/>
                    <a:pt x="472" y="75"/>
                    <a:pt x="0" y="224"/>
                  </a:cubicBezTo>
                  <a:lnTo>
                    <a:pt x="0" y="1185"/>
                  </a:lnTo>
                  <a:lnTo>
                    <a:pt x="2920" y="1185"/>
                  </a:lnTo>
                  <a:lnTo>
                    <a:pt x="2920" y="1098"/>
                  </a:lnTo>
                  <a:lnTo>
                    <a:pt x="2920" y="224"/>
                  </a:lnTo>
                  <a:cubicBezTo>
                    <a:pt x="2439" y="75"/>
                    <a:pt x="1945" y="1"/>
                    <a:pt x="1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8"/>
            <p:cNvSpPr/>
            <p:nvPr/>
          </p:nvSpPr>
          <p:spPr>
            <a:xfrm>
              <a:off x="6392888" y="2284988"/>
              <a:ext cx="73000" cy="29650"/>
            </a:xfrm>
            <a:custGeom>
              <a:avLst/>
              <a:gdLst/>
              <a:ahLst/>
              <a:cxnLst/>
              <a:rect l="l" t="t" r="r" b="b"/>
              <a:pathLst>
                <a:path w="2920" h="1186" extrusionOk="0">
                  <a:moveTo>
                    <a:pt x="0" y="1"/>
                  </a:moveTo>
                  <a:lnTo>
                    <a:pt x="0" y="962"/>
                  </a:lnTo>
                  <a:cubicBezTo>
                    <a:pt x="472" y="1111"/>
                    <a:pt x="966" y="1185"/>
                    <a:pt x="1460" y="1185"/>
                  </a:cubicBezTo>
                  <a:cubicBezTo>
                    <a:pt x="1954" y="1185"/>
                    <a:pt x="2448" y="1111"/>
                    <a:pt x="2920" y="962"/>
                  </a:cubicBezTo>
                  <a:lnTo>
                    <a:pt x="2920" y="88"/>
                  </a:lnTo>
                  <a:lnTo>
                    <a:pt x="29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8"/>
            <p:cNvSpPr/>
            <p:nvPr/>
          </p:nvSpPr>
          <p:spPr>
            <a:xfrm>
              <a:off x="6451013" y="2093588"/>
              <a:ext cx="116700" cy="203225"/>
            </a:xfrm>
            <a:custGeom>
              <a:avLst/>
              <a:gdLst/>
              <a:ahLst/>
              <a:cxnLst/>
              <a:rect l="l" t="t" r="r" b="b"/>
              <a:pathLst>
                <a:path w="4668" h="8129" extrusionOk="0">
                  <a:moveTo>
                    <a:pt x="1644" y="0"/>
                  </a:moveTo>
                  <a:lnTo>
                    <a:pt x="1644" y="385"/>
                  </a:lnTo>
                  <a:cubicBezTo>
                    <a:pt x="1644" y="1801"/>
                    <a:pt x="1049" y="3129"/>
                    <a:pt x="0" y="4056"/>
                  </a:cubicBezTo>
                  <a:cubicBezTo>
                    <a:pt x="1049" y="5000"/>
                    <a:pt x="1644" y="6328"/>
                    <a:pt x="1644" y="7744"/>
                  </a:cubicBezTo>
                  <a:lnTo>
                    <a:pt x="1644" y="8129"/>
                  </a:lnTo>
                  <a:cubicBezTo>
                    <a:pt x="4668" y="6258"/>
                    <a:pt x="4668" y="1871"/>
                    <a:pt x="16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78"/>
            <p:cNvSpPr/>
            <p:nvPr/>
          </p:nvSpPr>
          <p:spPr>
            <a:xfrm>
              <a:off x="6442263" y="2208513"/>
              <a:ext cx="185775" cy="185775"/>
            </a:xfrm>
            <a:custGeom>
              <a:avLst/>
              <a:gdLst/>
              <a:ahLst/>
              <a:cxnLst/>
              <a:rect l="l" t="t" r="r" b="b"/>
              <a:pathLst>
                <a:path w="7431" h="7431" extrusionOk="0">
                  <a:moveTo>
                    <a:pt x="5280" y="1"/>
                  </a:moveTo>
                  <a:cubicBezTo>
                    <a:pt x="5018" y="2798"/>
                    <a:pt x="2798" y="5018"/>
                    <a:pt x="1" y="5280"/>
                  </a:cubicBezTo>
                  <a:lnTo>
                    <a:pt x="1" y="7430"/>
                  </a:lnTo>
                  <a:cubicBezTo>
                    <a:pt x="3987" y="7168"/>
                    <a:pt x="7168" y="3986"/>
                    <a:pt x="7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8"/>
            <p:cNvSpPr/>
            <p:nvPr/>
          </p:nvSpPr>
          <p:spPr>
            <a:xfrm>
              <a:off x="6442713" y="1996113"/>
              <a:ext cx="185750" cy="186200"/>
            </a:xfrm>
            <a:custGeom>
              <a:avLst/>
              <a:gdLst/>
              <a:ahLst/>
              <a:cxnLst/>
              <a:rect l="l" t="t" r="r" b="b"/>
              <a:pathLst>
                <a:path w="7430" h="7448" extrusionOk="0">
                  <a:moveTo>
                    <a:pt x="0" y="1"/>
                  </a:moveTo>
                  <a:lnTo>
                    <a:pt x="0" y="2168"/>
                  </a:lnTo>
                  <a:cubicBezTo>
                    <a:pt x="2792" y="2413"/>
                    <a:pt x="5008" y="4624"/>
                    <a:pt x="5278" y="7430"/>
                  </a:cubicBezTo>
                  <a:lnTo>
                    <a:pt x="7430" y="7430"/>
                  </a:lnTo>
                  <a:cubicBezTo>
                    <a:pt x="7150" y="3445"/>
                    <a:pt x="3986" y="280"/>
                    <a:pt x="0" y="1"/>
                  </a:cubicBezTo>
                  <a:close/>
                  <a:moveTo>
                    <a:pt x="5262" y="7430"/>
                  </a:moveTo>
                  <a:lnTo>
                    <a:pt x="5280" y="7448"/>
                  </a:lnTo>
                  <a:cubicBezTo>
                    <a:pt x="5279" y="7442"/>
                    <a:pt x="5279" y="7436"/>
                    <a:pt x="5278" y="74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8"/>
            <p:cNvSpPr/>
            <p:nvPr/>
          </p:nvSpPr>
          <p:spPr>
            <a:xfrm>
              <a:off x="6416038" y="1971213"/>
              <a:ext cx="26250" cy="24925"/>
            </a:xfrm>
            <a:custGeom>
              <a:avLst/>
              <a:gdLst/>
              <a:ahLst/>
              <a:cxnLst/>
              <a:rect l="l" t="t" r="r" b="b"/>
              <a:pathLst>
                <a:path w="1050" h="997" extrusionOk="0">
                  <a:moveTo>
                    <a:pt x="1" y="0"/>
                  </a:moveTo>
                  <a:lnTo>
                    <a:pt x="1" y="997"/>
                  </a:lnTo>
                  <a:cubicBezTo>
                    <a:pt x="176" y="979"/>
                    <a:pt x="351" y="979"/>
                    <a:pt x="525" y="979"/>
                  </a:cubicBezTo>
                  <a:cubicBezTo>
                    <a:pt x="700" y="979"/>
                    <a:pt x="875" y="979"/>
                    <a:pt x="1050" y="997"/>
                  </a:cubicBezTo>
                  <a:lnTo>
                    <a:pt x="1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8"/>
            <p:cNvSpPr/>
            <p:nvPr/>
          </p:nvSpPr>
          <p:spPr>
            <a:xfrm>
              <a:off x="6416038" y="2394263"/>
              <a:ext cx="26250" cy="24925"/>
            </a:xfrm>
            <a:custGeom>
              <a:avLst/>
              <a:gdLst/>
              <a:ahLst/>
              <a:cxnLst/>
              <a:rect l="l" t="t" r="r" b="b"/>
              <a:pathLst>
                <a:path w="1050" h="997" extrusionOk="0">
                  <a:moveTo>
                    <a:pt x="1" y="0"/>
                  </a:moveTo>
                  <a:lnTo>
                    <a:pt x="1" y="997"/>
                  </a:lnTo>
                  <a:lnTo>
                    <a:pt x="1050" y="997"/>
                  </a:lnTo>
                  <a:lnTo>
                    <a:pt x="1050" y="0"/>
                  </a:lnTo>
                  <a:cubicBezTo>
                    <a:pt x="875" y="18"/>
                    <a:pt x="700" y="18"/>
                    <a:pt x="525" y="18"/>
                  </a:cubicBezTo>
                  <a:cubicBezTo>
                    <a:pt x="351" y="18"/>
                    <a:pt x="176" y="18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8"/>
            <p:cNvSpPr/>
            <p:nvPr/>
          </p:nvSpPr>
          <p:spPr>
            <a:xfrm>
              <a:off x="6628438" y="2181863"/>
              <a:ext cx="24950" cy="26250"/>
            </a:xfrm>
            <a:custGeom>
              <a:avLst/>
              <a:gdLst/>
              <a:ahLst/>
              <a:cxnLst/>
              <a:rect l="l" t="t" r="r" b="b"/>
              <a:pathLst>
                <a:path w="998" h="1050" extrusionOk="0">
                  <a:moveTo>
                    <a:pt x="1" y="0"/>
                  </a:moveTo>
                  <a:cubicBezTo>
                    <a:pt x="1" y="175"/>
                    <a:pt x="18" y="350"/>
                    <a:pt x="18" y="525"/>
                  </a:cubicBezTo>
                  <a:cubicBezTo>
                    <a:pt x="18" y="717"/>
                    <a:pt x="18" y="874"/>
                    <a:pt x="1" y="1049"/>
                  </a:cubicBezTo>
                  <a:lnTo>
                    <a:pt x="997" y="104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8"/>
            <p:cNvSpPr/>
            <p:nvPr/>
          </p:nvSpPr>
          <p:spPr>
            <a:xfrm>
              <a:off x="6205388" y="2181863"/>
              <a:ext cx="24950" cy="26250"/>
            </a:xfrm>
            <a:custGeom>
              <a:avLst/>
              <a:gdLst/>
              <a:ahLst/>
              <a:cxnLst/>
              <a:rect l="l" t="t" r="r" b="b"/>
              <a:pathLst>
                <a:path w="998" h="1050" extrusionOk="0">
                  <a:moveTo>
                    <a:pt x="1" y="0"/>
                  </a:moveTo>
                  <a:lnTo>
                    <a:pt x="1" y="1049"/>
                  </a:lnTo>
                  <a:lnTo>
                    <a:pt x="997" y="1049"/>
                  </a:lnTo>
                  <a:cubicBezTo>
                    <a:pt x="997" y="874"/>
                    <a:pt x="980" y="699"/>
                    <a:pt x="980" y="525"/>
                  </a:cubicBezTo>
                  <a:cubicBezTo>
                    <a:pt x="980" y="350"/>
                    <a:pt x="980" y="175"/>
                    <a:pt x="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1" name="Google Shape;2921;p78"/>
          <p:cNvSpPr txBox="1">
            <a:spLocks noGrp="1"/>
          </p:cNvSpPr>
          <p:nvPr>
            <p:ph type="title" idx="5"/>
          </p:nvPr>
        </p:nvSpPr>
        <p:spPr>
          <a:xfrm>
            <a:off x="4688767" y="2497627"/>
            <a:ext cx="1752300" cy="4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Neural </a:t>
            </a:r>
            <a:r>
              <a:rPr lang="en" dirty="0">
                <a:solidFill>
                  <a:schemeClr val="tx2"/>
                </a:solidFill>
              </a:rPr>
              <a:t>Network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2952" name="Google Shape;2952;p78"/>
          <p:cNvGrpSpPr/>
          <p:nvPr/>
        </p:nvGrpSpPr>
        <p:grpSpPr>
          <a:xfrm rot="5262162">
            <a:off x="7637725" y="-373651"/>
            <a:ext cx="1490649" cy="1580028"/>
            <a:chOff x="3403900" y="3304800"/>
            <a:chExt cx="1556050" cy="1649350"/>
          </a:xfrm>
        </p:grpSpPr>
        <p:sp>
          <p:nvSpPr>
            <p:cNvPr id="2953" name="Google Shape;2953;p78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8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8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8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8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8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8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8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8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8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8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8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8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3A8FB9BF-70D2-5B55-79C6-569097AEBFB9}"/>
              </a:ext>
            </a:extLst>
          </p:cNvPr>
          <p:cNvSpPr txBox="1"/>
          <p:nvPr/>
        </p:nvSpPr>
        <p:spPr>
          <a:xfrm>
            <a:off x="6344374" y="3645408"/>
            <a:ext cx="261481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יכול להיות שנצטרך להוסיף/להרחיב</a:t>
            </a:r>
          </a:p>
        </p:txBody>
      </p:sp>
      <p:grpSp>
        <p:nvGrpSpPr>
          <p:cNvPr id="15" name="Google Shape;3294;p82">
            <a:extLst>
              <a:ext uri="{FF2B5EF4-FFF2-40B4-BE49-F238E27FC236}">
                <a16:creationId xmlns:a16="http://schemas.microsoft.com/office/drawing/2014/main" id="{D412DE16-BC70-1A63-4FC4-9351E82FEBB0}"/>
              </a:ext>
            </a:extLst>
          </p:cNvPr>
          <p:cNvGrpSpPr/>
          <p:nvPr/>
        </p:nvGrpSpPr>
        <p:grpSpPr>
          <a:xfrm>
            <a:off x="870834" y="539713"/>
            <a:ext cx="821498" cy="800871"/>
            <a:chOff x="4593089" y="1276751"/>
            <a:chExt cx="701116" cy="683512"/>
          </a:xfrm>
        </p:grpSpPr>
        <p:grpSp>
          <p:nvGrpSpPr>
            <p:cNvPr id="16" name="Google Shape;3295;p82">
              <a:extLst>
                <a:ext uri="{FF2B5EF4-FFF2-40B4-BE49-F238E27FC236}">
                  <a16:creationId xmlns:a16="http://schemas.microsoft.com/office/drawing/2014/main" id="{BF278736-68B7-68D3-03F0-B9B142615E11}"/>
                </a:ext>
              </a:extLst>
            </p:cNvPr>
            <p:cNvGrpSpPr/>
            <p:nvPr/>
          </p:nvGrpSpPr>
          <p:grpSpPr>
            <a:xfrm>
              <a:off x="4658690" y="1276751"/>
              <a:ext cx="600061" cy="670773"/>
              <a:chOff x="4658690" y="1276751"/>
              <a:chExt cx="600061" cy="670773"/>
            </a:xfrm>
          </p:grpSpPr>
          <p:sp>
            <p:nvSpPr>
              <p:cNvPr id="22" name="Google Shape;3296;p82">
                <a:extLst>
                  <a:ext uri="{FF2B5EF4-FFF2-40B4-BE49-F238E27FC236}">
                    <a16:creationId xmlns:a16="http://schemas.microsoft.com/office/drawing/2014/main" id="{CF12862B-6351-7AA9-EFE2-B324DED8C9FC}"/>
                  </a:ext>
                </a:extLst>
              </p:cNvPr>
              <p:cNvSpPr/>
              <p:nvPr/>
            </p:nvSpPr>
            <p:spPr>
              <a:xfrm rot="9853580">
                <a:off x="4707887" y="1295809"/>
                <a:ext cx="194091" cy="38878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297;p82">
                <a:extLst>
                  <a:ext uri="{FF2B5EF4-FFF2-40B4-BE49-F238E27FC236}">
                    <a16:creationId xmlns:a16="http://schemas.microsoft.com/office/drawing/2014/main" id="{857D9365-3C19-52AA-FF0D-A9D8FD9DDEF7}"/>
                  </a:ext>
                </a:extLst>
              </p:cNvPr>
              <p:cNvSpPr/>
              <p:nvPr/>
            </p:nvSpPr>
            <p:spPr>
              <a:xfrm rot="5804682">
                <a:off x="4996702" y="1406693"/>
                <a:ext cx="163958" cy="34326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298;p82">
                <a:extLst>
                  <a:ext uri="{FF2B5EF4-FFF2-40B4-BE49-F238E27FC236}">
                    <a16:creationId xmlns:a16="http://schemas.microsoft.com/office/drawing/2014/main" id="{CF84F7F5-8A92-D62A-E86E-D0D3D9D899BB}"/>
                  </a:ext>
                </a:extLst>
              </p:cNvPr>
              <p:cNvSpPr/>
              <p:nvPr/>
            </p:nvSpPr>
            <p:spPr>
              <a:xfrm rot="9853580">
                <a:off x="4920637" y="1539684"/>
                <a:ext cx="194091" cy="38878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299;p82">
                <a:extLst>
                  <a:ext uri="{FF2B5EF4-FFF2-40B4-BE49-F238E27FC236}">
                    <a16:creationId xmlns:a16="http://schemas.microsoft.com/office/drawing/2014/main" id="{22D34CFE-5543-CEA1-62FA-7A643E210F4B}"/>
                  </a:ext>
                </a:extLst>
              </p:cNvPr>
              <p:cNvSpPr/>
              <p:nvPr/>
            </p:nvSpPr>
            <p:spPr>
              <a:xfrm rot="2700000">
                <a:off x="4792546" y="1569705"/>
                <a:ext cx="163956" cy="343273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3300;p82">
              <a:extLst>
                <a:ext uri="{FF2B5EF4-FFF2-40B4-BE49-F238E27FC236}">
                  <a16:creationId xmlns:a16="http://schemas.microsoft.com/office/drawing/2014/main" id="{62B769B2-50D6-80A6-9086-90C099123F59}"/>
                </a:ext>
              </a:extLst>
            </p:cNvPr>
            <p:cNvSpPr/>
            <p:nvPr/>
          </p:nvSpPr>
          <p:spPr>
            <a:xfrm>
              <a:off x="4822034" y="1536462"/>
              <a:ext cx="192314" cy="172448"/>
            </a:xfrm>
            <a:custGeom>
              <a:avLst/>
              <a:gdLst/>
              <a:ahLst/>
              <a:cxnLst/>
              <a:rect l="l" t="t" r="r" b="b"/>
              <a:pathLst>
                <a:path w="9032" h="8099" extrusionOk="0">
                  <a:moveTo>
                    <a:pt x="4528" y="1"/>
                  </a:moveTo>
                  <a:cubicBezTo>
                    <a:pt x="3573" y="1"/>
                    <a:pt x="2614" y="335"/>
                    <a:pt x="1843" y="1014"/>
                  </a:cubicBezTo>
                  <a:cubicBezTo>
                    <a:pt x="168" y="2505"/>
                    <a:pt x="0" y="5051"/>
                    <a:pt x="1491" y="6727"/>
                  </a:cubicBezTo>
                  <a:cubicBezTo>
                    <a:pt x="2289" y="7633"/>
                    <a:pt x="3405" y="8098"/>
                    <a:pt x="4527" y="8098"/>
                  </a:cubicBezTo>
                  <a:cubicBezTo>
                    <a:pt x="5479" y="8098"/>
                    <a:pt x="6436" y="7763"/>
                    <a:pt x="7205" y="7079"/>
                  </a:cubicBezTo>
                  <a:cubicBezTo>
                    <a:pt x="8880" y="5604"/>
                    <a:pt x="9031" y="3041"/>
                    <a:pt x="7557" y="1366"/>
                  </a:cubicBezTo>
                  <a:cubicBezTo>
                    <a:pt x="6761" y="461"/>
                    <a:pt x="5647" y="1"/>
                    <a:pt x="4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01;p82">
              <a:extLst>
                <a:ext uri="{FF2B5EF4-FFF2-40B4-BE49-F238E27FC236}">
                  <a16:creationId xmlns:a16="http://schemas.microsoft.com/office/drawing/2014/main" id="{442C1564-ECFA-892A-BB79-A4C47397F398}"/>
                </a:ext>
              </a:extLst>
            </p:cNvPr>
            <p:cNvSpPr/>
            <p:nvPr/>
          </p:nvSpPr>
          <p:spPr>
            <a:xfrm rot="7166138">
              <a:off x="5165444" y="1494087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02;p82">
              <a:extLst>
                <a:ext uri="{FF2B5EF4-FFF2-40B4-BE49-F238E27FC236}">
                  <a16:creationId xmlns:a16="http://schemas.microsoft.com/office/drawing/2014/main" id="{BC9B3392-AB36-45A8-4837-F833DEFDC43D}"/>
                </a:ext>
              </a:extLst>
            </p:cNvPr>
            <p:cNvSpPr/>
            <p:nvPr/>
          </p:nvSpPr>
          <p:spPr>
            <a:xfrm rot="7166138">
              <a:off x="5071244" y="1811887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03;p82">
              <a:extLst>
                <a:ext uri="{FF2B5EF4-FFF2-40B4-BE49-F238E27FC236}">
                  <a16:creationId xmlns:a16="http://schemas.microsoft.com/office/drawing/2014/main" id="{EBF50614-99AD-E448-EABD-B4F5F07A2F39}"/>
                </a:ext>
              </a:extLst>
            </p:cNvPr>
            <p:cNvSpPr/>
            <p:nvPr/>
          </p:nvSpPr>
          <p:spPr>
            <a:xfrm rot="7166138">
              <a:off x="4760294" y="1831850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04;p82">
              <a:extLst>
                <a:ext uri="{FF2B5EF4-FFF2-40B4-BE49-F238E27FC236}">
                  <a16:creationId xmlns:a16="http://schemas.microsoft.com/office/drawing/2014/main" id="{27F18832-7434-AD34-5AA5-7758DC8BC820}"/>
                </a:ext>
              </a:extLst>
            </p:cNvPr>
            <p:cNvSpPr/>
            <p:nvPr/>
          </p:nvSpPr>
          <p:spPr>
            <a:xfrm rot="7166138">
              <a:off x="4620461" y="1304889"/>
              <a:ext cx="153724" cy="1526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305;p82">
            <a:extLst>
              <a:ext uri="{FF2B5EF4-FFF2-40B4-BE49-F238E27FC236}">
                <a16:creationId xmlns:a16="http://schemas.microsoft.com/office/drawing/2014/main" id="{2278195F-724C-DBA5-C872-86F5AEBADCBC}"/>
              </a:ext>
            </a:extLst>
          </p:cNvPr>
          <p:cNvGrpSpPr/>
          <p:nvPr/>
        </p:nvGrpSpPr>
        <p:grpSpPr>
          <a:xfrm rot="8619379">
            <a:off x="4066326" y="4198631"/>
            <a:ext cx="661516" cy="929155"/>
            <a:chOff x="2374700" y="1056350"/>
            <a:chExt cx="797300" cy="1119875"/>
          </a:xfrm>
        </p:grpSpPr>
        <p:sp>
          <p:nvSpPr>
            <p:cNvPr id="27" name="Google Shape;3306;p82">
              <a:extLst>
                <a:ext uri="{FF2B5EF4-FFF2-40B4-BE49-F238E27FC236}">
                  <a16:creationId xmlns:a16="http://schemas.microsoft.com/office/drawing/2014/main" id="{0371B074-ABD2-5740-842E-B68BF0B8FB87}"/>
                </a:ext>
              </a:extLst>
            </p:cNvPr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7;p82">
              <a:extLst>
                <a:ext uri="{FF2B5EF4-FFF2-40B4-BE49-F238E27FC236}">
                  <a16:creationId xmlns:a16="http://schemas.microsoft.com/office/drawing/2014/main" id="{96F9FC99-6062-06B9-E761-BE0842CFAE64}"/>
                </a:ext>
              </a:extLst>
            </p:cNvPr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8;p82">
              <a:extLst>
                <a:ext uri="{FF2B5EF4-FFF2-40B4-BE49-F238E27FC236}">
                  <a16:creationId xmlns:a16="http://schemas.microsoft.com/office/drawing/2014/main" id="{73A1C487-8585-66E7-D4BF-DAD739009883}"/>
                </a:ext>
              </a:extLst>
            </p:cNvPr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9;p82">
              <a:extLst>
                <a:ext uri="{FF2B5EF4-FFF2-40B4-BE49-F238E27FC236}">
                  <a16:creationId xmlns:a16="http://schemas.microsoft.com/office/drawing/2014/main" id="{C5518533-F39B-723F-3953-F23EDF375B5B}"/>
                </a:ext>
              </a:extLst>
            </p:cNvPr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10;p82">
              <a:extLst>
                <a:ext uri="{FF2B5EF4-FFF2-40B4-BE49-F238E27FC236}">
                  <a16:creationId xmlns:a16="http://schemas.microsoft.com/office/drawing/2014/main" id="{D5243584-92FB-8528-C8C2-8594C1BDE415}"/>
                </a:ext>
              </a:extLst>
            </p:cNvPr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11;p82">
              <a:extLst>
                <a:ext uri="{FF2B5EF4-FFF2-40B4-BE49-F238E27FC236}">
                  <a16:creationId xmlns:a16="http://schemas.microsoft.com/office/drawing/2014/main" id="{BEDF24D3-6E53-BB93-E3C5-0AC116C4929A}"/>
                </a:ext>
              </a:extLst>
            </p:cNvPr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12;p82">
              <a:extLst>
                <a:ext uri="{FF2B5EF4-FFF2-40B4-BE49-F238E27FC236}">
                  <a16:creationId xmlns:a16="http://schemas.microsoft.com/office/drawing/2014/main" id="{DF63D480-38BC-71A8-2B68-9DE36F2A5FD1}"/>
                </a:ext>
              </a:extLst>
            </p:cNvPr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313;p82">
            <a:extLst>
              <a:ext uri="{FF2B5EF4-FFF2-40B4-BE49-F238E27FC236}">
                <a16:creationId xmlns:a16="http://schemas.microsoft.com/office/drawing/2014/main" id="{5F478926-4238-3247-FBC2-2023D9B6EA2E}"/>
              </a:ext>
            </a:extLst>
          </p:cNvPr>
          <p:cNvGrpSpPr/>
          <p:nvPr/>
        </p:nvGrpSpPr>
        <p:grpSpPr>
          <a:xfrm>
            <a:off x="7293676" y="1912440"/>
            <a:ext cx="475878" cy="397876"/>
            <a:chOff x="5428050" y="3546975"/>
            <a:chExt cx="475878" cy="397876"/>
          </a:xfrm>
        </p:grpSpPr>
        <p:sp>
          <p:nvSpPr>
            <p:cNvPr id="35" name="Google Shape;3314;p82">
              <a:extLst>
                <a:ext uri="{FF2B5EF4-FFF2-40B4-BE49-F238E27FC236}">
                  <a16:creationId xmlns:a16="http://schemas.microsoft.com/office/drawing/2014/main" id="{0109413D-CDFC-FBF4-F1DF-DC353F4D0579}"/>
                </a:ext>
              </a:extLst>
            </p:cNvPr>
            <p:cNvSpPr/>
            <p:nvPr/>
          </p:nvSpPr>
          <p:spPr>
            <a:xfrm>
              <a:off x="5509829" y="3637232"/>
              <a:ext cx="92935" cy="234122"/>
            </a:xfrm>
            <a:custGeom>
              <a:avLst/>
              <a:gdLst/>
              <a:ahLst/>
              <a:cxnLst/>
              <a:rect l="l" t="t" r="r" b="b"/>
              <a:pathLst>
                <a:path w="1425" h="3590" extrusionOk="0">
                  <a:moveTo>
                    <a:pt x="239" y="1"/>
                  </a:moveTo>
                  <a:cubicBezTo>
                    <a:pt x="178" y="1"/>
                    <a:pt x="117" y="28"/>
                    <a:pt x="67" y="90"/>
                  </a:cubicBezTo>
                  <a:cubicBezTo>
                    <a:pt x="25" y="139"/>
                    <a:pt x="0" y="200"/>
                    <a:pt x="7" y="267"/>
                  </a:cubicBezTo>
                  <a:cubicBezTo>
                    <a:pt x="13" y="334"/>
                    <a:pt x="25" y="407"/>
                    <a:pt x="49" y="474"/>
                  </a:cubicBezTo>
                  <a:cubicBezTo>
                    <a:pt x="98" y="638"/>
                    <a:pt x="153" y="802"/>
                    <a:pt x="195" y="972"/>
                  </a:cubicBezTo>
                  <a:cubicBezTo>
                    <a:pt x="293" y="1295"/>
                    <a:pt x="390" y="1630"/>
                    <a:pt x="487" y="1952"/>
                  </a:cubicBezTo>
                  <a:cubicBezTo>
                    <a:pt x="566" y="2214"/>
                    <a:pt x="645" y="2482"/>
                    <a:pt x="731" y="2743"/>
                  </a:cubicBezTo>
                  <a:cubicBezTo>
                    <a:pt x="816" y="2999"/>
                    <a:pt x="883" y="3339"/>
                    <a:pt x="1084" y="3540"/>
                  </a:cubicBezTo>
                  <a:cubicBezTo>
                    <a:pt x="1117" y="3574"/>
                    <a:pt x="1160" y="3589"/>
                    <a:pt x="1202" y="3589"/>
                  </a:cubicBezTo>
                  <a:cubicBezTo>
                    <a:pt x="1281" y="3589"/>
                    <a:pt x="1358" y="3534"/>
                    <a:pt x="1370" y="3443"/>
                  </a:cubicBezTo>
                  <a:cubicBezTo>
                    <a:pt x="1424" y="3187"/>
                    <a:pt x="1303" y="2907"/>
                    <a:pt x="1236" y="2658"/>
                  </a:cubicBezTo>
                  <a:cubicBezTo>
                    <a:pt x="1163" y="2378"/>
                    <a:pt x="1071" y="2098"/>
                    <a:pt x="986" y="1818"/>
                  </a:cubicBezTo>
                  <a:cubicBezTo>
                    <a:pt x="895" y="1514"/>
                    <a:pt x="798" y="1210"/>
                    <a:pt x="700" y="906"/>
                  </a:cubicBezTo>
                  <a:cubicBezTo>
                    <a:pt x="627" y="668"/>
                    <a:pt x="566" y="407"/>
                    <a:pt x="475" y="175"/>
                  </a:cubicBezTo>
                  <a:cubicBezTo>
                    <a:pt x="427" y="68"/>
                    <a:pt x="333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15;p82">
              <a:extLst>
                <a:ext uri="{FF2B5EF4-FFF2-40B4-BE49-F238E27FC236}">
                  <a16:creationId xmlns:a16="http://schemas.microsoft.com/office/drawing/2014/main" id="{CAA76BD3-03D1-B40A-099A-0D6977BD1DD6}"/>
                </a:ext>
              </a:extLst>
            </p:cNvPr>
            <p:cNvSpPr/>
            <p:nvPr/>
          </p:nvSpPr>
          <p:spPr>
            <a:xfrm>
              <a:off x="5601912" y="3745032"/>
              <a:ext cx="225848" cy="123517"/>
            </a:xfrm>
            <a:custGeom>
              <a:avLst/>
              <a:gdLst/>
              <a:ahLst/>
              <a:cxnLst/>
              <a:rect l="l" t="t" r="r" b="b"/>
              <a:pathLst>
                <a:path w="3463" h="1894" extrusionOk="0">
                  <a:moveTo>
                    <a:pt x="3195" y="1"/>
                  </a:moveTo>
                  <a:cubicBezTo>
                    <a:pt x="3161" y="1"/>
                    <a:pt x="3127" y="9"/>
                    <a:pt x="3097" y="25"/>
                  </a:cubicBezTo>
                  <a:lnTo>
                    <a:pt x="2939" y="104"/>
                  </a:lnTo>
                  <a:cubicBezTo>
                    <a:pt x="2787" y="153"/>
                    <a:pt x="2641" y="232"/>
                    <a:pt x="2507" y="293"/>
                  </a:cubicBezTo>
                  <a:cubicBezTo>
                    <a:pt x="2239" y="409"/>
                    <a:pt x="1972" y="536"/>
                    <a:pt x="1710" y="664"/>
                  </a:cubicBezTo>
                  <a:cubicBezTo>
                    <a:pt x="1546" y="737"/>
                    <a:pt x="1381" y="816"/>
                    <a:pt x="1217" y="895"/>
                  </a:cubicBezTo>
                  <a:cubicBezTo>
                    <a:pt x="1065" y="975"/>
                    <a:pt x="913" y="1041"/>
                    <a:pt x="761" y="1114"/>
                  </a:cubicBezTo>
                  <a:cubicBezTo>
                    <a:pt x="639" y="1175"/>
                    <a:pt x="499" y="1236"/>
                    <a:pt x="365" y="1309"/>
                  </a:cubicBezTo>
                  <a:lnTo>
                    <a:pt x="359" y="1309"/>
                  </a:lnTo>
                  <a:lnTo>
                    <a:pt x="158" y="1400"/>
                  </a:lnTo>
                  <a:cubicBezTo>
                    <a:pt x="85" y="1437"/>
                    <a:pt x="31" y="1504"/>
                    <a:pt x="12" y="1589"/>
                  </a:cubicBezTo>
                  <a:cubicBezTo>
                    <a:pt x="0" y="1674"/>
                    <a:pt x="24" y="1766"/>
                    <a:pt x="79" y="1826"/>
                  </a:cubicBezTo>
                  <a:cubicBezTo>
                    <a:pt x="117" y="1872"/>
                    <a:pt x="169" y="1894"/>
                    <a:pt x="223" y="1894"/>
                  </a:cubicBezTo>
                  <a:cubicBezTo>
                    <a:pt x="256" y="1894"/>
                    <a:pt x="290" y="1885"/>
                    <a:pt x="323" y="1869"/>
                  </a:cubicBezTo>
                  <a:lnTo>
                    <a:pt x="481" y="1790"/>
                  </a:lnTo>
                  <a:cubicBezTo>
                    <a:pt x="633" y="1741"/>
                    <a:pt x="773" y="1662"/>
                    <a:pt x="913" y="1601"/>
                  </a:cubicBezTo>
                  <a:cubicBezTo>
                    <a:pt x="1181" y="1486"/>
                    <a:pt x="1442" y="1358"/>
                    <a:pt x="1710" y="1230"/>
                  </a:cubicBezTo>
                  <a:cubicBezTo>
                    <a:pt x="1874" y="1157"/>
                    <a:pt x="2039" y="1078"/>
                    <a:pt x="2197" y="999"/>
                  </a:cubicBezTo>
                  <a:cubicBezTo>
                    <a:pt x="2349" y="926"/>
                    <a:pt x="2507" y="853"/>
                    <a:pt x="2659" y="774"/>
                  </a:cubicBezTo>
                  <a:cubicBezTo>
                    <a:pt x="2787" y="713"/>
                    <a:pt x="2927" y="652"/>
                    <a:pt x="3061" y="585"/>
                  </a:cubicBezTo>
                  <a:lnTo>
                    <a:pt x="3262" y="488"/>
                  </a:lnTo>
                  <a:cubicBezTo>
                    <a:pt x="3335" y="451"/>
                    <a:pt x="3389" y="384"/>
                    <a:pt x="3408" y="305"/>
                  </a:cubicBezTo>
                  <a:cubicBezTo>
                    <a:pt x="3462" y="220"/>
                    <a:pt x="3432" y="104"/>
                    <a:pt x="3341" y="68"/>
                  </a:cubicBezTo>
                  <a:cubicBezTo>
                    <a:pt x="3303" y="23"/>
                    <a:pt x="3249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16;p82">
              <a:extLst>
                <a:ext uri="{FF2B5EF4-FFF2-40B4-BE49-F238E27FC236}">
                  <a16:creationId xmlns:a16="http://schemas.microsoft.com/office/drawing/2014/main" id="{443CD038-6AE1-4082-95C8-BE0B4BC95335}"/>
                </a:ext>
              </a:extLst>
            </p:cNvPr>
            <p:cNvSpPr/>
            <p:nvPr/>
          </p:nvSpPr>
          <p:spPr>
            <a:xfrm>
              <a:off x="5742775" y="3680600"/>
              <a:ext cx="161152" cy="144386"/>
            </a:xfrm>
            <a:custGeom>
              <a:avLst/>
              <a:gdLst/>
              <a:ahLst/>
              <a:cxnLst/>
              <a:rect l="l" t="t" r="r" b="b"/>
              <a:pathLst>
                <a:path w="2471" h="2214" extrusionOk="0">
                  <a:moveTo>
                    <a:pt x="1291" y="0"/>
                  </a:moveTo>
                  <a:cubicBezTo>
                    <a:pt x="952" y="0"/>
                    <a:pt x="612" y="151"/>
                    <a:pt x="384" y="405"/>
                  </a:cubicBezTo>
                  <a:cubicBezTo>
                    <a:pt x="0" y="837"/>
                    <a:pt x="67" y="1531"/>
                    <a:pt x="487" y="1914"/>
                  </a:cubicBezTo>
                  <a:cubicBezTo>
                    <a:pt x="560" y="1981"/>
                    <a:pt x="645" y="2042"/>
                    <a:pt x="730" y="2084"/>
                  </a:cubicBezTo>
                  <a:cubicBezTo>
                    <a:pt x="897" y="2170"/>
                    <a:pt x="1086" y="2214"/>
                    <a:pt x="1275" y="2214"/>
                  </a:cubicBezTo>
                  <a:cubicBezTo>
                    <a:pt x="1568" y="2214"/>
                    <a:pt x="1859" y="2108"/>
                    <a:pt x="2063" y="1890"/>
                  </a:cubicBezTo>
                  <a:cubicBezTo>
                    <a:pt x="2471" y="1464"/>
                    <a:pt x="2459" y="746"/>
                    <a:pt x="2051" y="326"/>
                  </a:cubicBezTo>
                  <a:cubicBezTo>
                    <a:pt x="2027" y="295"/>
                    <a:pt x="1996" y="265"/>
                    <a:pt x="1966" y="241"/>
                  </a:cubicBezTo>
                  <a:cubicBezTo>
                    <a:pt x="1767" y="75"/>
                    <a:pt x="1529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17;p82">
              <a:extLst>
                <a:ext uri="{FF2B5EF4-FFF2-40B4-BE49-F238E27FC236}">
                  <a16:creationId xmlns:a16="http://schemas.microsoft.com/office/drawing/2014/main" id="{F63C5C23-291E-96E0-F8E7-EFAE86A4156D}"/>
                </a:ext>
              </a:extLst>
            </p:cNvPr>
            <p:cNvSpPr/>
            <p:nvPr/>
          </p:nvSpPr>
          <p:spPr>
            <a:xfrm>
              <a:off x="5476504" y="3748032"/>
              <a:ext cx="220696" cy="196819"/>
            </a:xfrm>
            <a:custGeom>
              <a:avLst/>
              <a:gdLst/>
              <a:ahLst/>
              <a:cxnLst/>
              <a:rect l="l" t="t" r="r" b="b"/>
              <a:pathLst>
                <a:path w="3384" h="3018" extrusionOk="0">
                  <a:moveTo>
                    <a:pt x="1770" y="0"/>
                  </a:moveTo>
                  <a:cubicBezTo>
                    <a:pt x="1391" y="0"/>
                    <a:pt x="1017" y="147"/>
                    <a:pt x="737" y="423"/>
                  </a:cubicBezTo>
                  <a:cubicBezTo>
                    <a:pt x="232" y="910"/>
                    <a:pt x="0" y="1720"/>
                    <a:pt x="402" y="2377"/>
                  </a:cubicBezTo>
                  <a:cubicBezTo>
                    <a:pt x="457" y="2474"/>
                    <a:pt x="524" y="2559"/>
                    <a:pt x="603" y="2632"/>
                  </a:cubicBezTo>
                  <a:cubicBezTo>
                    <a:pt x="873" y="2889"/>
                    <a:pt x="1249" y="3018"/>
                    <a:pt x="1633" y="3018"/>
                  </a:cubicBezTo>
                  <a:cubicBezTo>
                    <a:pt x="1943" y="3018"/>
                    <a:pt x="2257" y="2934"/>
                    <a:pt x="2526" y="2766"/>
                  </a:cubicBezTo>
                  <a:cubicBezTo>
                    <a:pt x="3286" y="2285"/>
                    <a:pt x="3384" y="1154"/>
                    <a:pt x="2860" y="515"/>
                  </a:cubicBezTo>
                  <a:cubicBezTo>
                    <a:pt x="2739" y="357"/>
                    <a:pt x="2580" y="235"/>
                    <a:pt x="2398" y="144"/>
                  </a:cubicBezTo>
                  <a:cubicBezTo>
                    <a:pt x="2198" y="47"/>
                    <a:pt x="1983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18;p82">
              <a:extLst>
                <a:ext uri="{FF2B5EF4-FFF2-40B4-BE49-F238E27FC236}">
                  <a16:creationId xmlns:a16="http://schemas.microsoft.com/office/drawing/2014/main" id="{7A3E24B2-2C54-0F2B-966B-E178EBF3BCCD}"/>
                </a:ext>
              </a:extLst>
            </p:cNvPr>
            <p:cNvSpPr/>
            <p:nvPr/>
          </p:nvSpPr>
          <p:spPr>
            <a:xfrm>
              <a:off x="5428050" y="3546975"/>
              <a:ext cx="166761" cy="143603"/>
            </a:xfrm>
            <a:custGeom>
              <a:avLst/>
              <a:gdLst/>
              <a:ahLst/>
              <a:cxnLst/>
              <a:rect l="l" t="t" r="r" b="b"/>
              <a:pathLst>
                <a:path w="2557" h="2202" extrusionOk="0">
                  <a:moveTo>
                    <a:pt x="1336" y="0"/>
                  </a:moveTo>
                  <a:cubicBezTo>
                    <a:pt x="1004" y="0"/>
                    <a:pt x="679" y="141"/>
                    <a:pt x="451" y="403"/>
                  </a:cubicBezTo>
                  <a:cubicBezTo>
                    <a:pt x="403" y="458"/>
                    <a:pt x="366" y="513"/>
                    <a:pt x="330" y="574"/>
                  </a:cubicBezTo>
                  <a:cubicBezTo>
                    <a:pt x="1" y="1164"/>
                    <a:pt x="275" y="1748"/>
                    <a:pt x="737" y="2028"/>
                  </a:cubicBezTo>
                  <a:cubicBezTo>
                    <a:pt x="917" y="2138"/>
                    <a:pt x="1126" y="2202"/>
                    <a:pt x="1340" y="2202"/>
                  </a:cubicBezTo>
                  <a:cubicBezTo>
                    <a:pt x="1610" y="2202"/>
                    <a:pt x="1887" y="2099"/>
                    <a:pt x="2119" y="1858"/>
                  </a:cubicBezTo>
                  <a:cubicBezTo>
                    <a:pt x="2557" y="1407"/>
                    <a:pt x="2514" y="634"/>
                    <a:pt x="2033" y="239"/>
                  </a:cubicBezTo>
                  <a:cubicBezTo>
                    <a:pt x="1948" y="166"/>
                    <a:pt x="1851" y="111"/>
                    <a:pt x="1747" y="75"/>
                  </a:cubicBezTo>
                  <a:cubicBezTo>
                    <a:pt x="1613" y="25"/>
                    <a:pt x="1474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69"/>
          <p:cNvSpPr txBox="1">
            <a:spLocks noGrp="1"/>
          </p:cNvSpPr>
          <p:nvPr>
            <p:ph type="title"/>
          </p:nvPr>
        </p:nvSpPr>
        <p:spPr>
          <a:xfrm>
            <a:off x="803450" y="624900"/>
            <a:ext cx="5604784" cy="1264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bg2"/>
                </a:solidFill>
              </a:rPr>
              <a:t>APPLICATIONS</a:t>
            </a:r>
            <a:r>
              <a:rPr lang="en" sz="4800" dirty="0">
                <a:solidFill>
                  <a:schemeClr val="tx2"/>
                </a:solidFill>
              </a:rPr>
              <a:t> AND FUTURE</a:t>
            </a:r>
            <a:r>
              <a:rPr lang="en" sz="4800" dirty="0"/>
              <a:t> </a:t>
            </a:r>
            <a:r>
              <a:rPr lang="en" sz="4800" dirty="0">
                <a:solidFill>
                  <a:schemeClr val="accent6"/>
                </a:solidFill>
              </a:rPr>
              <a:t>WORK</a:t>
            </a:r>
            <a:endParaRPr sz="4800" dirty="0">
              <a:solidFill>
                <a:schemeClr val="accent6"/>
              </a:solidFill>
            </a:endParaRPr>
          </a:p>
        </p:txBody>
      </p:sp>
      <p:grpSp>
        <p:nvGrpSpPr>
          <p:cNvPr id="2333" name="Google Shape;2333;p69"/>
          <p:cNvGrpSpPr/>
          <p:nvPr/>
        </p:nvGrpSpPr>
        <p:grpSpPr>
          <a:xfrm>
            <a:off x="4017779" y="2017895"/>
            <a:ext cx="2512537" cy="4246816"/>
            <a:chOff x="3681879" y="2141495"/>
            <a:chExt cx="2512537" cy="4246816"/>
          </a:xfrm>
        </p:grpSpPr>
        <p:sp>
          <p:nvSpPr>
            <p:cNvPr id="2334" name="Google Shape;2334;p69"/>
            <p:cNvSpPr/>
            <p:nvPr/>
          </p:nvSpPr>
          <p:spPr>
            <a:xfrm flipH="1">
              <a:off x="4519777" y="4729516"/>
              <a:ext cx="554707" cy="569843"/>
            </a:xfrm>
            <a:custGeom>
              <a:avLst/>
              <a:gdLst/>
              <a:ahLst/>
              <a:cxnLst/>
              <a:rect l="l" t="t" r="r" b="b"/>
              <a:pathLst>
                <a:path w="7769" h="7981" extrusionOk="0">
                  <a:moveTo>
                    <a:pt x="0" y="5697"/>
                  </a:moveTo>
                  <a:cubicBezTo>
                    <a:pt x="1782" y="7478"/>
                    <a:pt x="5732" y="7980"/>
                    <a:pt x="7768" y="7610"/>
                  </a:cubicBezTo>
                  <a:cubicBezTo>
                    <a:pt x="7301" y="2240"/>
                    <a:pt x="6640" y="1"/>
                    <a:pt x="0" y="56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9"/>
            <p:cNvSpPr/>
            <p:nvPr/>
          </p:nvSpPr>
          <p:spPr>
            <a:xfrm flipH="1">
              <a:off x="3699536" y="3302984"/>
              <a:ext cx="1454275" cy="1009239"/>
            </a:xfrm>
            <a:custGeom>
              <a:avLst/>
              <a:gdLst/>
              <a:ahLst/>
              <a:cxnLst/>
              <a:rect l="l" t="t" r="r" b="b"/>
              <a:pathLst>
                <a:path w="20368" h="14135" extrusionOk="0">
                  <a:moveTo>
                    <a:pt x="7072" y="2214"/>
                  </a:moveTo>
                  <a:cubicBezTo>
                    <a:pt x="10034" y="4030"/>
                    <a:pt x="15695" y="7662"/>
                    <a:pt x="18296" y="9981"/>
                  </a:cubicBezTo>
                  <a:cubicBezTo>
                    <a:pt x="20368" y="11833"/>
                    <a:pt x="18075" y="14134"/>
                    <a:pt x="15518" y="13006"/>
                  </a:cubicBezTo>
                  <a:cubicBezTo>
                    <a:pt x="11181" y="11083"/>
                    <a:pt x="7627" y="9699"/>
                    <a:pt x="3519" y="6375"/>
                  </a:cubicBezTo>
                  <a:cubicBezTo>
                    <a:pt x="1" y="3527"/>
                    <a:pt x="3474" y="1"/>
                    <a:pt x="7072" y="2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9"/>
            <p:cNvSpPr/>
            <p:nvPr/>
          </p:nvSpPr>
          <p:spPr>
            <a:xfrm flipH="1">
              <a:off x="4455604" y="2141495"/>
              <a:ext cx="1351673" cy="1337822"/>
            </a:xfrm>
            <a:custGeom>
              <a:avLst/>
              <a:gdLst/>
              <a:ahLst/>
              <a:cxnLst/>
              <a:rect l="l" t="t" r="r" b="b"/>
              <a:pathLst>
                <a:path w="18931" h="18737" extrusionOk="0">
                  <a:moveTo>
                    <a:pt x="9329" y="18648"/>
                  </a:moveTo>
                  <a:cubicBezTo>
                    <a:pt x="9964" y="18551"/>
                    <a:pt x="10008" y="18110"/>
                    <a:pt x="10422" y="18022"/>
                  </a:cubicBezTo>
                  <a:cubicBezTo>
                    <a:pt x="10845" y="17934"/>
                    <a:pt x="11101" y="18419"/>
                    <a:pt x="11533" y="18489"/>
                  </a:cubicBezTo>
                  <a:cubicBezTo>
                    <a:pt x="11965" y="18551"/>
                    <a:pt x="12283" y="17810"/>
                    <a:pt x="12706" y="17775"/>
                  </a:cubicBezTo>
                  <a:cubicBezTo>
                    <a:pt x="13129" y="17740"/>
                    <a:pt x="13658" y="18154"/>
                    <a:pt x="14072" y="18031"/>
                  </a:cubicBezTo>
                  <a:cubicBezTo>
                    <a:pt x="14478" y="17899"/>
                    <a:pt x="14478" y="17255"/>
                    <a:pt x="14857" y="17043"/>
                  </a:cubicBezTo>
                  <a:cubicBezTo>
                    <a:pt x="15236" y="16832"/>
                    <a:pt x="15677" y="16797"/>
                    <a:pt x="16021" y="16506"/>
                  </a:cubicBezTo>
                  <a:cubicBezTo>
                    <a:pt x="16356" y="16215"/>
                    <a:pt x="16030" y="15500"/>
                    <a:pt x="16321" y="15139"/>
                  </a:cubicBezTo>
                  <a:cubicBezTo>
                    <a:pt x="16612" y="14777"/>
                    <a:pt x="17467" y="15024"/>
                    <a:pt x="17696" y="14601"/>
                  </a:cubicBezTo>
                  <a:cubicBezTo>
                    <a:pt x="17925" y="14178"/>
                    <a:pt x="17599" y="13684"/>
                    <a:pt x="17758" y="13217"/>
                  </a:cubicBezTo>
                  <a:cubicBezTo>
                    <a:pt x="17917" y="12741"/>
                    <a:pt x="18781" y="12370"/>
                    <a:pt x="18860" y="11859"/>
                  </a:cubicBezTo>
                  <a:cubicBezTo>
                    <a:pt x="18931" y="11339"/>
                    <a:pt x="18014" y="10775"/>
                    <a:pt x="18005" y="10272"/>
                  </a:cubicBezTo>
                  <a:cubicBezTo>
                    <a:pt x="17996" y="9769"/>
                    <a:pt x="18922" y="9346"/>
                    <a:pt x="18834" y="8870"/>
                  </a:cubicBezTo>
                  <a:cubicBezTo>
                    <a:pt x="18745" y="8403"/>
                    <a:pt x="18278" y="8323"/>
                    <a:pt x="18111" y="7891"/>
                  </a:cubicBezTo>
                  <a:cubicBezTo>
                    <a:pt x="17952" y="7459"/>
                    <a:pt x="18860" y="6454"/>
                    <a:pt x="18710" y="6031"/>
                  </a:cubicBezTo>
                  <a:cubicBezTo>
                    <a:pt x="18525" y="5502"/>
                    <a:pt x="17238" y="5123"/>
                    <a:pt x="16894" y="4664"/>
                  </a:cubicBezTo>
                  <a:cubicBezTo>
                    <a:pt x="16515" y="3888"/>
                    <a:pt x="16876" y="3104"/>
                    <a:pt x="16718" y="2848"/>
                  </a:cubicBezTo>
                  <a:cubicBezTo>
                    <a:pt x="16488" y="2460"/>
                    <a:pt x="15483" y="3139"/>
                    <a:pt x="15192" y="2822"/>
                  </a:cubicBezTo>
                  <a:cubicBezTo>
                    <a:pt x="14901" y="2495"/>
                    <a:pt x="14663" y="1517"/>
                    <a:pt x="14319" y="1270"/>
                  </a:cubicBezTo>
                  <a:cubicBezTo>
                    <a:pt x="13975" y="1014"/>
                    <a:pt x="12944" y="1393"/>
                    <a:pt x="12556" y="1226"/>
                  </a:cubicBezTo>
                  <a:cubicBezTo>
                    <a:pt x="11851" y="935"/>
                    <a:pt x="11921" y="256"/>
                    <a:pt x="11154" y="124"/>
                  </a:cubicBezTo>
                  <a:cubicBezTo>
                    <a:pt x="10387" y="0"/>
                    <a:pt x="10122" y="750"/>
                    <a:pt x="9364" y="811"/>
                  </a:cubicBezTo>
                  <a:cubicBezTo>
                    <a:pt x="8941" y="847"/>
                    <a:pt x="8174" y="159"/>
                    <a:pt x="7768" y="282"/>
                  </a:cubicBezTo>
                  <a:cubicBezTo>
                    <a:pt x="7363" y="415"/>
                    <a:pt x="7169" y="1023"/>
                    <a:pt x="6790" y="1235"/>
                  </a:cubicBezTo>
                  <a:cubicBezTo>
                    <a:pt x="6410" y="1455"/>
                    <a:pt x="5308" y="891"/>
                    <a:pt x="4973" y="1182"/>
                  </a:cubicBezTo>
                  <a:cubicBezTo>
                    <a:pt x="4744" y="1376"/>
                    <a:pt x="5123" y="2240"/>
                    <a:pt x="4524" y="2848"/>
                  </a:cubicBezTo>
                  <a:cubicBezTo>
                    <a:pt x="4048" y="3174"/>
                    <a:pt x="3183" y="3218"/>
                    <a:pt x="2778" y="3615"/>
                  </a:cubicBezTo>
                  <a:cubicBezTo>
                    <a:pt x="2452" y="3933"/>
                    <a:pt x="2549" y="5079"/>
                    <a:pt x="2258" y="5440"/>
                  </a:cubicBezTo>
                  <a:cubicBezTo>
                    <a:pt x="1976" y="5802"/>
                    <a:pt x="1173" y="5722"/>
                    <a:pt x="935" y="6146"/>
                  </a:cubicBezTo>
                  <a:cubicBezTo>
                    <a:pt x="706" y="6569"/>
                    <a:pt x="1050" y="7230"/>
                    <a:pt x="882" y="7706"/>
                  </a:cubicBezTo>
                  <a:cubicBezTo>
                    <a:pt x="715" y="8174"/>
                    <a:pt x="168" y="8394"/>
                    <a:pt x="89" y="8914"/>
                  </a:cubicBezTo>
                  <a:cubicBezTo>
                    <a:pt x="1" y="9434"/>
                    <a:pt x="1138" y="10043"/>
                    <a:pt x="1138" y="10536"/>
                  </a:cubicBezTo>
                  <a:cubicBezTo>
                    <a:pt x="1147" y="11039"/>
                    <a:pt x="371" y="11480"/>
                    <a:pt x="459" y="11956"/>
                  </a:cubicBezTo>
                  <a:cubicBezTo>
                    <a:pt x="547" y="12423"/>
                    <a:pt x="1226" y="12617"/>
                    <a:pt x="1394" y="13049"/>
                  </a:cubicBezTo>
                  <a:cubicBezTo>
                    <a:pt x="1561" y="13473"/>
                    <a:pt x="1376" y="13913"/>
                    <a:pt x="1605" y="14301"/>
                  </a:cubicBezTo>
                  <a:cubicBezTo>
                    <a:pt x="1834" y="14680"/>
                    <a:pt x="2408" y="14663"/>
                    <a:pt x="2699" y="14989"/>
                  </a:cubicBezTo>
                  <a:cubicBezTo>
                    <a:pt x="2989" y="15306"/>
                    <a:pt x="2654" y="15880"/>
                    <a:pt x="2998" y="16126"/>
                  </a:cubicBezTo>
                  <a:cubicBezTo>
                    <a:pt x="3307" y="16347"/>
                    <a:pt x="3633" y="16523"/>
                    <a:pt x="3986" y="16655"/>
                  </a:cubicBezTo>
                  <a:cubicBezTo>
                    <a:pt x="4383" y="16823"/>
                    <a:pt x="4277" y="17493"/>
                    <a:pt x="4718" y="17555"/>
                  </a:cubicBezTo>
                  <a:cubicBezTo>
                    <a:pt x="5150" y="17625"/>
                    <a:pt x="5485" y="17281"/>
                    <a:pt x="5873" y="17467"/>
                  </a:cubicBezTo>
                  <a:cubicBezTo>
                    <a:pt x="6375" y="17705"/>
                    <a:pt x="6402" y="18181"/>
                    <a:pt x="6895" y="18251"/>
                  </a:cubicBezTo>
                  <a:cubicBezTo>
                    <a:pt x="7363" y="18322"/>
                    <a:pt x="7812" y="17810"/>
                    <a:pt x="8024" y="17855"/>
                  </a:cubicBezTo>
                  <a:cubicBezTo>
                    <a:pt x="8474" y="17943"/>
                    <a:pt x="8809" y="18736"/>
                    <a:pt x="9329" y="18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9"/>
            <p:cNvSpPr/>
            <p:nvPr/>
          </p:nvSpPr>
          <p:spPr>
            <a:xfrm flipH="1">
              <a:off x="4648880" y="2578972"/>
              <a:ext cx="965114" cy="900997"/>
            </a:xfrm>
            <a:custGeom>
              <a:avLst/>
              <a:gdLst/>
              <a:ahLst/>
              <a:cxnLst/>
              <a:rect l="l" t="t" r="r" b="b"/>
              <a:pathLst>
                <a:path w="13517" h="12619" extrusionOk="0">
                  <a:moveTo>
                    <a:pt x="11745" y="11490"/>
                  </a:moveTo>
                  <a:cubicBezTo>
                    <a:pt x="11718" y="11269"/>
                    <a:pt x="11656" y="11022"/>
                    <a:pt x="11780" y="10872"/>
                  </a:cubicBezTo>
                  <a:cubicBezTo>
                    <a:pt x="11983" y="10617"/>
                    <a:pt x="12617" y="10758"/>
                    <a:pt x="12785" y="10458"/>
                  </a:cubicBezTo>
                  <a:cubicBezTo>
                    <a:pt x="12944" y="10158"/>
                    <a:pt x="12565" y="9753"/>
                    <a:pt x="12670" y="9418"/>
                  </a:cubicBezTo>
                  <a:cubicBezTo>
                    <a:pt x="12785" y="9074"/>
                    <a:pt x="13402" y="8809"/>
                    <a:pt x="13464" y="8439"/>
                  </a:cubicBezTo>
                  <a:cubicBezTo>
                    <a:pt x="13517" y="8077"/>
                    <a:pt x="12856" y="7672"/>
                    <a:pt x="12847" y="7310"/>
                  </a:cubicBezTo>
                  <a:cubicBezTo>
                    <a:pt x="12847" y="6949"/>
                    <a:pt x="13499" y="6649"/>
                    <a:pt x="13437" y="6314"/>
                  </a:cubicBezTo>
                  <a:cubicBezTo>
                    <a:pt x="13376" y="5979"/>
                    <a:pt x="13041" y="5926"/>
                    <a:pt x="12926" y="5617"/>
                  </a:cubicBezTo>
                  <a:cubicBezTo>
                    <a:pt x="12811" y="5309"/>
                    <a:pt x="13455" y="4595"/>
                    <a:pt x="13349" y="4295"/>
                  </a:cubicBezTo>
                  <a:cubicBezTo>
                    <a:pt x="13217" y="3916"/>
                    <a:pt x="12300" y="3642"/>
                    <a:pt x="12053" y="3316"/>
                  </a:cubicBezTo>
                  <a:cubicBezTo>
                    <a:pt x="11780" y="2770"/>
                    <a:pt x="12044" y="2205"/>
                    <a:pt x="11930" y="2020"/>
                  </a:cubicBezTo>
                  <a:cubicBezTo>
                    <a:pt x="11762" y="1747"/>
                    <a:pt x="11048" y="2232"/>
                    <a:pt x="10845" y="2002"/>
                  </a:cubicBezTo>
                  <a:cubicBezTo>
                    <a:pt x="10642" y="1773"/>
                    <a:pt x="10466" y="1068"/>
                    <a:pt x="10219" y="900"/>
                  </a:cubicBezTo>
                  <a:cubicBezTo>
                    <a:pt x="9972" y="724"/>
                    <a:pt x="9241" y="988"/>
                    <a:pt x="8958" y="874"/>
                  </a:cubicBezTo>
                  <a:cubicBezTo>
                    <a:pt x="8456" y="662"/>
                    <a:pt x="8509" y="177"/>
                    <a:pt x="7953" y="89"/>
                  </a:cubicBezTo>
                  <a:cubicBezTo>
                    <a:pt x="7407" y="1"/>
                    <a:pt x="7221" y="530"/>
                    <a:pt x="6684" y="574"/>
                  </a:cubicBezTo>
                  <a:cubicBezTo>
                    <a:pt x="6375" y="601"/>
                    <a:pt x="5828" y="107"/>
                    <a:pt x="5537" y="195"/>
                  </a:cubicBezTo>
                  <a:cubicBezTo>
                    <a:pt x="5255" y="292"/>
                    <a:pt x="5114" y="724"/>
                    <a:pt x="4841" y="874"/>
                  </a:cubicBezTo>
                  <a:cubicBezTo>
                    <a:pt x="4576" y="1033"/>
                    <a:pt x="3783" y="627"/>
                    <a:pt x="3545" y="839"/>
                  </a:cubicBezTo>
                  <a:cubicBezTo>
                    <a:pt x="3386" y="980"/>
                    <a:pt x="3659" y="1588"/>
                    <a:pt x="3227" y="2029"/>
                  </a:cubicBezTo>
                  <a:cubicBezTo>
                    <a:pt x="2883" y="2258"/>
                    <a:pt x="2275" y="2293"/>
                    <a:pt x="1975" y="2576"/>
                  </a:cubicBezTo>
                  <a:cubicBezTo>
                    <a:pt x="1746" y="2796"/>
                    <a:pt x="1817" y="3625"/>
                    <a:pt x="1614" y="3880"/>
                  </a:cubicBezTo>
                  <a:cubicBezTo>
                    <a:pt x="1402" y="4136"/>
                    <a:pt x="838" y="4074"/>
                    <a:pt x="670" y="4374"/>
                  </a:cubicBezTo>
                  <a:cubicBezTo>
                    <a:pt x="503" y="4674"/>
                    <a:pt x="741" y="5150"/>
                    <a:pt x="626" y="5494"/>
                  </a:cubicBezTo>
                  <a:cubicBezTo>
                    <a:pt x="512" y="5829"/>
                    <a:pt x="124" y="5988"/>
                    <a:pt x="62" y="6358"/>
                  </a:cubicBezTo>
                  <a:cubicBezTo>
                    <a:pt x="0" y="6720"/>
                    <a:pt x="811" y="7160"/>
                    <a:pt x="811" y="7513"/>
                  </a:cubicBezTo>
                  <a:cubicBezTo>
                    <a:pt x="820" y="7866"/>
                    <a:pt x="265" y="8183"/>
                    <a:pt x="327" y="8527"/>
                  </a:cubicBezTo>
                  <a:cubicBezTo>
                    <a:pt x="388" y="8862"/>
                    <a:pt x="785" y="8994"/>
                    <a:pt x="908" y="9303"/>
                  </a:cubicBezTo>
                  <a:cubicBezTo>
                    <a:pt x="1023" y="9612"/>
                    <a:pt x="759" y="9964"/>
                    <a:pt x="926" y="10238"/>
                  </a:cubicBezTo>
                  <a:cubicBezTo>
                    <a:pt x="1094" y="10502"/>
                    <a:pt x="1720" y="10458"/>
                    <a:pt x="1922" y="10687"/>
                  </a:cubicBezTo>
                  <a:cubicBezTo>
                    <a:pt x="2116" y="10899"/>
                    <a:pt x="1922" y="11260"/>
                    <a:pt x="2090" y="11454"/>
                  </a:cubicBezTo>
                  <a:cubicBezTo>
                    <a:pt x="2478" y="11463"/>
                    <a:pt x="2795" y="11181"/>
                    <a:pt x="3157" y="11348"/>
                  </a:cubicBezTo>
                  <a:cubicBezTo>
                    <a:pt x="3668" y="11595"/>
                    <a:pt x="3686" y="12071"/>
                    <a:pt x="4180" y="12142"/>
                  </a:cubicBezTo>
                  <a:cubicBezTo>
                    <a:pt x="4647" y="12204"/>
                    <a:pt x="5097" y="11701"/>
                    <a:pt x="5308" y="11736"/>
                  </a:cubicBezTo>
                  <a:cubicBezTo>
                    <a:pt x="5758" y="11825"/>
                    <a:pt x="6093" y="12618"/>
                    <a:pt x="6622" y="12530"/>
                  </a:cubicBezTo>
                  <a:cubicBezTo>
                    <a:pt x="7248" y="12433"/>
                    <a:pt x="7292" y="11992"/>
                    <a:pt x="7715" y="11904"/>
                  </a:cubicBezTo>
                  <a:cubicBezTo>
                    <a:pt x="8130" y="11816"/>
                    <a:pt x="8385" y="12301"/>
                    <a:pt x="8817" y="12371"/>
                  </a:cubicBezTo>
                  <a:cubicBezTo>
                    <a:pt x="9258" y="12442"/>
                    <a:pt x="9567" y="11692"/>
                    <a:pt x="9990" y="11657"/>
                  </a:cubicBezTo>
                  <a:cubicBezTo>
                    <a:pt x="10413" y="11631"/>
                    <a:pt x="10951" y="12036"/>
                    <a:pt x="11357" y="11913"/>
                  </a:cubicBezTo>
                  <a:cubicBezTo>
                    <a:pt x="11551" y="11842"/>
                    <a:pt x="11648" y="11675"/>
                    <a:pt x="11745" y="114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9"/>
            <p:cNvSpPr/>
            <p:nvPr/>
          </p:nvSpPr>
          <p:spPr>
            <a:xfrm flipH="1">
              <a:off x="4491446" y="3339470"/>
              <a:ext cx="1261709" cy="2127934"/>
            </a:xfrm>
            <a:custGeom>
              <a:avLst/>
              <a:gdLst/>
              <a:ahLst/>
              <a:cxnLst/>
              <a:rect l="l" t="t" r="r" b="b"/>
              <a:pathLst>
                <a:path w="17671" h="29803" extrusionOk="0">
                  <a:moveTo>
                    <a:pt x="17670" y="27774"/>
                  </a:moveTo>
                  <a:cubicBezTo>
                    <a:pt x="17203" y="22035"/>
                    <a:pt x="16506" y="5494"/>
                    <a:pt x="15210" y="1720"/>
                  </a:cubicBezTo>
                  <a:cubicBezTo>
                    <a:pt x="11348" y="768"/>
                    <a:pt x="7504" y="1"/>
                    <a:pt x="1323" y="2249"/>
                  </a:cubicBezTo>
                  <a:cubicBezTo>
                    <a:pt x="1" y="9373"/>
                    <a:pt x="2813" y="13156"/>
                    <a:pt x="2672" y="18763"/>
                  </a:cubicBezTo>
                  <a:cubicBezTo>
                    <a:pt x="2611" y="21153"/>
                    <a:pt x="1553" y="25359"/>
                    <a:pt x="1024" y="26760"/>
                  </a:cubicBezTo>
                  <a:cubicBezTo>
                    <a:pt x="4674" y="29802"/>
                    <a:pt x="12971" y="29185"/>
                    <a:pt x="17670" y="277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9"/>
            <p:cNvSpPr/>
            <p:nvPr/>
          </p:nvSpPr>
          <p:spPr>
            <a:xfrm flipH="1">
              <a:off x="4391422" y="4782425"/>
              <a:ext cx="1465628" cy="1605886"/>
            </a:xfrm>
            <a:custGeom>
              <a:avLst/>
              <a:gdLst/>
              <a:ahLst/>
              <a:cxnLst/>
              <a:rect l="l" t="t" r="r" b="b"/>
              <a:pathLst>
                <a:path w="20527" h="37279" extrusionOk="0">
                  <a:moveTo>
                    <a:pt x="839" y="34704"/>
                  </a:moveTo>
                  <a:cubicBezTo>
                    <a:pt x="2893" y="24750"/>
                    <a:pt x="1" y="8174"/>
                    <a:pt x="5159" y="274"/>
                  </a:cubicBezTo>
                  <a:cubicBezTo>
                    <a:pt x="8730" y="1614"/>
                    <a:pt x="16321" y="1623"/>
                    <a:pt x="17829" y="0"/>
                  </a:cubicBezTo>
                  <a:cubicBezTo>
                    <a:pt x="20527" y="10537"/>
                    <a:pt x="18658" y="25675"/>
                    <a:pt x="20024" y="35136"/>
                  </a:cubicBezTo>
                  <a:cubicBezTo>
                    <a:pt x="18058" y="36573"/>
                    <a:pt x="5609" y="37279"/>
                    <a:pt x="839" y="347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9"/>
            <p:cNvSpPr/>
            <p:nvPr/>
          </p:nvSpPr>
          <p:spPr>
            <a:xfrm flipH="1">
              <a:off x="4901914" y="3366603"/>
              <a:ext cx="375921" cy="377777"/>
            </a:xfrm>
            <a:custGeom>
              <a:avLst/>
              <a:gdLst/>
              <a:ahLst/>
              <a:cxnLst/>
              <a:rect l="l" t="t" r="r" b="b"/>
              <a:pathLst>
                <a:path w="5265" h="5291" extrusionOk="0">
                  <a:moveTo>
                    <a:pt x="5203" y="520"/>
                  </a:moveTo>
                  <a:cubicBezTo>
                    <a:pt x="3739" y="185"/>
                    <a:pt x="2443" y="0"/>
                    <a:pt x="1" y="397"/>
                  </a:cubicBezTo>
                  <a:cubicBezTo>
                    <a:pt x="609" y="2063"/>
                    <a:pt x="3087" y="4453"/>
                    <a:pt x="4594" y="5290"/>
                  </a:cubicBezTo>
                  <a:cubicBezTo>
                    <a:pt x="4982" y="4073"/>
                    <a:pt x="5264" y="1975"/>
                    <a:pt x="5203" y="520"/>
                  </a:cubicBez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9"/>
            <p:cNvSpPr/>
            <p:nvPr/>
          </p:nvSpPr>
          <p:spPr>
            <a:xfrm flipH="1">
              <a:off x="3681879" y="2717491"/>
              <a:ext cx="467170" cy="629605"/>
            </a:xfrm>
            <a:custGeom>
              <a:avLst/>
              <a:gdLst/>
              <a:ahLst/>
              <a:cxnLst/>
              <a:rect l="l" t="t" r="r" b="b"/>
              <a:pathLst>
                <a:path w="6543" h="8818" extrusionOk="0">
                  <a:moveTo>
                    <a:pt x="3668" y="4074"/>
                  </a:moveTo>
                  <a:cubicBezTo>
                    <a:pt x="3474" y="2293"/>
                    <a:pt x="926" y="3007"/>
                    <a:pt x="1147" y="3951"/>
                  </a:cubicBezTo>
                  <a:cubicBezTo>
                    <a:pt x="1279" y="4515"/>
                    <a:pt x="2099" y="3536"/>
                    <a:pt x="2540" y="3986"/>
                  </a:cubicBezTo>
                  <a:cubicBezTo>
                    <a:pt x="2760" y="4206"/>
                    <a:pt x="2566" y="5520"/>
                    <a:pt x="2469" y="5952"/>
                  </a:cubicBezTo>
                  <a:cubicBezTo>
                    <a:pt x="1570" y="5890"/>
                    <a:pt x="1358" y="4691"/>
                    <a:pt x="944" y="4744"/>
                  </a:cubicBezTo>
                  <a:cubicBezTo>
                    <a:pt x="0" y="4859"/>
                    <a:pt x="2072" y="8271"/>
                    <a:pt x="4559" y="8712"/>
                  </a:cubicBezTo>
                  <a:cubicBezTo>
                    <a:pt x="5194" y="8818"/>
                    <a:pt x="5961" y="8183"/>
                    <a:pt x="6164" y="6887"/>
                  </a:cubicBezTo>
                  <a:cubicBezTo>
                    <a:pt x="6543" y="4497"/>
                    <a:pt x="6181" y="1235"/>
                    <a:pt x="5555" y="1279"/>
                  </a:cubicBezTo>
                  <a:cubicBezTo>
                    <a:pt x="5211" y="1297"/>
                    <a:pt x="5608" y="2073"/>
                    <a:pt x="5396" y="3660"/>
                  </a:cubicBezTo>
                  <a:cubicBezTo>
                    <a:pt x="5361" y="2064"/>
                    <a:pt x="5247" y="274"/>
                    <a:pt x="4585" y="371"/>
                  </a:cubicBezTo>
                  <a:cubicBezTo>
                    <a:pt x="4215" y="424"/>
                    <a:pt x="4673" y="2663"/>
                    <a:pt x="4568" y="3924"/>
                  </a:cubicBezTo>
                  <a:cubicBezTo>
                    <a:pt x="4374" y="2522"/>
                    <a:pt x="4109" y="1"/>
                    <a:pt x="3660" y="151"/>
                  </a:cubicBezTo>
                  <a:cubicBezTo>
                    <a:pt x="3069" y="362"/>
                    <a:pt x="3783" y="2655"/>
                    <a:pt x="3668" y="4074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9"/>
            <p:cNvSpPr/>
            <p:nvPr/>
          </p:nvSpPr>
          <p:spPr>
            <a:xfrm flipH="1">
              <a:off x="3704512" y="3265213"/>
              <a:ext cx="384703" cy="1055149"/>
            </a:xfrm>
            <a:custGeom>
              <a:avLst/>
              <a:gdLst/>
              <a:ahLst/>
              <a:cxnLst/>
              <a:rect l="l" t="t" r="r" b="b"/>
              <a:pathLst>
                <a:path w="5388" h="14778" extrusionOk="0">
                  <a:moveTo>
                    <a:pt x="5246" y="582"/>
                  </a:moveTo>
                  <a:cubicBezTo>
                    <a:pt x="5387" y="847"/>
                    <a:pt x="4409" y="11101"/>
                    <a:pt x="4232" y="12089"/>
                  </a:cubicBezTo>
                  <a:cubicBezTo>
                    <a:pt x="3756" y="14778"/>
                    <a:pt x="53" y="13852"/>
                    <a:pt x="9" y="11119"/>
                  </a:cubicBezTo>
                  <a:cubicBezTo>
                    <a:pt x="0" y="10325"/>
                    <a:pt x="1446" y="36"/>
                    <a:pt x="1490" y="1"/>
                  </a:cubicBezTo>
                  <a:cubicBezTo>
                    <a:pt x="2495" y="891"/>
                    <a:pt x="4329" y="970"/>
                    <a:pt x="5246" y="5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9"/>
            <p:cNvSpPr/>
            <p:nvPr/>
          </p:nvSpPr>
          <p:spPr>
            <a:xfrm flipH="1">
              <a:off x="4397680" y="3391736"/>
              <a:ext cx="499871" cy="2887773"/>
            </a:xfrm>
            <a:custGeom>
              <a:avLst/>
              <a:gdLst/>
              <a:ahLst/>
              <a:cxnLst/>
              <a:rect l="l" t="t" r="r" b="b"/>
              <a:pathLst>
                <a:path w="7001" h="40445" extrusionOk="0">
                  <a:moveTo>
                    <a:pt x="7001" y="40109"/>
                  </a:moveTo>
                  <a:cubicBezTo>
                    <a:pt x="6410" y="33020"/>
                    <a:pt x="6181" y="30278"/>
                    <a:pt x="5273" y="19574"/>
                  </a:cubicBezTo>
                  <a:cubicBezTo>
                    <a:pt x="4647" y="12239"/>
                    <a:pt x="4938" y="7125"/>
                    <a:pt x="3853" y="1350"/>
                  </a:cubicBezTo>
                  <a:cubicBezTo>
                    <a:pt x="2725" y="442"/>
                    <a:pt x="1049" y="1"/>
                    <a:pt x="0" y="1"/>
                  </a:cubicBezTo>
                  <a:cubicBezTo>
                    <a:pt x="5052" y="9391"/>
                    <a:pt x="4611" y="34264"/>
                    <a:pt x="5317" y="40365"/>
                  </a:cubicBezTo>
                  <a:cubicBezTo>
                    <a:pt x="5890" y="40444"/>
                    <a:pt x="6481" y="40356"/>
                    <a:pt x="7001" y="401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9"/>
            <p:cNvSpPr/>
            <p:nvPr/>
          </p:nvSpPr>
          <p:spPr>
            <a:xfrm flipH="1">
              <a:off x="5250715" y="3385453"/>
              <a:ext cx="599974" cy="2940609"/>
            </a:xfrm>
            <a:custGeom>
              <a:avLst/>
              <a:gdLst/>
              <a:ahLst/>
              <a:cxnLst/>
              <a:rect l="l" t="t" r="r" b="b"/>
              <a:pathLst>
                <a:path w="8403" h="41185" extrusionOk="0">
                  <a:moveTo>
                    <a:pt x="0" y="39889"/>
                  </a:moveTo>
                  <a:cubicBezTo>
                    <a:pt x="838" y="28956"/>
                    <a:pt x="1958" y="24485"/>
                    <a:pt x="2442" y="21232"/>
                  </a:cubicBezTo>
                  <a:cubicBezTo>
                    <a:pt x="2716" y="19398"/>
                    <a:pt x="3210" y="14892"/>
                    <a:pt x="2584" y="11921"/>
                  </a:cubicBezTo>
                  <a:cubicBezTo>
                    <a:pt x="2769" y="9056"/>
                    <a:pt x="3157" y="4532"/>
                    <a:pt x="1905" y="1834"/>
                  </a:cubicBezTo>
                  <a:cubicBezTo>
                    <a:pt x="3580" y="979"/>
                    <a:pt x="5290" y="203"/>
                    <a:pt x="8403" y="1"/>
                  </a:cubicBezTo>
                  <a:cubicBezTo>
                    <a:pt x="6622" y="9329"/>
                    <a:pt x="8085" y="33117"/>
                    <a:pt x="8015" y="40268"/>
                  </a:cubicBezTo>
                  <a:cubicBezTo>
                    <a:pt x="6031" y="41044"/>
                    <a:pt x="2231" y="41185"/>
                    <a:pt x="0" y="398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9"/>
            <p:cNvSpPr/>
            <p:nvPr/>
          </p:nvSpPr>
          <p:spPr>
            <a:xfrm flipH="1">
              <a:off x="4447376" y="4628840"/>
              <a:ext cx="563489" cy="25204"/>
            </a:xfrm>
            <a:custGeom>
              <a:avLst/>
              <a:gdLst/>
              <a:ahLst/>
              <a:cxnLst/>
              <a:rect l="l" t="t" r="r" b="b"/>
              <a:pathLst>
                <a:path w="7892" h="353" extrusionOk="0">
                  <a:moveTo>
                    <a:pt x="0" y="0"/>
                  </a:moveTo>
                  <a:lnTo>
                    <a:pt x="0" y="353"/>
                  </a:lnTo>
                  <a:lnTo>
                    <a:pt x="7891" y="353"/>
                  </a:lnTo>
                  <a:lnTo>
                    <a:pt x="7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9"/>
            <p:cNvSpPr/>
            <p:nvPr/>
          </p:nvSpPr>
          <p:spPr>
            <a:xfrm flipH="1">
              <a:off x="4918258" y="4161088"/>
              <a:ext cx="17707" cy="467813"/>
            </a:xfrm>
            <a:custGeom>
              <a:avLst/>
              <a:gdLst/>
              <a:ahLst/>
              <a:cxnLst/>
              <a:rect l="l" t="t" r="r" b="b"/>
              <a:pathLst>
                <a:path w="248" h="6552" extrusionOk="0">
                  <a:moveTo>
                    <a:pt x="0" y="0"/>
                  </a:moveTo>
                  <a:lnTo>
                    <a:pt x="0" y="6551"/>
                  </a:lnTo>
                  <a:lnTo>
                    <a:pt x="247" y="6551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9"/>
            <p:cNvSpPr/>
            <p:nvPr/>
          </p:nvSpPr>
          <p:spPr>
            <a:xfrm flipH="1">
              <a:off x="4509001" y="4156650"/>
              <a:ext cx="61949" cy="402996"/>
            </a:xfrm>
            <a:custGeom>
              <a:avLst/>
              <a:gdLst/>
              <a:ahLst/>
              <a:cxnLst/>
              <a:rect l="l" t="t" r="r" b="b"/>
              <a:pathLst>
                <a:path w="830" h="5644" extrusionOk="0">
                  <a:moveTo>
                    <a:pt x="830" y="0"/>
                  </a:moveTo>
                  <a:lnTo>
                    <a:pt x="830" y="5097"/>
                  </a:lnTo>
                  <a:cubicBezTo>
                    <a:pt x="830" y="5643"/>
                    <a:pt x="1" y="5643"/>
                    <a:pt x="1" y="509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9"/>
            <p:cNvSpPr/>
            <p:nvPr/>
          </p:nvSpPr>
          <p:spPr>
            <a:xfrm flipH="1">
              <a:off x="4500275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0"/>
                  </a:moveTo>
                  <a:lnTo>
                    <a:pt x="0" y="0"/>
                  </a:lnTo>
                  <a:lnTo>
                    <a:pt x="0" y="5229"/>
                  </a:lnTo>
                  <a:cubicBezTo>
                    <a:pt x="0" y="5528"/>
                    <a:pt x="247" y="5775"/>
                    <a:pt x="547" y="5775"/>
                  </a:cubicBezTo>
                  <a:lnTo>
                    <a:pt x="547" y="5775"/>
                  </a:lnTo>
                  <a:cubicBezTo>
                    <a:pt x="856" y="5775"/>
                    <a:pt x="1103" y="5528"/>
                    <a:pt x="1103" y="5229"/>
                  </a:cubicBezTo>
                  <a:lnTo>
                    <a:pt x="1103" y="0"/>
                  </a:lnTo>
                  <a:close/>
                  <a:moveTo>
                    <a:pt x="962" y="132"/>
                  </a:moveTo>
                  <a:lnTo>
                    <a:pt x="962" y="5229"/>
                  </a:lnTo>
                  <a:cubicBezTo>
                    <a:pt x="962" y="5775"/>
                    <a:pt x="133" y="5775"/>
                    <a:pt x="133" y="5229"/>
                  </a:cubicBezTo>
                  <a:lnTo>
                    <a:pt x="133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9"/>
            <p:cNvSpPr/>
            <p:nvPr/>
          </p:nvSpPr>
          <p:spPr>
            <a:xfrm flipH="1">
              <a:off x="4510342" y="4309032"/>
              <a:ext cx="59262" cy="250614"/>
            </a:xfrm>
            <a:custGeom>
              <a:avLst/>
              <a:gdLst/>
              <a:ahLst/>
              <a:cxnLst/>
              <a:rect l="l" t="t" r="r" b="b"/>
              <a:pathLst>
                <a:path w="830" h="3510" extrusionOk="0">
                  <a:moveTo>
                    <a:pt x="830" y="0"/>
                  </a:moveTo>
                  <a:lnTo>
                    <a:pt x="830" y="2963"/>
                  </a:lnTo>
                  <a:cubicBezTo>
                    <a:pt x="830" y="3509"/>
                    <a:pt x="1" y="3509"/>
                    <a:pt x="1" y="296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9"/>
            <p:cNvSpPr/>
            <p:nvPr/>
          </p:nvSpPr>
          <p:spPr>
            <a:xfrm flipH="1">
              <a:off x="4487709" y="4133384"/>
              <a:ext cx="104530" cy="27775"/>
            </a:xfrm>
            <a:custGeom>
              <a:avLst/>
              <a:gdLst/>
              <a:ahLst/>
              <a:cxnLst/>
              <a:rect l="l" t="t" r="r" b="b"/>
              <a:pathLst>
                <a:path w="1464" h="389" extrusionOk="0">
                  <a:moveTo>
                    <a:pt x="194" y="0"/>
                  </a:moveTo>
                  <a:cubicBezTo>
                    <a:pt x="88" y="0"/>
                    <a:pt x="0" y="88"/>
                    <a:pt x="0" y="194"/>
                  </a:cubicBezTo>
                  <a:cubicBezTo>
                    <a:pt x="0" y="300"/>
                    <a:pt x="88" y="388"/>
                    <a:pt x="194" y="388"/>
                  </a:cubicBezTo>
                  <a:lnTo>
                    <a:pt x="1270" y="388"/>
                  </a:lnTo>
                  <a:cubicBezTo>
                    <a:pt x="1376" y="388"/>
                    <a:pt x="1464" y="300"/>
                    <a:pt x="1464" y="194"/>
                  </a:cubicBezTo>
                  <a:cubicBezTo>
                    <a:pt x="1464" y="88"/>
                    <a:pt x="1376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9"/>
            <p:cNvSpPr/>
            <p:nvPr/>
          </p:nvSpPr>
          <p:spPr>
            <a:xfrm flipH="1">
              <a:off x="4659325" y="4156650"/>
              <a:ext cx="61550" cy="402996"/>
            </a:xfrm>
            <a:custGeom>
              <a:avLst/>
              <a:gdLst/>
              <a:ahLst/>
              <a:cxnLst/>
              <a:rect l="l" t="t" r="r" b="b"/>
              <a:pathLst>
                <a:path w="821" h="5644" extrusionOk="0">
                  <a:moveTo>
                    <a:pt x="820" y="0"/>
                  </a:moveTo>
                  <a:lnTo>
                    <a:pt x="820" y="5097"/>
                  </a:lnTo>
                  <a:cubicBezTo>
                    <a:pt x="820" y="5643"/>
                    <a:pt x="0" y="5643"/>
                    <a:pt x="0" y="50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9"/>
            <p:cNvSpPr/>
            <p:nvPr/>
          </p:nvSpPr>
          <p:spPr>
            <a:xfrm flipH="1">
              <a:off x="4650075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3" y="0"/>
                  </a:moveTo>
                  <a:lnTo>
                    <a:pt x="0" y="0"/>
                  </a:lnTo>
                  <a:lnTo>
                    <a:pt x="0" y="5229"/>
                  </a:lnTo>
                  <a:cubicBezTo>
                    <a:pt x="0" y="5528"/>
                    <a:pt x="238" y="5775"/>
                    <a:pt x="547" y="5775"/>
                  </a:cubicBezTo>
                  <a:lnTo>
                    <a:pt x="547" y="5775"/>
                  </a:lnTo>
                  <a:cubicBezTo>
                    <a:pt x="855" y="5775"/>
                    <a:pt x="1102" y="5528"/>
                    <a:pt x="1102" y="5229"/>
                  </a:cubicBezTo>
                  <a:lnTo>
                    <a:pt x="1102" y="0"/>
                  </a:lnTo>
                  <a:close/>
                  <a:moveTo>
                    <a:pt x="952" y="132"/>
                  </a:moveTo>
                  <a:lnTo>
                    <a:pt x="952" y="5229"/>
                  </a:lnTo>
                  <a:cubicBezTo>
                    <a:pt x="952" y="5775"/>
                    <a:pt x="132" y="5775"/>
                    <a:pt x="132" y="5229"/>
                  </a:cubicBezTo>
                  <a:lnTo>
                    <a:pt x="132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9"/>
            <p:cNvSpPr/>
            <p:nvPr/>
          </p:nvSpPr>
          <p:spPr>
            <a:xfrm flipH="1">
              <a:off x="4660785" y="4354943"/>
              <a:ext cx="58619" cy="204704"/>
            </a:xfrm>
            <a:custGeom>
              <a:avLst/>
              <a:gdLst/>
              <a:ahLst/>
              <a:cxnLst/>
              <a:rect l="l" t="t" r="r" b="b"/>
              <a:pathLst>
                <a:path w="821" h="2867" extrusionOk="0">
                  <a:moveTo>
                    <a:pt x="820" y="1"/>
                  </a:moveTo>
                  <a:lnTo>
                    <a:pt x="820" y="2320"/>
                  </a:lnTo>
                  <a:cubicBezTo>
                    <a:pt x="820" y="2866"/>
                    <a:pt x="0" y="2866"/>
                    <a:pt x="0" y="232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9"/>
            <p:cNvSpPr/>
            <p:nvPr/>
          </p:nvSpPr>
          <p:spPr>
            <a:xfrm flipH="1">
              <a:off x="4637509" y="4133384"/>
              <a:ext cx="104601" cy="27775"/>
            </a:xfrm>
            <a:custGeom>
              <a:avLst/>
              <a:gdLst/>
              <a:ahLst/>
              <a:cxnLst/>
              <a:rect l="l" t="t" r="r" b="b"/>
              <a:pathLst>
                <a:path w="1465" h="389" extrusionOk="0">
                  <a:moveTo>
                    <a:pt x="186" y="0"/>
                  </a:moveTo>
                  <a:cubicBezTo>
                    <a:pt x="80" y="0"/>
                    <a:pt x="1" y="88"/>
                    <a:pt x="1" y="194"/>
                  </a:cubicBezTo>
                  <a:cubicBezTo>
                    <a:pt x="1" y="300"/>
                    <a:pt x="80" y="388"/>
                    <a:pt x="186" y="388"/>
                  </a:cubicBezTo>
                  <a:lnTo>
                    <a:pt x="1271" y="388"/>
                  </a:lnTo>
                  <a:cubicBezTo>
                    <a:pt x="1376" y="388"/>
                    <a:pt x="1464" y="300"/>
                    <a:pt x="1464" y="194"/>
                  </a:cubicBezTo>
                  <a:cubicBezTo>
                    <a:pt x="1464" y="88"/>
                    <a:pt x="1376" y="0"/>
                    <a:pt x="12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9"/>
            <p:cNvSpPr/>
            <p:nvPr/>
          </p:nvSpPr>
          <p:spPr>
            <a:xfrm flipH="1">
              <a:off x="4810657" y="4156661"/>
              <a:ext cx="59191" cy="401054"/>
            </a:xfrm>
            <a:custGeom>
              <a:avLst/>
              <a:gdLst/>
              <a:ahLst/>
              <a:cxnLst/>
              <a:rect l="l" t="t" r="r" b="b"/>
              <a:pathLst>
                <a:path w="829" h="5617" extrusionOk="0">
                  <a:moveTo>
                    <a:pt x="829" y="0"/>
                  </a:moveTo>
                  <a:lnTo>
                    <a:pt x="829" y="5097"/>
                  </a:lnTo>
                  <a:cubicBezTo>
                    <a:pt x="802" y="5617"/>
                    <a:pt x="26" y="5617"/>
                    <a:pt x="0" y="50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9"/>
            <p:cNvSpPr/>
            <p:nvPr/>
          </p:nvSpPr>
          <p:spPr>
            <a:xfrm flipH="1">
              <a:off x="4800589" y="4147236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0"/>
                  </a:moveTo>
                  <a:lnTo>
                    <a:pt x="1" y="0"/>
                  </a:lnTo>
                  <a:lnTo>
                    <a:pt x="1" y="5229"/>
                  </a:lnTo>
                  <a:cubicBezTo>
                    <a:pt x="1" y="5528"/>
                    <a:pt x="248" y="5775"/>
                    <a:pt x="556" y="5775"/>
                  </a:cubicBezTo>
                  <a:lnTo>
                    <a:pt x="556" y="5775"/>
                  </a:lnTo>
                  <a:cubicBezTo>
                    <a:pt x="856" y="5775"/>
                    <a:pt x="1103" y="5528"/>
                    <a:pt x="1103" y="5229"/>
                  </a:cubicBezTo>
                  <a:lnTo>
                    <a:pt x="1103" y="0"/>
                  </a:lnTo>
                  <a:close/>
                  <a:moveTo>
                    <a:pt x="962" y="132"/>
                  </a:moveTo>
                  <a:lnTo>
                    <a:pt x="962" y="5229"/>
                  </a:lnTo>
                  <a:cubicBezTo>
                    <a:pt x="935" y="5749"/>
                    <a:pt x="159" y="5749"/>
                    <a:pt x="133" y="5229"/>
                  </a:cubicBezTo>
                  <a:lnTo>
                    <a:pt x="133" y="1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9"/>
            <p:cNvSpPr/>
            <p:nvPr/>
          </p:nvSpPr>
          <p:spPr>
            <a:xfrm flipH="1">
              <a:off x="4810657" y="4251054"/>
              <a:ext cx="59191" cy="306663"/>
            </a:xfrm>
            <a:custGeom>
              <a:avLst/>
              <a:gdLst/>
              <a:ahLst/>
              <a:cxnLst/>
              <a:rect l="l" t="t" r="r" b="b"/>
              <a:pathLst>
                <a:path w="829" h="4295" extrusionOk="0">
                  <a:moveTo>
                    <a:pt x="829" y="1"/>
                  </a:moveTo>
                  <a:lnTo>
                    <a:pt x="829" y="3775"/>
                  </a:lnTo>
                  <a:cubicBezTo>
                    <a:pt x="802" y="4295"/>
                    <a:pt x="26" y="4295"/>
                    <a:pt x="0" y="377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9"/>
            <p:cNvSpPr/>
            <p:nvPr/>
          </p:nvSpPr>
          <p:spPr>
            <a:xfrm flipH="1">
              <a:off x="4787952" y="4133384"/>
              <a:ext cx="104601" cy="27775"/>
            </a:xfrm>
            <a:custGeom>
              <a:avLst/>
              <a:gdLst/>
              <a:ahLst/>
              <a:cxnLst/>
              <a:rect l="l" t="t" r="r" b="b"/>
              <a:pathLst>
                <a:path w="1465" h="389" extrusionOk="0">
                  <a:moveTo>
                    <a:pt x="195" y="0"/>
                  </a:moveTo>
                  <a:cubicBezTo>
                    <a:pt x="89" y="0"/>
                    <a:pt x="1" y="88"/>
                    <a:pt x="1" y="194"/>
                  </a:cubicBezTo>
                  <a:cubicBezTo>
                    <a:pt x="1" y="300"/>
                    <a:pt x="89" y="388"/>
                    <a:pt x="195" y="388"/>
                  </a:cubicBezTo>
                  <a:lnTo>
                    <a:pt x="1279" y="388"/>
                  </a:lnTo>
                  <a:cubicBezTo>
                    <a:pt x="1385" y="388"/>
                    <a:pt x="1464" y="300"/>
                    <a:pt x="1464" y="194"/>
                  </a:cubicBezTo>
                  <a:cubicBezTo>
                    <a:pt x="1464" y="88"/>
                    <a:pt x="1385" y="0"/>
                    <a:pt x="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9"/>
            <p:cNvSpPr/>
            <p:nvPr/>
          </p:nvSpPr>
          <p:spPr>
            <a:xfrm flipH="1">
              <a:off x="4447376" y="4161088"/>
              <a:ext cx="563489" cy="25204"/>
            </a:xfrm>
            <a:custGeom>
              <a:avLst/>
              <a:gdLst/>
              <a:ahLst/>
              <a:cxnLst/>
              <a:rect l="l" t="t" r="r" b="b"/>
              <a:pathLst>
                <a:path w="7892" h="353" extrusionOk="0">
                  <a:moveTo>
                    <a:pt x="0" y="0"/>
                  </a:moveTo>
                  <a:lnTo>
                    <a:pt x="0" y="353"/>
                  </a:lnTo>
                  <a:lnTo>
                    <a:pt x="7891" y="353"/>
                  </a:lnTo>
                  <a:lnTo>
                    <a:pt x="78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9"/>
            <p:cNvSpPr/>
            <p:nvPr/>
          </p:nvSpPr>
          <p:spPr>
            <a:xfrm flipH="1">
              <a:off x="4623667" y="4562079"/>
              <a:ext cx="576698" cy="361427"/>
            </a:xfrm>
            <a:custGeom>
              <a:avLst/>
              <a:gdLst/>
              <a:ahLst/>
              <a:cxnLst/>
              <a:rect l="l" t="t" r="r" b="b"/>
              <a:pathLst>
                <a:path w="8077" h="5062" extrusionOk="0">
                  <a:moveTo>
                    <a:pt x="4603" y="2222"/>
                  </a:moveTo>
                  <a:cubicBezTo>
                    <a:pt x="5740" y="1755"/>
                    <a:pt x="6930" y="1014"/>
                    <a:pt x="6745" y="618"/>
                  </a:cubicBezTo>
                  <a:cubicBezTo>
                    <a:pt x="6454" y="0"/>
                    <a:pt x="4938" y="1958"/>
                    <a:pt x="2654" y="1411"/>
                  </a:cubicBezTo>
                  <a:cubicBezTo>
                    <a:pt x="3112" y="1261"/>
                    <a:pt x="4779" y="768"/>
                    <a:pt x="4126" y="521"/>
                  </a:cubicBezTo>
                  <a:cubicBezTo>
                    <a:pt x="3280" y="194"/>
                    <a:pt x="282" y="776"/>
                    <a:pt x="53" y="3369"/>
                  </a:cubicBezTo>
                  <a:cubicBezTo>
                    <a:pt x="0" y="4003"/>
                    <a:pt x="661" y="4700"/>
                    <a:pt x="1949" y="4850"/>
                  </a:cubicBezTo>
                  <a:cubicBezTo>
                    <a:pt x="3712" y="5061"/>
                    <a:pt x="7010" y="4400"/>
                    <a:pt x="7018" y="3809"/>
                  </a:cubicBezTo>
                  <a:cubicBezTo>
                    <a:pt x="7018" y="3474"/>
                    <a:pt x="6516" y="3809"/>
                    <a:pt x="5114" y="3906"/>
                  </a:cubicBezTo>
                  <a:cubicBezTo>
                    <a:pt x="6569" y="3571"/>
                    <a:pt x="7759" y="3007"/>
                    <a:pt x="7627" y="2637"/>
                  </a:cubicBezTo>
                  <a:cubicBezTo>
                    <a:pt x="7503" y="2284"/>
                    <a:pt x="6207" y="3122"/>
                    <a:pt x="4744" y="2972"/>
                  </a:cubicBezTo>
                  <a:cubicBezTo>
                    <a:pt x="6533" y="2813"/>
                    <a:pt x="8076" y="1870"/>
                    <a:pt x="7900" y="1429"/>
                  </a:cubicBezTo>
                  <a:cubicBezTo>
                    <a:pt x="7662" y="865"/>
                    <a:pt x="6295" y="2328"/>
                    <a:pt x="4603" y="2222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9"/>
            <p:cNvSpPr/>
            <p:nvPr/>
          </p:nvSpPr>
          <p:spPr>
            <a:xfrm flipH="1">
              <a:off x="5454055" y="4131456"/>
              <a:ext cx="17707" cy="387845"/>
            </a:xfrm>
            <a:custGeom>
              <a:avLst/>
              <a:gdLst/>
              <a:ahLst/>
              <a:cxnLst/>
              <a:rect l="l" t="t" r="r" b="b"/>
              <a:pathLst>
                <a:path w="248" h="5432" extrusionOk="0">
                  <a:moveTo>
                    <a:pt x="248" y="4771"/>
                  </a:moveTo>
                  <a:lnTo>
                    <a:pt x="160" y="5432"/>
                  </a:lnTo>
                  <a:lnTo>
                    <a:pt x="80" y="5432"/>
                  </a:lnTo>
                  <a:lnTo>
                    <a:pt x="1" y="4771"/>
                  </a:lnTo>
                  <a:lnTo>
                    <a:pt x="1" y="1"/>
                  </a:lnTo>
                  <a:lnTo>
                    <a:pt x="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9"/>
            <p:cNvSpPr/>
            <p:nvPr/>
          </p:nvSpPr>
          <p:spPr>
            <a:xfrm flipH="1">
              <a:off x="5413715" y="4064125"/>
              <a:ext cx="99532" cy="126592"/>
            </a:xfrm>
            <a:custGeom>
              <a:avLst/>
              <a:gdLst/>
              <a:ahLst/>
              <a:cxnLst/>
              <a:rect l="l" t="t" r="r" b="b"/>
              <a:pathLst>
                <a:path w="1394" h="1773" extrusionOk="0">
                  <a:moveTo>
                    <a:pt x="873" y="1358"/>
                  </a:moveTo>
                  <a:lnTo>
                    <a:pt x="873" y="1720"/>
                  </a:lnTo>
                  <a:cubicBezTo>
                    <a:pt x="873" y="1746"/>
                    <a:pt x="846" y="1772"/>
                    <a:pt x="829" y="1764"/>
                  </a:cubicBezTo>
                  <a:lnTo>
                    <a:pt x="582" y="1764"/>
                  </a:lnTo>
                  <a:cubicBezTo>
                    <a:pt x="556" y="1772"/>
                    <a:pt x="538" y="1746"/>
                    <a:pt x="538" y="1720"/>
                  </a:cubicBezTo>
                  <a:lnTo>
                    <a:pt x="538" y="1358"/>
                  </a:lnTo>
                  <a:cubicBezTo>
                    <a:pt x="538" y="1191"/>
                    <a:pt x="326" y="1014"/>
                    <a:pt x="203" y="820"/>
                  </a:cubicBezTo>
                  <a:cubicBezTo>
                    <a:pt x="0" y="468"/>
                    <a:pt x="300" y="0"/>
                    <a:pt x="697" y="0"/>
                  </a:cubicBezTo>
                  <a:cubicBezTo>
                    <a:pt x="1085" y="0"/>
                    <a:pt x="1393" y="432"/>
                    <a:pt x="1217" y="785"/>
                  </a:cubicBezTo>
                  <a:cubicBezTo>
                    <a:pt x="1111" y="988"/>
                    <a:pt x="873" y="1182"/>
                    <a:pt x="873" y="13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9"/>
            <p:cNvSpPr/>
            <p:nvPr/>
          </p:nvSpPr>
          <p:spPr>
            <a:xfrm flipH="1">
              <a:off x="5367802" y="4126458"/>
              <a:ext cx="13280" cy="392843"/>
            </a:xfrm>
            <a:custGeom>
              <a:avLst/>
              <a:gdLst/>
              <a:ahLst/>
              <a:cxnLst/>
              <a:rect l="l" t="t" r="r" b="b"/>
              <a:pathLst>
                <a:path w="186" h="5502" extrusionOk="0">
                  <a:moveTo>
                    <a:pt x="186" y="4999"/>
                  </a:moveTo>
                  <a:lnTo>
                    <a:pt x="124" y="5502"/>
                  </a:lnTo>
                  <a:lnTo>
                    <a:pt x="62" y="5502"/>
                  </a:lnTo>
                  <a:lnTo>
                    <a:pt x="1" y="4999"/>
                  </a:lnTo>
                  <a:lnTo>
                    <a:pt x="1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9"/>
            <p:cNvSpPr/>
            <p:nvPr/>
          </p:nvSpPr>
          <p:spPr>
            <a:xfrm flipH="1">
              <a:off x="5336957" y="4064125"/>
              <a:ext cx="74327" cy="95747"/>
            </a:xfrm>
            <a:custGeom>
              <a:avLst/>
              <a:gdLst/>
              <a:ahLst/>
              <a:cxnLst/>
              <a:rect l="l" t="t" r="r" b="b"/>
              <a:pathLst>
                <a:path w="1041" h="1341" extrusionOk="0">
                  <a:moveTo>
                    <a:pt x="644" y="1023"/>
                  </a:moveTo>
                  <a:lnTo>
                    <a:pt x="644" y="1305"/>
                  </a:lnTo>
                  <a:cubicBezTo>
                    <a:pt x="644" y="1323"/>
                    <a:pt x="626" y="1332"/>
                    <a:pt x="609" y="1340"/>
                  </a:cubicBezTo>
                  <a:lnTo>
                    <a:pt x="424" y="1340"/>
                  </a:lnTo>
                  <a:cubicBezTo>
                    <a:pt x="406" y="1340"/>
                    <a:pt x="388" y="1323"/>
                    <a:pt x="388" y="1305"/>
                  </a:cubicBezTo>
                  <a:lnTo>
                    <a:pt x="388" y="1023"/>
                  </a:lnTo>
                  <a:cubicBezTo>
                    <a:pt x="388" y="900"/>
                    <a:pt x="230" y="767"/>
                    <a:pt x="141" y="617"/>
                  </a:cubicBezTo>
                  <a:cubicBezTo>
                    <a:pt x="0" y="335"/>
                    <a:pt x="203" y="0"/>
                    <a:pt x="521" y="0"/>
                  </a:cubicBezTo>
                  <a:cubicBezTo>
                    <a:pt x="803" y="0"/>
                    <a:pt x="1041" y="326"/>
                    <a:pt x="909" y="591"/>
                  </a:cubicBezTo>
                  <a:cubicBezTo>
                    <a:pt x="820" y="750"/>
                    <a:pt x="644" y="891"/>
                    <a:pt x="644" y="1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9"/>
            <p:cNvSpPr/>
            <p:nvPr/>
          </p:nvSpPr>
          <p:spPr>
            <a:xfrm flipH="1">
              <a:off x="5324966" y="4286326"/>
              <a:ext cx="280888" cy="275176"/>
            </a:xfrm>
            <a:custGeom>
              <a:avLst/>
              <a:gdLst/>
              <a:ahLst/>
              <a:cxnLst/>
              <a:rect l="l" t="t" r="r" b="b"/>
              <a:pathLst>
                <a:path w="3934" h="3854" extrusionOk="0">
                  <a:moveTo>
                    <a:pt x="160" y="1"/>
                  </a:moveTo>
                  <a:cubicBezTo>
                    <a:pt x="1412" y="221"/>
                    <a:pt x="2531" y="256"/>
                    <a:pt x="3845" y="1"/>
                  </a:cubicBezTo>
                  <a:cubicBezTo>
                    <a:pt x="3933" y="1173"/>
                    <a:pt x="3933" y="2355"/>
                    <a:pt x="3845" y="3527"/>
                  </a:cubicBezTo>
                  <a:cubicBezTo>
                    <a:pt x="2584" y="3854"/>
                    <a:pt x="1262" y="3854"/>
                    <a:pt x="1" y="3527"/>
                  </a:cubicBezTo>
                  <a:cubicBezTo>
                    <a:pt x="1" y="2355"/>
                    <a:pt x="45" y="1200"/>
                    <a:pt x="160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9"/>
            <p:cNvSpPr/>
            <p:nvPr/>
          </p:nvSpPr>
          <p:spPr>
            <a:xfrm flipH="1">
              <a:off x="4935257" y="2915202"/>
              <a:ext cx="304807" cy="776261"/>
            </a:xfrm>
            <a:custGeom>
              <a:avLst/>
              <a:gdLst/>
              <a:ahLst/>
              <a:cxnLst/>
              <a:rect l="l" t="t" r="r" b="b"/>
              <a:pathLst>
                <a:path w="4269" h="10872" extrusionOk="0">
                  <a:moveTo>
                    <a:pt x="1" y="0"/>
                  </a:moveTo>
                  <a:lnTo>
                    <a:pt x="4268" y="0"/>
                  </a:lnTo>
                  <a:lnTo>
                    <a:pt x="4180" y="8200"/>
                  </a:lnTo>
                  <a:cubicBezTo>
                    <a:pt x="4153" y="10872"/>
                    <a:pt x="1" y="8103"/>
                    <a:pt x="1" y="7953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9"/>
            <p:cNvSpPr/>
            <p:nvPr/>
          </p:nvSpPr>
          <p:spPr>
            <a:xfrm flipH="1">
              <a:off x="4939042" y="3212304"/>
              <a:ext cx="301022" cy="374636"/>
            </a:xfrm>
            <a:custGeom>
              <a:avLst/>
              <a:gdLst/>
              <a:ahLst/>
              <a:cxnLst/>
              <a:rect l="l" t="t" r="r" b="b"/>
              <a:pathLst>
                <a:path w="4216" h="5247" extrusionOk="0">
                  <a:moveTo>
                    <a:pt x="1" y="697"/>
                  </a:moveTo>
                  <a:cubicBezTo>
                    <a:pt x="424" y="2787"/>
                    <a:pt x="4162" y="5247"/>
                    <a:pt x="4215" y="1138"/>
                  </a:cubicBezTo>
                  <a:cubicBezTo>
                    <a:pt x="2857" y="1"/>
                    <a:pt x="953" y="697"/>
                    <a:pt x="1" y="697"/>
                  </a:cubicBezTo>
                  <a:close/>
                </a:path>
              </a:pathLst>
            </a:custGeom>
            <a:solidFill>
              <a:srgbClr val="E5B6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9"/>
            <p:cNvSpPr/>
            <p:nvPr/>
          </p:nvSpPr>
          <p:spPr>
            <a:xfrm flipH="1">
              <a:off x="5410574" y="2697999"/>
              <a:ext cx="144871" cy="244973"/>
            </a:xfrm>
            <a:custGeom>
              <a:avLst/>
              <a:gdLst/>
              <a:ahLst/>
              <a:cxnLst/>
              <a:rect l="l" t="t" r="r" b="b"/>
              <a:pathLst>
                <a:path w="2029" h="3431" extrusionOk="0">
                  <a:moveTo>
                    <a:pt x="512" y="133"/>
                  </a:moveTo>
                  <a:cubicBezTo>
                    <a:pt x="917" y="0"/>
                    <a:pt x="1473" y="609"/>
                    <a:pt x="1755" y="1482"/>
                  </a:cubicBezTo>
                  <a:cubicBezTo>
                    <a:pt x="2028" y="2355"/>
                    <a:pt x="1914" y="3166"/>
                    <a:pt x="1508" y="3298"/>
                  </a:cubicBezTo>
                  <a:cubicBezTo>
                    <a:pt x="1102" y="3430"/>
                    <a:pt x="547" y="2822"/>
                    <a:pt x="274" y="1949"/>
                  </a:cubicBezTo>
                  <a:cubicBezTo>
                    <a:pt x="0" y="1067"/>
                    <a:pt x="106" y="256"/>
                    <a:pt x="512" y="133"/>
                  </a:cubicBezTo>
                  <a:close/>
                </a:path>
              </a:pathLst>
            </a:custGeom>
            <a:solidFill>
              <a:srgbClr val="C790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9"/>
            <p:cNvSpPr/>
            <p:nvPr/>
          </p:nvSpPr>
          <p:spPr>
            <a:xfrm flipH="1">
              <a:off x="4723776" y="2320927"/>
              <a:ext cx="757411" cy="1010453"/>
            </a:xfrm>
            <a:custGeom>
              <a:avLst/>
              <a:gdLst/>
              <a:ahLst/>
              <a:cxnLst/>
              <a:rect l="l" t="t" r="r" b="b"/>
              <a:pathLst>
                <a:path w="10608" h="14152" extrusionOk="0">
                  <a:moveTo>
                    <a:pt x="5361" y="71"/>
                  </a:moveTo>
                  <a:cubicBezTo>
                    <a:pt x="9479" y="141"/>
                    <a:pt x="10572" y="3721"/>
                    <a:pt x="10590" y="7292"/>
                  </a:cubicBezTo>
                  <a:cubicBezTo>
                    <a:pt x="10608" y="10845"/>
                    <a:pt x="8333" y="14151"/>
                    <a:pt x="6005" y="14081"/>
                  </a:cubicBezTo>
                  <a:cubicBezTo>
                    <a:pt x="2337" y="13975"/>
                    <a:pt x="1" y="9611"/>
                    <a:pt x="107" y="5705"/>
                  </a:cubicBezTo>
                  <a:cubicBezTo>
                    <a:pt x="186" y="2680"/>
                    <a:pt x="1217" y="0"/>
                    <a:pt x="5361" y="71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9"/>
            <p:cNvSpPr/>
            <p:nvPr/>
          </p:nvSpPr>
          <p:spPr>
            <a:xfrm flipH="1">
              <a:off x="5119111" y="2762189"/>
              <a:ext cx="70615" cy="70615"/>
            </a:xfrm>
            <a:custGeom>
              <a:avLst/>
              <a:gdLst/>
              <a:ahLst/>
              <a:cxnLst/>
              <a:rect l="l" t="t" r="r" b="b"/>
              <a:pathLst>
                <a:path w="989" h="989" extrusionOk="0">
                  <a:moveTo>
                    <a:pt x="415" y="18"/>
                  </a:moveTo>
                  <a:cubicBezTo>
                    <a:pt x="786" y="1"/>
                    <a:pt x="988" y="450"/>
                    <a:pt x="724" y="724"/>
                  </a:cubicBezTo>
                  <a:cubicBezTo>
                    <a:pt x="468" y="988"/>
                    <a:pt x="10" y="812"/>
                    <a:pt x="10" y="433"/>
                  </a:cubicBezTo>
                  <a:cubicBezTo>
                    <a:pt x="1" y="212"/>
                    <a:pt x="186" y="18"/>
                    <a:pt x="415" y="18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9"/>
            <p:cNvSpPr/>
            <p:nvPr/>
          </p:nvSpPr>
          <p:spPr>
            <a:xfrm flipH="1">
              <a:off x="4808729" y="2758404"/>
              <a:ext cx="69972" cy="70615"/>
            </a:xfrm>
            <a:custGeom>
              <a:avLst/>
              <a:gdLst/>
              <a:ahLst/>
              <a:cxnLst/>
              <a:rect l="l" t="t" r="r" b="b"/>
              <a:pathLst>
                <a:path w="980" h="989" extrusionOk="0">
                  <a:moveTo>
                    <a:pt x="406" y="18"/>
                  </a:moveTo>
                  <a:cubicBezTo>
                    <a:pt x="776" y="1"/>
                    <a:pt x="979" y="451"/>
                    <a:pt x="715" y="724"/>
                  </a:cubicBezTo>
                  <a:cubicBezTo>
                    <a:pt x="459" y="988"/>
                    <a:pt x="1" y="812"/>
                    <a:pt x="1" y="433"/>
                  </a:cubicBezTo>
                  <a:cubicBezTo>
                    <a:pt x="1" y="204"/>
                    <a:pt x="177" y="18"/>
                    <a:pt x="406" y="18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9"/>
            <p:cNvSpPr/>
            <p:nvPr/>
          </p:nvSpPr>
          <p:spPr>
            <a:xfrm flipH="1">
              <a:off x="4771603" y="2672794"/>
              <a:ext cx="175073" cy="44125"/>
            </a:xfrm>
            <a:custGeom>
              <a:avLst/>
              <a:gdLst/>
              <a:ahLst/>
              <a:cxnLst/>
              <a:rect l="l" t="t" r="r" b="b"/>
              <a:pathLst>
                <a:path w="2452" h="618" extrusionOk="0">
                  <a:moveTo>
                    <a:pt x="265" y="133"/>
                  </a:moveTo>
                  <a:cubicBezTo>
                    <a:pt x="0" y="204"/>
                    <a:pt x="53" y="521"/>
                    <a:pt x="335" y="539"/>
                  </a:cubicBezTo>
                  <a:cubicBezTo>
                    <a:pt x="662" y="565"/>
                    <a:pt x="1614" y="618"/>
                    <a:pt x="2143" y="609"/>
                  </a:cubicBezTo>
                  <a:cubicBezTo>
                    <a:pt x="2416" y="609"/>
                    <a:pt x="2451" y="486"/>
                    <a:pt x="2222" y="336"/>
                  </a:cubicBezTo>
                  <a:cubicBezTo>
                    <a:pt x="1790" y="45"/>
                    <a:pt x="785" y="1"/>
                    <a:pt x="265" y="133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9"/>
            <p:cNvSpPr/>
            <p:nvPr/>
          </p:nvSpPr>
          <p:spPr>
            <a:xfrm flipH="1">
              <a:off x="4777885" y="2859795"/>
              <a:ext cx="153724" cy="93248"/>
            </a:xfrm>
            <a:custGeom>
              <a:avLst/>
              <a:gdLst/>
              <a:ahLst/>
              <a:cxnLst/>
              <a:rect l="l" t="t" r="r" b="b"/>
              <a:pathLst>
                <a:path w="2153" h="1306" extrusionOk="0">
                  <a:moveTo>
                    <a:pt x="1147" y="62"/>
                  </a:moveTo>
                  <a:cubicBezTo>
                    <a:pt x="1720" y="133"/>
                    <a:pt x="2152" y="450"/>
                    <a:pt x="2117" y="767"/>
                  </a:cubicBezTo>
                  <a:cubicBezTo>
                    <a:pt x="2082" y="1094"/>
                    <a:pt x="1588" y="1305"/>
                    <a:pt x="1006" y="1244"/>
                  </a:cubicBezTo>
                  <a:cubicBezTo>
                    <a:pt x="433" y="1182"/>
                    <a:pt x="1" y="864"/>
                    <a:pt x="36" y="538"/>
                  </a:cubicBezTo>
                  <a:cubicBezTo>
                    <a:pt x="71" y="212"/>
                    <a:pt x="574" y="0"/>
                    <a:pt x="1147" y="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9"/>
            <p:cNvSpPr/>
            <p:nvPr/>
          </p:nvSpPr>
          <p:spPr>
            <a:xfrm flipH="1">
              <a:off x="5110902" y="2858509"/>
              <a:ext cx="156866" cy="100817"/>
            </a:xfrm>
            <a:custGeom>
              <a:avLst/>
              <a:gdLst/>
              <a:ahLst/>
              <a:cxnLst/>
              <a:rect l="l" t="t" r="r" b="b"/>
              <a:pathLst>
                <a:path w="2197" h="1412" extrusionOk="0">
                  <a:moveTo>
                    <a:pt x="971" y="124"/>
                  </a:moveTo>
                  <a:cubicBezTo>
                    <a:pt x="406" y="248"/>
                    <a:pt x="1" y="609"/>
                    <a:pt x="80" y="935"/>
                  </a:cubicBezTo>
                  <a:cubicBezTo>
                    <a:pt x="151" y="1253"/>
                    <a:pt x="662" y="1411"/>
                    <a:pt x="1226" y="1288"/>
                  </a:cubicBezTo>
                  <a:cubicBezTo>
                    <a:pt x="1791" y="1156"/>
                    <a:pt x="2196" y="794"/>
                    <a:pt x="2126" y="477"/>
                  </a:cubicBezTo>
                  <a:cubicBezTo>
                    <a:pt x="2055" y="159"/>
                    <a:pt x="1535" y="1"/>
                    <a:pt x="971" y="1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9"/>
            <p:cNvSpPr/>
            <p:nvPr/>
          </p:nvSpPr>
          <p:spPr>
            <a:xfrm flipH="1">
              <a:off x="4861638" y="3304840"/>
              <a:ext cx="88822" cy="439538"/>
            </a:xfrm>
            <a:custGeom>
              <a:avLst/>
              <a:gdLst/>
              <a:ahLst/>
              <a:cxnLst/>
              <a:rect l="l" t="t" r="r" b="b"/>
              <a:pathLst>
                <a:path w="1244" h="6156" extrusionOk="0">
                  <a:moveTo>
                    <a:pt x="142" y="1"/>
                  </a:moveTo>
                  <a:cubicBezTo>
                    <a:pt x="529" y="671"/>
                    <a:pt x="812" y="936"/>
                    <a:pt x="1208" y="1597"/>
                  </a:cubicBezTo>
                  <a:cubicBezTo>
                    <a:pt x="1244" y="4004"/>
                    <a:pt x="618" y="5291"/>
                    <a:pt x="0" y="6155"/>
                  </a:cubicBezTo>
                  <a:cubicBezTo>
                    <a:pt x="150" y="4877"/>
                    <a:pt x="97" y="2223"/>
                    <a:pt x="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9"/>
            <p:cNvSpPr/>
            <p:nvPr/>
          </p:nvSpPr>
          <p:spPr>
            <a:xfrm flipH="1">
              <a:off x="4949753" y="3280350"/>
              <a:ext cx="338793" cy="464029"/>
            </a:xfrm>
            <a:custGeom>
              <a:avLst/>
              <a:gdLst/>
              <a:ahLst/>
              <a:cxnLst/>
              <a:rect l="l" t="t" r="r" b="b"/>
              <a:pathLst>
                <a:path w="4745" h="6499" extrusionOk="0">
                  <a:moveTo>
                    <a:pt x="680" y="0"/>
                  </a:moveTo>
                  <a:cubicBezTo>
                    <a:pt x="433" y="644"/>
                    <a:pt x="124" y="1305"/>
                    <a:pt x="1" y="1843"/>
                  </a:cubicBezTo>
                  <a:cubicBezTo>
                    <a:pt x="794" y="3756"/>
                    <a:pt x="2584" y="5978"/>
                    <a:pt x="4744" y="6498"/>
                  </a:cubicBezTo>
                  <a:cubicBezTo>
                    <a:pt x="2954" y="5255"/>
                    <a:pt x="1341" y="2539"/>
                    <a:pt x="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9"/>
            <p:cNvSpPr/>
            <p:nvPr/>
          </p:nvSpPr>
          <p:spPr>
            <a:xfrm flipH="1">
              <a:off x="4789238" y="3306126"/>
              <a:ext cx="154295" cy="193351"/>
            </a:xfrm>
            <a:custGeom>
              <a:avLst/>
              <a:gdLst/>
              <a:ahLst/>
              <a:cxnLst/>
              <a:rect l="l" t="t" r="r" b="b"/>
              <a:pathLst>
                <a:path w="2161" h="2708" extrusionOk="0">
                  <a:moveTo>
                    <a:pt x="53" y="1"/>
                  </a:moveTo>
                  <a:cubicBezTo>
                    <a:pt x="935" y="829"/>
                    <a:pt x="1455" y="1517"/>
                    <a:pt x="2161" y="2707"/>
                  </a:cubicBezTo>
                  <a:cubicBezTo>
                    <a:pt x="1438" y="2443"/>
                    <a:pt x="600" y="2011"/>
                    <a:pt x="18" y="2090"/>
                  </a:cubicBezTo>
                  <a:cubicBezTo>
                    <a:pt x="0" y="1517"/>
                    <a:pt x="106" y="119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9"/>
            <p:cNvSpPr/>
            <p:nvPr/>
          </p:nvSpPr>
          <p:spPr>
            <a:xfrm flipH="1">
              <a:off x="5171380" y="3280350"/>
              <a:ext cx="198349" cy="281459"/>
            </a:xfrm>
            <a:custGeom>
              <a:avLst/>
              <a:gdLst/>
              <a:ahLst/>
              <a:cxnLst/>
              <a:rect l="l" t="t" r="r" b="b"/>
              <a:pathLst>
                <a:path w="2778" h="3942" extrusionOk="0">
                  <a:moveTo>
                    <a:pt x="1817" y="0"/>
                  </a:moveTo>
                  <a:cubicBezTo>
                    <a:pt x="961" y="1349"/>
                    <a:pt x="238" y="2469"/>
                    <a:pt x="0" y="3941"/>
                  </a:cubicBezTo>
                  <a:cubicBezTo>
                    <a:pt x="1182" y="3174"/>
                    <a:pt x="1843" y="2963"/>
                    <a:pt x="2778" y="2557"/>
                  </a:cubicBezTo>
                  <a:cubicBezTo>
                    <a:pt x="2372" y="1737"/>
                    <a:pt x="2055" y="882"/>
                    <a:pt x="18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9"/>
            <p:cNvSpPr/>
            <p:nvPr/>
          </p:nvSpPr>
          <p:spPr>
            <a:xfrm flipH="1">
              <a:off x="4500296" y="2235245"/>
              <a:ext cx="1093562" cy="651025"/>
            </a:xfrm>
            <a:custGeom>
              <a:avLst/>
              <a:gdLst/>
              <a:ahLst/>
              <a:cxnLst/>
              <a:rect l="l" t="t" r="r" b="b"/>
              <a:pathLst>
                <a:path w="15316" h="9118" extrusionOk="0">
                  <a:moveTo>
                    <a:pt x="1887" y="9118"/>
                  </a:moveTo>
                  <a:cubicBezTo>
                    <a:pt x="0" y="6799"/>
                    <a:pt x="106" y="1"/>
                    <a:pt x="7707" y="371"/>
                  </a:cubicBezTo>
                  <a:cubicBezTo>
                    <a:pt x="15316" y="742"/>
                    <a:pt x="13931" y="5697"/>
                    <a:pt x="12168" y="8492"/>
                  </a:cubicBezTo>
                  <a:cubicBezTo>
                    <a:pt x="12159" y="7257"/>
                    <a:pt x="11480" y="4789"/>
                    <a:pt x="8941" y="3836"/>
                  </a:cubicBezTo>
                  <a:cubicBezTo>
                    <a:pt x="6111" y="4445"/>
                    <a:pt x="3748" y="5794"/>
                    <a:pt x="1887" y="91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9"/>
            <p:cNvSpPr/>
            <p:nvPr/>
          </p:nvSpPr>
          <p:spPr>
            <a:xfrm flipH="1">
              <a:off x="4874219" y="2447451"/>
              <a:ext cx="793325" cy="448249"/>
            </a:xfrm>
            <a:custGeom>
              <a:avLst/>
              <a:gdLst/>
              <a:ahLst/>
              <a:cxnLst/>
              <a:rect l="l" t="t" r="r" b="b"/>
              <a:pathLst>
                <a:path w="11111" h="6278" extrusionOk="0">
                  <a:moveTo>
                    <a:pt x="1" y="4673"/>
                  </a:moveTo>
                  <a:cubicBezTo>
                    <a:pt x="2232" y="6278"/>
                    <a:pt x="4383" y="5220"/>
                    <a:pt x="4841" y="4673"/>
                  </a:cubicBezTo>
                  <a:cubicBezTo>
                    <a:pt x="5309" y="4135"/>
                    <a:pt x="5265" y="3589"/>
                    <a:pt x="5591" y="3315"/>
                  </a:cubicBezTo>
                  <a:cubicBezTo>
                    <a:pt x="5917" y="3042"/>
                    <a:pt x="6402" y="3183"/>
                    <a:pt x="6728" y="2980"/>
                  </a:cubicBezTo>
                  <a:cubicBezTo>
                    <a:pt x="7063" y="2786"/>
                    <a:pt x="6966" y="2416"/>
                    <a:pt x="7601" y="2037"/>
                  </a:cubicBezTo>
                  <a:cubicBezTo>
                    <a:pt x="8236" y="1658"/>
                    <a:pt x="8888" y="2063"/>
                    <a:pt x="9506" y="1781"/>
                  </a:cubicBezTo>
                  <a:cubicBezTo>
                    <a:pt x="10114" y="1499"/>
                    <a:pt x="10467" y="644"/>
                    <a:pt x="11110" y="988"/>
                  </a:cubicBezTo>
                  <a:cubicBezTo>
                    <a:pt x="10149" y="0"/>
                    <a:pt x="8915" y="344"/>
                    <a:pt x="8624" y="732"/>
                  </a:cubicBezTo>
                  <a:cubicBezTo>
                    <a:pt x="8324" y="1129"/>
                    <a:pt x="7416" y="626"/>
                    <a:pt x="6808" y="997"/>
                  </a:cubicBezTo>
                  <a:cubicBezTo>
                    <a:pt x="6208" y="1367"/>
                    <a:pt x="6384" y="2116"/>
                    <a:pt x="6058" y="2293"/>
                  </a:cubicBezTo>
                  <a:cubicBezTo>
                    <a:pt x="5732" y="2469"/>
                    <a:pt x="5141" y="2354"/>
                    <a:pt x="4815" y="2619"/>
                  </a:cubicBezTo>
                  <a:cubicBezTo>
                    <a:pt x="4498" y="2892"/>
                    <a:pt x="4692" y="3395"/>
                    <a:pt x="4339" y="3783"/>
                  </a:cubicBezTo>
                  <a:cubicBezTo>
                    <a:pt x="3995" y="4179"/>
                    <a:pt x="1323" y="2601"/>
                    <a:pt x="1" y="46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9"/>
            <p:cNvSpPr/>
            <p:nvPr/>
          </p:nvSpPr>
          <p:spPr>
            <a:xfrm rot="419023">
              <a:off x="4973096" y="2813750"/>
              <a:ext cx="72983" cy="18534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9"/>
            <p:cNvSpPr/>
            <p:nvPr/>
          </p:nvSpPr>
          <p:spPr>
            <a:xfrm flipH="1">
              <a:off x="5080700" y="2672794"/>
              <a:ext cx="175073" cy="44125"/>
            </a:xfrm>
            <a:custGeom>
              <a:avLst/>
              <a:gdLst/>
              <a:ahLst/>
              <a:cxnLst/>
              <a:rect l="l" t="t" r="r" b="b"/>
              <a:pathLst>
                <a:path w="2452" h="618" extrusionOk="0">
                  <a:moveTo>
                    <a:pt x="2178" y="133"/>
                  </a:moveTo>
                  <a:cubicBezTo>
                    <a:pt x="2451" y="204"/>
                    <a:pt x="2398" y="521"/>
                    <a:pt x="2116" y="539"/>
                  </a:cubicBezTo>
                  <a:cubicBezTo>
                    <a:pt x="1790" y="565"/>
                    <a:pt x="829" y="618"/>
                    <a:pt x="309" y="609"/>
                  </a:cubicBezTo>
                  <a:cubicBezTo>
                    <a:pt x="27" y="609"/>
                    <a:pt x="0" y="486"/>
                    <a:pt x="221" y="336"/>
                  </a:cubicBezTo>
                  <a:cubicBezTo>
                    <a:pt x="653" y="45"/>
                    <a:pt x="1667" y="1"/>
                    <a:pt x="2178" y="133"/>
                  </a:cubicBezTo>
                  <a:close/>
                </a:path>
              </a:pathLst>
            </a:custGeom>
            <a:solidFill>
              <a:srgbClr val="071A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9"/>
            <p:cNvSpPr/>
            <p:nvPr/>
          </p:nvSpPr>
          <p:spPr>
            <a:xfrm flipH="1">
              <a:off x="5523898" y="3393021"/>
              <a:ext cx="625250" cy="1451776"/>
            </a:xfrm>
            <a:custGeom>
              <a:avLst/>
              <a:gdLst/>
              <a:ahLst/>
              <a:cxnLst/>
              <a:rect l="l" t="t" r="r" b="b"/>
              <a:pathLst>
                <a:path w="8757" h="20333" extrusionOk="0">
                  <a:moveTo>
                    <a:pt x="7645" y="10290"/>
                  </a:moveTo>
                  <a:cubicBezTo>
                    <a:pt x="6993" y="12952"/>
                    <a:pt x="5503" y="16091"/>
                    <a:pt x="4030" y="18093"/>
                  </a:cubicBezTo>
                  <a:cubicBezTo>
                    <a:pt x="2373" y="20332"/>
                    <a:pt x="1" y="19539"/>
                    <a:pt x="230" y="17846"/>
                  </a:cubicBezTo>
                  <a:cubicBezTo>
                    <a:pt x="874" y="12935"/>
                    <a:pt x="3298" y="3483"/>
                    <a:pt x="5829" y="1861"/>
                  </a:cubicBezTo>
                  <a:cubicBezTo>
                    <a:pt x="8756" y="0"/>
                    <a:pt x="8694" y="5961"/>
                    <a:pt x="7645" y="102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9"/>
            <p:cNvSpPr/>
            <p:nvPr/>
          </p:nvSpPr>
          <p:spPr>
            <a:xfrm flipH="1">
              <a:off x="5103424" y="4543800"/>
              <a:ext cx="1090992" cy="399197"/>
            </a:xfrm>
            <a:custGeom>
              <a:avLst/>
              <a:gdLst/>
              <a:ahLst/>
              <a:cxnLst/>
              <a:rect l="l" t="t" r="r" b="b"/>
              <a:pathLst>
                <a:path w="15280" h="5591" extrusionOk="0">
                  <a:moveTo>
                    <a:pt x="14292" y="5229"/>
                  </a:moveTo>
                  <a:cubicBezTo>
                    <a:pt x="12220" y="5591"/>
                    <a:pt x="4188" y="4780"/>
                    <a:pt x="2725" y="4427"/>
                  </a:cubicBezTo>
                  <a:cubicBezTo>
                    <a:pt x="0" y="3783"/>
                    <a:pt x="282" y="1"/>
                    <a:pt x="3068" y="54"/>
                  </a:cubicBezTo>
                  <a:cubicBezTo>
                    <a:pt x="5484" y="98"/>
                    <a:pt x="8041" y="521"/>
                    <a:pt x="10193" y="750"/>
                  </a:cubicBezTo>
                  <a:cubicBezTo>
                    <a:pt x="11603" y="900"/>
                    <a:pt x="13569" y="1015"/>
                    <a:pt x="14522" y="1306"/>
                  </a:cubicBezTo>
                  <a:cubicBezTo>
                    <a:pt x="14954" y="2108"/>
                    <a:pt x="15280" y="4242"/>
                    <a:pt x="14292" y="52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9"/>
            <p:cNvSpPr/>
            <p:nvPr/>
          </p:nvSpPr>
          <p:spPr>
            <a:xfrm flipH="1">
              <a:off x="4038164" y="2985033"/>
              <a:ext cx="59262" cy="402982"/>
            </a:xfrm>
            <a:custGeom>
              <a:avLst/>
              <a:gdLst/>
              <a:ahLst/>
              <a:cxnLst/>
              <a:rect l="l" t="t" r="r" b="b"/>
              <a:pathLst>
                <a:path w="830" h="5644" extrusionOk="0">
                  <a:moveTo>
                    <a:pt x="829" y="1"/>
                  </a:moveTo>
                  <a:lnTo>
                    <a:pt x="829" y="5088"/>
                  </a:lnTo>
                  <a:cubicBezTo>
                    <a:pt x="829" y="5644"/>
                    <a:pt x="0" y="5644"/>
                    <a:pt x="0" y="50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9"/>
            <p:cNvSpPr/>
            <p:nvPr/>
          </p:nvSpPr>
          <p:spPr>
            <a:xfrm flipH="1">
              <a:off x="4028097" y="2975608"/>
              <a:ext cx="78754" cy="412406"/>
            </a:xfrm>
            <a:custGeom>
              <a:avLst/>
              <a:gdLst/>
              <a:ahLst/>
              <a:cxnLst/>
              <a:rect l="l" t="t" r="r" b="b"/>
              <a:pathLst>
                <a:path w="1103" h="5776" extrusionOk="0">
                  <a:moveTo>
                    <a:pt x="1094" y="1"/>
                  </a:moveTo>
                  <a:lnTo>
                    <a:pt x="0" y="1"/>
                  </a:lnTo>
                  <a:lnTo>
                    <a:pt x="0" y="5220"/>
                  </a:lnTo>
                  <a:cubicBezTo>
                    <a:pt x="0" y="5529"/>
                    <a:pt x="247" y="5776"/>
                    <a:pt x="547" y="5776"/>
                  </a:cubicBezTo>
                  <a:lnTo>
                    <a:pt x="547" y="5776"/>
                  </a:lnTo>
                  <a:cubicBezTo>
                    <a:pt x="855" y="5776"/>
                    <a:pt x="1102" y="5529"/>
                    <a:pt x="1102" y="5220"/>
                  </a:cubicBezTo>
                  <a:lnTo>
                    <a:pt x="1102" y="1"/>
                  </a:lnTo>
                  <a:close/>
                  <a:moveTo>
                    <a:pt x="961" y="133"/>
                  </a:moveTo>
                  <a:lnTo>
                    <a:pt x="961" y="5220"/>
                  </a:lnTo>
                  <a:cubicBezTo>
                    <a:pt x="961" y="5776"/>
                    <a:pt x="132" y="5776"/>
                    <a:pt x="132" y="5220"/>
                  </a:cubicBezTo>
                  <a:lnTo>
                    <a:pt x="132" y="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9"/>
            <p:cNvSpPr/>
            <p:nvPr/>
          </p:nvSpPr>
          <p:spPr>
            <a:xfrm flipH="1">
              <a:off x="4038164" y="3137404"/>
              <a:ext cx="59262" cy="250614"/>
            </a:xfrm>
            <a:custGeom>
              <a:avLst/>
              <a:gdLst/>
              <a:ahLst/>
              <a:cxnLst/>
              <a:rect l="l" t="t" r="r" b="b"/>
              <a:pathLst>
                <a:path w="830" h="3510" extrusionOk="0">
                  <a:moveTo>
                    <a:pt x="829" y="1"/>
                  </a:moveTo>
                  <a:lnTo>
                    <a:pt x="829" y="2954"/>
                  </a:lnTo>
                  <a:cubicBezTo>
                    <a:pt x="829" y="3510"/>
                    <a:pt x="0" y="3510"/>
                    <a:pt x="0" y="295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9"/>
            <p:cNvSpPr/>
            <p:nvPr/>
          </p:nvSpPr>
          <p:spPr>
            <a:xfrm flipH="1">
              <a:off x="4015531" y="2961756"/>
              <a:ext cx="104530" cy="27775"/>
            </a:xfrm>
            <a:custGeom>
              <a:avLst/>
              <a:gdLst/>
              <a:ahLst/>
              <a:cxnLst/>
              <a:rect l="l" t="t" r="r" b="b"/>
              <a:pathLst>
                <a:path w="1464" h="389" extrusionOk="0">
                  <a:moveTo>
                    <a:pt x="194" y="1"/>
                  </a:moveTo>
                  <a:cubicBezTo>
                    <a:pt x="88" y="1"/>
                    <a:pt x="0" y="89"/>
                    <a:pt x="0" y="195"/>
                  </a:cubicBezTo>
                  <a:cubicBezTo>
                    <a:pt x="0" y="300"/>
                    <a:pt x="88" y="389"/>
                    <a:pt x="194" y="389"/>
                  </a:cubicBezTo>
                  <a:lnTo>
                    <a:pt x="1270" y="389"/>
                  </a:lnTo>
                  <a:cubicBezTo>
                    <a:pt x="1376" y="389"/>
                    <a:pt x="1464" y="300"/>
                    <a:pt x="1464" y="195"/>
                  </a:cubicBezTo>
                  <a:cubicBezTo>
                    <a:pt x="1464" y="89"/>
                    <a:pt x="1376" y="1"/>
                    <a:pt x="1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9"/>
            <p:cNvSpPr/>
            <p:nvPr/>
          </p:nvSpPr>
          <p:spPr>
            <a:xfrm flipH="1">
              <a:off x="3990968" y="2935980"/>
              <a:ext cx="83181" cy="95105"/>
            </a:xfrm>
            <a:custGeom>
              <a:avLst/>
              <a:gdLst/>
              <a:ahLst/>
              <a:cxnLst/>
              <a:rect l="l" t="t" r="r" b="b"/>
              <a:pathLst>
                <a:path w="1165" h="1332" extrusionOk="0">
                  <a:moveTo>
                    <a:pt x="882" y="0"/>
                  </a:moveTo>
                  <a:cubicBezTo>
                    <a:pt x="389" y="150"/>
                    <a:pt x="1" y="503"/>
                    <a:pt x="98" y="891"/>
                  </a:cubicBezTo>
                  <a:cubicBezTo>
                    <a:pt x="203" y="1332"/>
                    <a:pt x="724" y="829"/>
                    <a:pt x="1165" y="803"/>
                  </a:cubicBezTo>
                  <a:close/>
                </a:path>
              </a:pathLst>
            </a:custGeom>
            <a:solidFill>
              <a:srgbClr val="F7C8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9"/>
            <p:cNvSpPr/>
            <p:nvPr/>
          </p:nvSpPr>
          <p:spPr>
            <a:xfrm flipH="1">
              <a:off x="4701710" y="2599750"/>
              <a:ext cx="616396" cy="314231"/>
            </a:xfrm>
            <a:custGeom>
              <a:avLst/>
              <a:gdLst/>
              <a:ahLst/>
              <a:cxnLst/>
              <a:rect l="l" t="t" r="r" b="b"/>
              <a:pathLst>
                <a:path w="8633" h="4401" extrusionOk="0">
                  <a:moveTo>
                    <a:pt x="8509" y="1130"/>
                  </a:moveTo>
                  <a:cubicBezTo>
                    <a:pt x="8500" y="1024"/>
                    <a:pt x="8429" y="944"/>
                    <a:pt x="8332" y="909"/>
                  </a:cubicBezTo>
                  <a:cubicBezTo>
                    <a:pt x="6128" y="1"/>
                    <a:pt x="2504" y="1"/>
                    <a:pt x="309" y="909"/>
                  </a:cubicBezTo>
                  <a:cubicBezTo>
                    <a:pt x="212" y="944"/>
                    <a:pt x="141" y="1024"/>
                    <a:pt x="133" y="1130"/>
                  </a:cubicBezTo>
                  <a:cubicBezTo>
                    <a:pt x="0" y="1923"/>
                    <a:pt x="0" y="2725"/>
                    <a:pt x="133" y="3528"/>
                  </a:cubicBezTo>
                  <a:cubicBezTo>
                    <a:pt x="141" y="3625"/>
                    <a:pt x="212" y="3713"/>
                    <a:pt x="309" y="3748"/>
                  </a:cubicBezTo>
                  <a:cubicBezTo>
                    <a:pt x="1155" y="4074"/>
                    <a:pt x="2055" y="4286"/>
                    <a:pt x="2972" y="4357"/>
                  </a:cubicBezTo>
                  <a:cubicBezTo>
                    <a:pt x="3395" y="4401"/>
                    <a:pt x="3668" y="3281"/>
                    <a:pt x="4321" y="3246"/>
                  </a:cubicBezTo>
                  <a:cubicBezTo>
                    <a:pt x="5044" y="3202"/>
                    <a:pt x="5238" y="4401"/>
                    <a:pt x="5687" y="4357"/>
                  </a:cubicBezTo>
                  <a:cubicBezTo>
                    <a:pt x="6595" y="4277"/>
                    <a:pt x="7486" y="4074"/>
                    <a:pt x="8332" y="3748"/>
                  </a:cubicBezTo>
                  <a:cubicBezTo>
                    <a:pt x="8429" y="3713"/>
                    <a:pt x="8500" y="3625"/>
                    <a:pt x="8509" y="3528"/>
                  </a:cubicBezTo>
                  <a:cubicBezTo>
                    <a:pt x="8632" y="2725"/>
                    <a:pt x="8632" y="1923"/>
                    <a:pt x="8509" y="1130"/>
                  </a:cubicBezTo>
                  <a:close/>
                </a:path>
              </a:pathLst>
            </a:custGeom>
            <a:solidFill>
              <a:srgbClr val="FFFFFF">
                <a:alpha val="4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9"/>
            <p:cNvSpPr/>
            <p:nvPr/>
          </p:nvSpPr>
          <p:spPr>
            <a:xfrm flipH="1">
              <a:off x="4680933" y="2577758"/>
              <a:ext cx="657308" cy="359499"/>
            </a:xfrm>
            <a:custGeom>
              <a:avLst/>
              <a:gdLst/>
              <a:ahLst/>
              <a:cxnLst/>
              <a:rect l="l" t="t" r="r" b="b"/>
              <a:pathLst>
                <a:path w="9206" h="5035" extrusionOk="0">
                  <a:moveTo>
                    <a:pt x="9082" y="1393"/>
                  </a:moveTo>
                  <a:cubicBezTo>
                    <a:pt x="9205" y="2213"/>
                    <a:pt x="9205" y="3051"/>
                    <a:pt x="9082" y="3880"/>
                  </a:cubicBezTo>
                  <a:cubicBezTo>
                    <a:pt x="9046" y="4083"/>
                    <a:pt x="8914" y="4250"/>
                    <a:pt x="8729" y="4329"/>
                  </a:cubicBezTo>
                  <a:cubicBezTo>
                    <a:pt x="7847" y="4673"/>
                    <a:pt x="6930" y="4885"/>
                    <a:pt x="5996" y="4964"/>
                  </a:cubicBezTo>
                  <a:cubicBezTo>
                    <a:pt x="5308" y="5035"/>
                    <a:pt x="5132" y="3827"/>
                    <a:pt x="4620" y="3853"/>
                  </a:cubicBezTo>
                  <a:cubicBezTo>
                    <a:pt x="4144" y="3880"/>
                    <a:pt x="3880" y="5026"/>
                    <a:pt x="3218" y="4964"/>
                  </a:cubicBezTo>
                  <a:cubicBezTo>
                    <a:pt x="2284" y="4885"/>
                    <a:pt x="1358" y="4673"/>
                    <a:pt x="476" y="4329"/>
                  </a:cubicBezTo>
                  <a:cubicBezTo>
                    <a:pt x="291" y="4250"/>
                    <a:pt x="150" y="4083"/>
                    <a:pt x="124" y="3880"/>
                  </a:cubicBezTo>
                  <a:cubicBezTo>
                    <a:pt x="0" y="3051"/>
                    <a:pt x="0" y="2213"/>
                    <a:pt x="124" y="1385"/>
                  </a:cubicBezTo>
                  <a:cubicBezTo>
                    <a:pt x="150" y="1191"/>
                    <a:pt x="291" y="1014"/>
                    <a:pt x="476" y="935"/>
                  </a:cubicBezTo>
                  <a:cubicBezTo>
                    <a:pt x="2751" y="0"/>
                    <a:pt x="6454" y="0"/>
                    <a:pt x="8729" y="935"/>
                  </a:cubicBezTo>
                  <a:cubicBezTo>
                    <a:pt x="8914" y="1014"/>
                    <a:pt x="9046" y="1191"/>
                    <a:pt x="9082" y="1393"/>
                  </a:cubicBezTo>
                  <a:close/>
                  <a:moveTo>
                    <a:pt x="8791" y="1438"/>
                  </a:moveTo>
                  <a:cubicBezTo>
                    <a:pt x="8782" y="1332"/>
                    <a:pt x="8711" y="1252"/>
                    <a:pt x="8614" y="1217"/>
                  </a:cubicBezTo>
                  <a:cubicBezTo>
                    <a:pt x="6410" y="309"/>
                    <a:pt x="2786" y="309"/>
                    <a:pt x="591" y="1217"/>
                  </a:cubicBezTo>
                  <a:cubicBezTo>
                    <a:pt x="494" y="1252"/>
                    <a:pt x="423" y="1332"/>
                    <a:pt x="415" y="1438"/>
                  </a:cubicBezTo>
                  <a:cubicBezTo>
                    <a:pt x="282" y="2231"/>
                    <a:pt x="282" y="3033"/>
                    <a:pt x="415" y="3836"/>
                  </a:cubicBezTo>
                  <a:cubicBezTo>
                    <a:pt x="423" y="3933"/>
                    <a:pt x="494" y="4021"/>
                    <a:pt x="591" y="4056"/>
                  </a:cubicBezTo>
                  <a:cubicBezTo>
                    <a:pt x="1437" y="4382"/>
                    <a:pt x="2337" y="4594"/>
                    <a:pt x="3254" y="4665"/>
                  </a:cubicBezTo>
                  <a:cubicBezTo>
                    <a:pt x="3677" y="4709"/>
                    <a:pt x="3950" y="3589"/>
                    <a:pt x="4603" y="3554"/>
                  </a:cubicBezTo>
                  <a:cubicBezTo>
                    <a:pt x="5326" y="3510"/>
                    <a:pt x="5520" y="4709"/>
                    <a:pt x="5969" y="4665"/>
                  </a:cubicBezTo>
                  <a:cubicBezTo>
                    <a:pt x="6877" y="4585"/>
                    <a:pt x="7768" y="4382"/>
                    <a:pt x="8614" y="4056"/>
                  </a:cubicBezTo>
                  <a:cubicBezTo>
                    <a:pt x="8711" y="4021"/>
                    <a:pt x="8782" y="3933"/>
                    <a:pt x="8791" y="3836"/>
                  </a:cubicBezTo>
                  <a:cubicBezTo>
                    <a:pt x="8914" y="3033"/>
                    <a:pt x="8914" y="2231"/>
                    <a:pt x="8791" y="1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9"/>
            <p:cNvSpPr/>
            <p:nvPr/>
          </p:nvSpPr>
          <p:spPr>
            <a:xfrm flipH="1">
              <a:off x="4931545" y="2615530"/>
              <a:ext cx="315445" cy="283958"/>
            </a:xfrm>
            <a:custGeom>
              <a:avLst/>
              <a:gdLst/>
              <a:ahLst/>
              <a:cxnLst/>
              <a:rect l="l" t="t" r="r" b="b"/>
              <a:pathLst>
                <a:path w="4418" h="3977" extrusionOk="0">
                  <a:moveTo>
                    <a:pt x="4418" y="44"/>
                  </a:moveTo>
                  <a:lnTo>
                    <a:pt x="847" y="3977"/>
                  </a:lnTo>
                  <a:cubicBezTo>
                    <a:pt x="565" y="3924"/>
                    <a:pt x="283" y="3853"/>
                    <a:pt x="1" y="3774"/>
                  </a:cubicBezTo>
                  <a:lnTo>
                    <a:pt x="3422" y="0"/>
                  </a:lnTo>
                  <a:cubicBezTo>
                    <a:pt x="3757" y="0"/>
                    <a:pt x="4092" y="18"/>
                    <a:pt x="4418" y="44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9"/>
            <p:cNvSpPr/>
            <p:nvPr/>
          </p:nvSpPr>
          <p:spPr>
            <a:xfrm flipH="1">
              <a:off x="5037289" y="2615530"/>
              <a:ext cx="266322" cy="260681"/>
            </a:xfrm>
            <a:custGeom>
              <a:avLst/>
              <a:gdLst/>
              <a:ahLst/>
              <a:cxnLst/>
              <a:rect l="l" t="t" r="r" b="b"/>
              <a:pathLst>
                <a:path w="3730" h="3651" extrusionOk="0">
                  <a:moveTo>
                    <a:pt x="3730" y="0"/>
                  </a:moveTo>
                  <a:lnTo>
                    <a:pt x="423" y="3651"/>
                  </a:lnTo>
                  <a:cubicBezTo>
                    <a:pt x="318" y="3615"/>
                    <a:pt x="203" y="3571"/>
                    <a:pt x="97" y="3527"/>
                  </a:cubicBezTo>
                  <a:cubicBezTo>
                    <a:pt x="62" y="3510"/>
                    <a:pt x="27" y="3492"/>
                    <a:pt x="0" y="3457"/>
                  </a:cubicBezTo>
                  <a:lnTo>
                    <a:pt x="3104" y="36"/>
                  </a:lnTo>
                  <a:cubicBezTo>
                    <a:pt x="3306" y="18"/>
                    <a:pt x="3518" y="9"/>
                    <a:pt x="3730" y="0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9"/>
            <p:cNvSpPr/>
            <p:nvPr/>
          </p:nvSpPr>
          <p:spPr>
            <a:xfrm flipH="1">
              <a:off x="4755895" y="2642591"/>
              <a:ext cx="218484" cy="228623"/>
            </a:xfrm>
            <a:custGeom>
              <a:avLst/>
              <a:gdLst/>
              <a:ahLst/>
              <a:cxnLst/>
              <a:rect l="l" t="t" r="r" b="b"/>
              <a:pathLst>
                <a:path w="3060" h="3202" extrusionOk="0">
                  <a:moveTo>
                    <a:pt x="3060" y="133"/>
                  </a:moveTo>
                  <a:lnTo>
                    <a:pt x="291" y="3201"/>
                  </a:lnTo>
                  <a:cubicBezTo>
                    <a:pt x="203" y="3078"/>
                    <a:pt x="106" y="2954"/>
                    <a:pt x="0" y="2857"/>
                  </a:cubicBezTo>
                  <a:lnTo>
                    <a:pt x="2593" y="1"/>
                  </a:lnTo>
                  <a:cubicBezTo>
                    <a:pt x="2751" y="36"/>
                    <a:pt x="2910" y="80"/>
                    <a:pt x="3060" y="133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9"/>
            <p:cNvSpPr/>
            <p:nvPr/>
          </p:nvSpPr>
          <p:spPr>
            <a:xfrm flipH="1">
              <a:off x="4705486" y="2662726"/>
              <a:ext cx="232407" cy="249400"/>
            </a:xfrm>
            <a:custGeom>
              <a:avLst/>
              <a:gdLst/>
              <a:ahLst/>
              <a:cxnLst/>
              <a:rect l="l" t="t" r="r" b="b"/>
              <a:pathLst>
                <a:path w="3255" h="3493" extrusionOk="0">
                  <a:moveTo>
                    <a:pt x="3254" y="803"/>
                  </a:moveTo>
                  <a:lnTo>
                    <a:pt x="882" y="3422"/>
                  </a:lnTo>
                  <a:cubicBezTo>
                    <a:pt x="706" y="3439"/>
                    <a:pt x="530" y="3466"/>
                    <a:pt x="362" y="3483"/>
                  </a:cubicBezTo>
                  <a:cubicBezTo>
                    <a:pt x="221" y="3492"/>
                    <a:pt x="115" y="3395"/>
                    <a:pt x="1" y="3254"/>
                  </a:cubicBezTo>
                  <a:lnTo>
                    <a:pt x="2954" y="1"/>
                  </a:lnTo>
                  <a:lnTo>
                    <a:pt x="3007" y="18"/>
                  </a:lnTo>
                  <a:cubicBezTo>
                    <a:pt x="3104" y="54"/>
                    <a:pt x="3175" y="142"/>
                    <a:pt x="3184" y="239"/>
                  </a:cubicBezTo>
                  <a:cubicBezTo>
                    <a:pt x="3219" y="433"/>
                    <a:pt x="3237" y="618"/>
                    <a:pt x="3254" y="803"/>
                  </a:cubicBezTo>
                  <a:close/>
                </a:path>
              </a:pathLst>
            </a:custGeom>
            <a:solidFill>
              <a:srgbClr val="FFFFFF">
                <a:alpha val="401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9"/>
            <p:cNvSpPr/>
            <p:nvPr/>
          </p:nvSpPr>
          <p:spPr>
            <a:xfrm flipH="1">
              <a:off x="4426589" y="5525929"/>
              <a:ext cx="103316" cy="377777"/>
            </a:xfrm>
            <a:custGeom>
              <a:avLst/>
              <a:gdLst/>
              <a:ahLst/>
              <a:cxnLst/>
              <a:rect l="l" t="t" r="r" b="b"/>
              <a:pathLst>
                <a:path w="1447" h="5291" fill="none" extrusionOk="0">
                  <a:moveTo>
                    <a:pt x="1446" y="5290"/>
                  </a:moveTo>
                  <a:cubicBezTo>
                    <a:pt x="1041" y="5282"/>
                    <a:pt x="635" y="5246"/>
                    <a:pt x="238" y="5167"/>
                  </a:cubicBezTo>
                  <a:cubicBezTo>
                    <a:pt x="80" y="3457"/>
                    <a:pt x="0" y="1764"/>
                    <a:pt x="0" y="0"/>
                  </a:cubicBezTo>
                  <a:cubicBezTo>
                    <a:pt x="459" y="36"/>
                    <a:pt x="573" y="53"/>
                    <a:pt x="1005" y="5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9"/>
            <p:cNvSpPr/>
            <p:nvPr/>
          </p:nvSpPr>
          <p:spPr>
            <a:xfrm flipH="1">
              <a:off x="4877990" y="4628840"/>
              <a:ext cx="132875" cy="25204"/>
            </a:xfrm>
            <a:custGeom>
              <a:avLst/>
              <a:gdLst/>
              <a:ahLst/>
              <a:cxnLst/>
              <a:rect l="l" t="t" r="r" b="b"/>
              <a:pathLst>
                <a:path w="1861" h="353" extrusionOk="0">
                  <a:moveTo>
                    <a:pt x="0" y="0"/>
                  </a:moveTo>
                  <a:lnTo>
                    <a:pt x="0" y="353"/>
                  </a:lnTo>
                  <a:lnTo>
                    <a:pt x="1860" y="353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9"/>
            <p:cNvSpPr/>
            <p:nvPr/>
          </p:nvSpPr>
          <p:spPr>
            <a:xfrm flipH="1">
              <a:off x="4918258" y="4473970"/>
              <a:ext cx="17707" cy="154938"/>
            </a:xfrm>
            <a:custGeom>
              <a:avLst/>
              <a:gdLst/>
              <a:ahLst/>
              <a:cxnLst/>
              <a:rect l="l" t="t" r="r" b="b"/>
              <a:pathLst>
                <a:path w="248" h="2170" extrusionOk="0">
                  <a:moveTo>
                    <a:pt x="0" y="0"/>
                  </a:moveTo>
                  <a:lnTo>
                    <a:pt x="0" y="2169"/>
                  </a:lnTo>
                  <a:lnTo>
                    <a:pt x="247" y="2169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9" name="Google Shape;2399;p69"/>
            <p:cNvGrpSpPr/>
            <p:nvPr/>
          </p:nvGrpSpPr>
          <p:grpSpPr>
            <a:xfrm rot="743411">
              <a:off x="4915285" y="3091840"/>
              <a:ext cx="189658" cy="92391"/>
              <a:chOff x="6759121" y="2499144"/>
              <a:chExt cx="132211" cy="64398"/>
            </a:xfrm>
          </p:grpSpPr>
          <p:sp>
            <p:nvSpPr>
              <p:cNvPr id="2400" name="Google Shape;2400;p69"/>
              <p:cNvSpPr/>
              <p:nvPr/>
            </p:nvSpPr>
            <p:spPr>
              <a:xfrm>
                <a:off x="6762874" y="2499144"/>
                <a:ext cx="125240" cy="64398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282" extrusionOk="0">
                    <a:moveTo>
                      <a:pt x="2836" y="1"/>
                    </a:moveTo>
                    <a:cubicBezTo>
                      <a:pt x="2836" y="1"/>
                      <a:pt x="2469" y="768"/>
                      <a:pt x="2136" y="901"/>
                    </a:cubicBezTo>
                    <a:cubicBezTo>
                      <a:pt x="2095" y="916"/>
                      <a:pt x="2047" y="923"/>
                      <a:pt x="1994" y="923"/>
                    </a:cubicBezTo>
                    <a:cubicBezTo>
                      <a:pt x="1573" y="923"/>
                      <a:pt x="835" y="501"/>
                      <a:pt x="835" y="501"/>
                    </a:cubicBezTo>
                    <a:lnTo>
                      <a:pt x="1" y="1568"/>
                    </a:lnTo>
                    <a:cubicBezTo>
                      <a:pt x="682" y="2088"/>
                      <a:pt x="1304" y="2281"/>
                      <a:pt x="1854" y="2281"/>
                    </a:cubicBezTo>
                    <a:cubicBezTo>
                      <a:pt x="3457" y="2281"/>
                      <a:pt x="4437" y="634"/>
                      <a:pt x="4437" y="634"/>
                    </a:cubicBez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69"/>
              <p:cNvSpPr/>
              <p:nvPr/>
            </p:nvSpPr>
            <p:spPr>
              <a:xfrm>
                <a:off x="6759121" y="2513819"/>
                <a:ext cx="132211" cy="32199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1141" extrusionOk="0">
                    <a:moveTo>
                      <a:pt x="4545" y="1"/>
                    </a:moveTo>
                    <a:cubicBezTo>
                      <a:pt x="4532" y="1"/>
                      <a:pt x="4518" y="5"/>
                      <a:pt x="4504" y="14"/>
                    </a:cubicBezTo>
                    <a:cubicBezTo>
                      <a:pt x="4473" y="14"/>
                      <a:pt x="2611" y="972"/>
                      <a:pt x="627" y="972"/>
                    </a:cubicBezTo>
                    <a:cubicBezTo>
                      <a:pt x="452" y="972"/>
                      <a:pt x="276" y="965"/>
                      <a:pt x="100" y="948"/>
                    </a:cubicBezTo>
                    <a:cubicBezTo>
                      <a:pt x="0" y="948"/>
                      <a:pt x="0" y="1082"/>
                      <a:pt x="100" y="1115"/>
                    </a:cubicBezTo>
                    <a:cubicBezTo>
                      <a:pt x="307" y="1132"/>
                      <a:pt x="512" y="1141"/>
                      <a:pt x="714" y="1141"/>
                    </a:cubicBezTo>
                    <a:cubicBezTo>
                      <a:pt x="1295" y="1141"/>
                      <a:pt x="1858" y="1072"/>
                      <a:pt x="2402" y="948"/>
                    </a:cubicBezTo>
                    <a:cubicBezTo>
                      <a:pt x="3169" y="748"/>
                      <a:pt x="3903" y="515"/>
                      <a:pt x="4570" y="181"/>
                    </a:cubicBezTo>
                    <a:cubicBezTo>
                      <a:pt x="4685" y="152"/>
                      <a:pt x="4627" y="1"/>
                      <a:pt x="45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2" name="Google Shape;2402;p69"/>
            <p:cNvSpPr/>
            <p:nvPr/>
          </p:nvSpPr>
          <p:spPr>
            <a:xfrm>
              <a:off x="5582581" y="3844425"/>
              <a:ext cx="75550" cy="458850"/>
            </a:xfrm>
            <a:custGeom>
              <a:avLst/>
              <a:gdLst/>
              <a:ahLst/>
              <a:cxnLst/>
              <a:rect l="l" t="t" r="r" b="b"/>
              <a:pathLst>
                <a:path w="3022" h="18354" extrusionOk="0">
                  <a:moveTo>
                    <a:pt x="3022" y="18354"/>
                  </a:moveTo>
                  <a:cubicBezTo>
                    <a:pt x="-942" y="13598"/>
                    <a:pt x="169" y="6191"/>
                    <a:pt x="16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03" name="Google Shape;2403;p69"/>
            <p:cNvSpPr/>
            <p:nvPr/>
          </p:nvSpPr>
          <p:spPr>
            <a:xfrm>
              <a:off x="5775900" y="4556229"/>
              <a:ext cx="195325" cy="22975"/>
            </a:xfrm>
            <a:custGeom>
              <a:avLst/>
              <a:gdLst/>
              <a:ahLst/>
              <a:cxnLst/>
              <a:rect l="l" t="t" r="r" b="b"/>
              <a:pathLst>
                <a:path w="7813" h="919" extrusionOk="0">
                  <a:moveTo>
                    <a:pt x="0" y="175"/>
                  </a:moveTo>
                  <a:cubicBezTo>
                    <a:pt x="2600" y="-114"/>
                    <a:pt x="5408" y="-112"/>
                    <a:pt x="7813" y="91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04" name="Google Shape;2404;p69"/>
            <p:cNvSpPr/>
            <p:nvPr/>
          </p:nvSpPr>
          <p:spPr>
            <a:xfrm>
              <a:off x="3965325" y="3844425"/>
              <a:ext cx="99225" cy="130200"/>
            </a:xfrm>
            <a:custGeom>
              <a:avLst/>
              <a:gdLst/>
              <a:ahLst/>
              <a:cxnLst/>
              <a:rect l="l" t="t" r="r" b="b"/>
              <a:pathLst>
                <a:path w="3969" h="5208" extrusionOk="0">
                  <a:moveTo>
                    <a:pt x="3969" y="0"/>
                  </a:moveTo>
                  <a:cubicBezTo>
                    <a:pt x="2758" y="1816"/>
                    <a:pt x="860" y="3202"/>
                    <a:pt x="0" y="52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405" name="Google Shape;2405;p69"/>
            <p:cNvSpPr/>
            <p:nvPr/>
          </p:nvSpPr>
          <p:spPr>
            <a:xfrm>
              <a:off x="4551300" y="3642900"/>
              <a:ext cx="43400" cy="350325"/>
            </a:xfrm>
            <a:custGeom>
              <a:avLst/>
              <a:gdLst/>
              <a:ahLst/>
              <a:cxnLst/>
              <a:rect l="l" t="t" r="r" b="b"/>
              <a:pathLst>
                <a:path w="1736" h="14013" extrusionOk="0">
                  <a:moveTo>
                    <a:pt x="1736" y="0"/>
                  </a:moveTo>
                  <a:cubicBezTo>
                    <a:pt x="1736" y="4707"/>
                    <a:pt x="0" y="9306"/>
                    <a:pt x="0" y="1401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he-IL"/>
            </a:p>
          </p:txBody>
        </p:sp>
      </p:grpSp>
      <p:grpSp>
        <p:nvGrpSpPr>
          <p:cNvPr id="2406" name="Google Shape;2406;p69"/>
          <p:cNvGrpSpPr/>
          <p:nvPr/>
        </p:nvGrpSpPr>
        <p:grpSpPr>
          <a:xfrm>
            <a:off x="337165" y="2611294"/>
            <a:ext cx="3424122" cy="3479076"/>
            <a:chOff x="408117" y="2747515"/>
            <a:chExt cx="3282325" cy="3335004"/>
          </a:xfrm>
        </p:grpSpPr>
        <p:sp>
          <p:nvSpPr>
            <p:cNvPr id="2407" name="Google Shape;2407;p69"/>
            <p:cNvSpPr/>
            <p:nvPr/>
          </p:nvSpPr>
          <p:spPr>
            <a:xfrm rot="-370314">
              <a:off x="2372005" y="2874295"/>
              <a:ext cx="892968" cy="712649"/>
            </a:xfrm>
            <a:custGeom>
              <a:avLst/>
              <a:gdLst/>
              <a:ahLst/>
              <a:cxnLst/>
              <a:rect l="l" t="t" r="r" b="b"/>
              <a:pathLst>
                <a:path w="3105" h="2478" fill="none" extrusionOk="0">
                  <a:moveTo>
                    <a:pt x="1" y="0"/>
                  </a:moveTo>
                  <a:lnTo>
                    <a:pt x="3104" y="2478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9"/>
            <p:cNvSpPr/>
            <p:nvPr/>
          </p:nvSpPr>
          <p:spPr>
            <a:xfrm rot="-370314">
              <a:off x="2041193" y="3764701"/>
              <a:ext cx="588410" cy="469635"/>
            </a:xfrm>
            <a:custGeom>
              <a:avLst/>
              <a:gdLst/>
              <a:ahLst/>
              <a:cxnLst/>
              <a:rect l="l" t="t" r="r" b="b"/>
              <a:pathLst>
                <a:path w="2046" h="1633" fill="none" extrusionOk="0">
                  <a:moveTo>
                    <a:pt x="0" y="1"/>
                  </a:moveTo>
                  <a:lnTo>
                    <a:pt x="2046" y="1632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9"/>
            <p:cNvSpPr/>
            <p:nvPr/>
          </p:nvSpPr>
          <p:spPr>
            <a:xfrm rot="-370314">
              <a:off x="2243118" y="3405129"/>
              <a:ext cx="613718" cy="486890"/>
            </a:xfrm>
            <a:custGeom>
              <a:avLst/>
              <a:gdLst/>
              <a:ahLst/>
              <a:cxnLst/>
              <a:rect l="l" t="t" r="r" b="b"/>
              <a:pathLst>
                <a:path w="2134" h="1693" fill="none" extrusionOk="0">
                  <a:moveTo>
                    <a:pt x="0" y="0"/>
                  </a:moveTo>
                  <a:lnTo>
                    <a:pt x="2134" y="1693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9"/>
            <p:cNvSpPr/>
            <p:nvPr/>
          </p:nvSpPr>
          <p:spPr>
            <a:xfrm rot="-370314">
              <a:off x="2237002" y="3090217"/>
              <a:ext cx="892968" cy="710348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9"/>
            <p:cNvSpPr/>
            <p:nvPr/>
          </p:nvSpPr>
          <p:spPr>
            <a:xfrm rot="-370314">
              <a:off x="1751217" y="3856948"/>
              <a:ext cx="892968" cy="710348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9"/>
            <p:cNvSpPr/>
            <p:nvPr/>
          </p:nvSpPr>
          <p:spPr>
            <a:xfrm rot="-370314">
              <a:off x="1485561" y="4275912"/>
              <a:ext cx="892680" cy="710348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9"/>
            <p:cNvSpPr/>
            <p:nvPr/>
          </p:nvSpPr>
          <p:spPr>
            <a:xfrm rot="-370314">
              <a:off x="1551422" y="4024507"/>
              <a:ext cx="979245" cy="778794"/>
            </a:xfrm>
            <a:custGeom>
              <a:avLst/>
              <a:gdLst/>
              <a:ahLst/>
              <a:cxnLst/>
              <a:rect l="l" t="t" r="r" b="b"/>
              <a:pathLst>
                <a:path w="3405" h="2708" fill="none" extrusionOk="0">
                  <a:moveTo>
                    <a:pt x="1" y="1"/>
                  </a:moveTo>
                  <a:lnTo>
                    <a:pt x="3404" y="2707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9"/>
            <p:cNvSpPr/>
            <p:nvPr/>
          </p:nvSpPr>
          <p:spPr>
            <a:xfrm rot="-370314">
              <a:off x="1226637" y="4875664"/>
              <a:ext cx="733067" cy="583521"/>
            </a:xfrm>
            <a:custGeom>
              <a:avLst/>
              <a:gdLst/>
              <a:ahLst/>
              <a:cxnLst/>
              <a:rect l="l" t="t" r="r" b="b"/>
              <a:pathLst>
                <a:path w="2549" h="2029" fill="none" extrusionOk="0">
                  <a:moveTo>
                    <a:pt x="1" y="1"/>
                  </a:moveTo>
                  <a:lnTo>
                    <a:pt x="2549" y="202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9"/>
            <p:cNvSpPr/>
            <p:nvPr/>
          </p:nvSpPr>
          <p:spPr>
            <a:xfrm rot="-370287">
              <a:off x="830370" y="5192554"/>
              <a:ext cx="1007715" cy="781065"/>
            </a:xfrm>
            <a:custGeom>
              <a:avLst/>
              <a:gdLst/>
              <a:ahLst/>
              <a:cxnLst/>
              <a:rect l="l" t="t" r="r" b="b"/>
              <a:pathLst>
                <a:path w="3105" h="2470" fill="none" extrusionOk="0">
                  <a:moveTo>
                    <a:pt x="1" y="1"/>
                  </a:moveTo>
                  <a:lnTo>
                    <a:pt x="3105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9"/>
            <p:cNvSpPr/>
            <p:nvPr/>
          </p:nvSpPr>
          <p:spPr>
            <a:xfrm rot="-370314">
              <a:off x="1010719" y="5026130"/>
              <a:ext cx="892680" cy="710348"/>
            </a:xfrm>
            <a:custGeom>
              <a:avLst/>
              <a:gdLst/>
              <a:ahLst/>
              <a:cxnLst/>
              <a:rect l="l" t="t" r="r" b="b"/>
              <a:pathLst>
                <a:path w="3104" h="2470" fill="none" extrusionOk="0">
                  <a:moveTo>
                    <a:pt x="0" y="0"/>
                  </a:moveTo>
                  <a:lnTo>
                    <a:pt x="3104" y="2469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9"/>
            <p:cNvSpPr/>
            <p:nvPr/>
          </p:nvSpPr>
          <p:spPr>
            <a:xfrm rot="-370314">
              <a:off x="532897" y="2857338"/>
              <a:ext cx="2174470" cy="2438478"/>
            </a:xfrm>
            <a:custGeom>
              <a:avLst/>
              <a:gdLst/>
              <a:ahLst/>
              <a:cxnLst/>
              <a:rect l="l" t="t" r="r" b="b"/>
              <a:pathLst>
                <a:path w="7561" h="8479" extrusionOk="0">
                  <a:moveTo>
                    <a:pt x="7196" y="0"/>
                  </a:moveTo>
                  <a:cubicBezTo>
                    <a:pt x="7149" y="0"/>
                    <a:pt x="7100" y="16"/>
                    <a:pt x="7058" y="48"/>
                  </a:cubicBezTo>
                  <a:cubicBezTo>
                    <a:pt x="6591" y="374"/>
                    <a:pt x="6238" y="842"/>
                    <a:pt x="6053" y="1388"/>
                  </a:cubicBezTo>
                  <a:cubicBezTo>
                    <a:pt x="5903" y="1873"/>
                    <a:pt x="5921" y="2402"/>
                    <a:pt x="6106" y="2887"/>
                  </a:cubicBezTo>
                  <a:cubicBezTo>
                    <a:pt x="6238" y="3213"/>
                    <a:pt x="6414" y="3522"/>
                    <a:pt x="6617" y="3813"/>
                  </a:cubicBezTo>
                  <a:cubicBezTo>
                    <a:pt x="6829" y="4139"/>
                    <a:pt x="6996" y="4492"/>
                    <a:pt x="7102" y="4871"/>
                  </a:cubicBezTo>
                  <a:cubicBezTo>
                    <a:pt x="7261" y="5444"/>
                    <a:pt x="7261" y="6079"/>
                    <a:pt x="6979" y="6617"/>
                  </a:cubicBezTo>
                  <a:cubicBezTo>
                    <a:pt x="6758" y="7040"/>
                    <a:pt x="6361" y="7348"/>
                    <a:pt x="5885" y="7445"/>
                  </a:cubicBezTo>
                  <a:cubicBezTo>
                    <a:pt x="5793" y="7462"/>
                    <a:pt x="5699" y="7469"/>
                    <a:pt x="5604" y="7469"/>
                  </a:cubicBezTo>
                  <a:cubicBezTo>
                    <a:pt x="5247" y="7469"/>
                    <a:pt x="4878" y="7365"/>
                    <a:pt x="4536" y="7260"/>
                  </a:cubicBezTo>
                  <a:cubicBezTo>
                    <a:pt x="4113" y="7128"/>
                    <a:pt x="3716" y="6961"/>
                    <a:pt x="3284" y="6872"/>
                  </a:cubicBezTo>
                  <a:cubicBezTo>
                    <a:pt x="3077" y="6822"/>
                    <a:pt x="2867" y="6796"/>
                    <a:pt x="2658" y="6796"/>
                  </a:cubicBezTo>
                  <a:cubicBezTo>
                    <a:pt x="2359" y="6796"/>
                    <a:pt x="2062" y="6848"/>
                    <a:pt x="1777" y="6952"/>
                  </a:cubicBezTo>
                  <a:cubicBezTo>
                    <a:pt x="1080" y="7207"/>
                    <a:pt x="533" y="7772"/>
                    <a:pt x="75" y="8336"/>
                  </a:cubicBezTo>
                  <a:cubicBezTo>
                    <a:pt x="1" y="8431"/>
                    <a:pt x="82" y="8479"/>
                    <a:pt x="176" y="8479"/>
                  </a:cubicBezTo>
                  <a:cubicBezTo>
                    <a:pt x="239" y="8479"/>
                    <a:pt x="308" y="8458"/>
                    <a:pt x="339" y="8415"/>
                  </a:cubicBezTo>
                  <a:cubicBezTo>
                    <a:pt x="745" y="7904"/>
                    <a:pt x="1221" y="7393"/>
                    <a:pt x="1838" y="7137"/>
                  </a:cubicBezTo>
                  <a:cubicBezTo>
                    <a:pt x="2079" y="7048"/>
                    <a:pt x="2330" y="7002"/>
                    <a:pt x="2582" y="7002"/>
                  </a:cubicBezTo>
                  <a:cubicBezTo>
                    <a:pt x="2754" y="7002"/>
                    <a:pt x="2928" y="7023"/>
                    <a:pt x="3099" y="7066"/>
                  </a:cubicBezTo>
                  <a:cubicBezTo>
                    <a:pt x="3906" y="7244"/>
                    <a:pt x="4675" y="7687"/>
                    <a:pt x="5509" y="7687"/>
                  </a:cubicBezTo>
                  <a:cubicBezTo>
                    <a:pt x="5587" y="7687"/>
                    <a:pt x="5665" y="7683"/>
                    <a:pt x="5744" y="7675"/>
                  </a:cubicBezTo>
                  <a:cubicBezTo>
                    <a:pt x="6838" y="7560"/>
                    <a:pt x="7561" y="6581"/>
                    <a:pt x="7534" y="5523"/>
                  </a:cubicBezTo>
                  <a:cubicBezTo>
                    <a:pt x="7516" y="4800"/>
                    <a:pt x="7217" y="4139"/>
                    <a:pt x="6820" y="3548"/>
                  </a:cubicBezTo>
                  <a:cubicBezTo>
                    <a:pt x="6476" y="3037"/>
                    <a:pt x="6229" y="2455"/>
                    <a:pt x="6282" y="1829"/>
                  </a:cubicBezTo>
                  <a:cubicBezTo>
                    <a:pt x="6326" y="1371"/>
                    <a:pt x="6511" y="939"/>
                    <a:pt x="6811" y="595"/>
                  </a:cubicBezTo>
                  <a:cubicBezTo>
                    <a:pt x="6943" y="427"/>
                    <a:pt x="7093" y="286"/>
                    <a:pt x="7270" y="171"/>
                  </a:cubicBezTo>
                  <a:cubicBezTo>
                    <a:pt x="7322" y="136"/>
                    <a:pt x="7349" y="57"/>
                    <a:pt x="7287" y="22"/>
                  </a:cubicBezTo>
                  <a:cubicBezTo>
                    <a:pt x="7259" y="7"/>
                    <a:pt x="7228" y="0"/>
                    <a:pt x="7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9"/>
            <p:cNvSpPr/>
            <p:nvPr/>
          </p:nvSpPr>
          <p:spPr>
            <a:xfrm rot="-370314">
              <a:off x="1414259" y="3458262"/>
              <a:ext cx="2147149" cy="2516127"/>
            </a:xfrm>
            <a:custGeom>
              <a:avLst/>
              <a:gdLst/>
              <a:ahLst/>
              <a:cxnLst/>
              <a:rect l="l" t="t" r="r" b="b"/>
              <a:pathLst>
                <a:path w="7466" h="8749" extrusionOk="0">
                  <a:moveTo>
                    <a:pt x="7384" y="0"/>
                  </a:moveTo>
                  <a:cubicBezTo>
                    <a:pt x="7298" y="0"/>
                    <a:pt x="7165" y="29"/>
                    <a:pt x="7142" y="81"/>
                  </a:cubicBezTo>
                  <a:lnTo>
                    <a:pt x="7151" y="81"/>
                  </a:lnTo>
                  <a:cubicBezTo>
                    <a:pt x="6957" y="557"/>
                    <a:pt x="6622" y="962"/>
                    <a:pt x="6190" y="1244"/>
                  </a:cubicBezTo>
                  <a:cubicBezTo>
                    <a:pt x="5897" y="1416"/>
                    <a:pt x="5563" y="1505"/>
                    <a:pt x="5225" y="1505"/>
                  </a:cubicBezTo>
                  <a:cubicBezTo>
                    <a:pt x="5094" y="1505"/>
                    <a:pt x="4962" y="1492"/>
                    <a:pt x="4832" y="1465"/>
                  </a:cubicBezTo>
                  <a:cubicBezTo>
                    <a:pt x="4470" y="1394"/>
                    <a:pt x="4135" y="1244"/>
                    <a:pt x="3783" y="1139"/>
                  </a:cubicBezTo>
                  <a:cubicBezTo>
                    <a:pt x="3448" y="1024"/>
                    <a:pt x="3095" y="971"/>
                    <a:pt x="2733" y="953"/>
                  </a:cubicBezTo>
                  <a:cubicBezTo>
                    <a:pt x="2707" y="953"/>
                    <a:pt x="2681" y="952"/>
                    <a:pt x="2655" y="952"/>
                  </a:cubicBezTo>
                  <a:cubicBezTo>
                    <a:pt x="1632" y="952"/>
                    <a:pt x="461" y="1457"/>
                    <a:pt x="221" y="2540"/>
                  </a:cubicBezTo>
                  <a:cubicBezTo>
                    <a:pt x="0" y="3528"/>
                    <a:pt x="723" y="4383"/>
                    <a:pt x="1182" y="5177"/>
                  </a:cubicBezTo>
                  <a:cubicBezTo>
                    <a:pt x="1402" y="5573"/>
                    <a:pt x="1596" y="6006"/>
                    <a:pt x="1614" y="6473"/>
                  </a:cubicBezTo>
                  <a:cubicBezTo>
                    <a:pt x="1640" y="7090"/>
                    <a:pt x="1367" y="7681"/>
                    <a:pt x="1041" y="8183"/>
                  </a:cubicBezTo>
                  <a:cubicBezTo>
                    <a:pt x="917" y="8368"/>
                    <a:pt x="785" y="8545"/>
                    <a:pt x="653" y="8721"/>
                  </a:cubicBezTo>
                  <a:cubicBezTo>
                    <a:pt x="629" y="8745"/>
                    <a:pt x="688" y="8749"/>
                    <a:pt x="732" y="8749"/>
                  </a:cubicBezTo>
                  <a:cubicBezTo>
                    <a:pt x="754" y="8749"/>
                    <a:pt x="773" y="8748"/>
                    <a:pt x="776" y="8748"/>
                  </a:cubicBezTo>
                  <a:cubicBezTo>
                    <a:pt x="847" y="8739"/>
                    <a:pt x="917" y="8704"/>
                    <a:pt x="970" y="8659"/>
                  </a:cubicBezTo>
                  <a:cubicBezTo>
                    <a:pt x="1393" y="8122"/>
                    <a:pt x="1790" y="7513"/>
                    <a:pt x="1905" y="6826"/>
                  </a:cubicBezTo>
                  <a:cubicBezTo>
                    <a:pt x="1975" y="6349"/>
                    <a:pt x="1896" y="5873"/>
                    <a:pt x="1684" y="5450"/>
                  </a:cubicBezTo>
                  <a:cubicBezTo>
                    <a:pt x="1481" y="5018"/>
                    <a:pt x="1208" y="4639"/>
                    <a:pt x="970" y="4224"/>
                  </a:cubicBezTo>
                  <a:cubicBezTo>
                    <a:pt x="741" y="3819"/>
                    <a:pt x="503" y="3343"/>
                    <a:pt x="494" y="2849"/>
                  </a:cubicBezTo>
                  <a:cubicBezTo>
                    <a:pt x="494" y="2364"/>
                    <a:pt x="706" y="1897"/>
                    <a:pt x="1076" y="1571"/>
                  </a:cubicBezTo>
                  <a:cubicBezTo>
                    <a:pt x="1462" y="1216"/>
                    <a:pt x="1953" y="1080"/>
                    <a:pt x="2455" y="1080"/>
                  </a:cubicBezTo>
                  <a:cubicBezTo>
                    <a:pt x="2516" y="1080"/>
                    <a:pt x="2576" y="1082"/>
                    <a:pt x="2636" y="1086"/>
                  </a:cubicBezTo>
                  <a:cubicBezTo>
                    <a:pt x="3033" y="1112"/>
                    <a:pt x="3430" y="1209"/>
                    <a:pt x="3800" y="1350"/>
                  </a:cubicBezTo>
                  <a:cubicBezTo>
                    <a:pt x="4100" y="1474"/>
                    <a:pt x="4417" y="1562"/>
                    <a:pt x="4744" y="1606"/>
                  </a:cubicBezTo>
                  <a:cubicBezTo>
                    <a:pt x="4850" y="1619"/>
                    <a:pt x="4957" y="1625"/>
                    <a:pt x="5063" y="1625"/>
                  </a:cubicBezTo>
                  <a:cubicBezTo>
                    <a:pt x="5466" y="1625"/>
                    <a:pt x="5864" y="1533"/>
                    <a:pt x="6234" y="1359"/>
                  </a:cubicBezTo>
                  <a:cubicBezTo>
                    <a:pt x="6578" y="1183"/>
                    <a:pt x="6877" y="936"/>
                    <a:pt x="7107" y="627"/>
                  </a:cubicBezTo>
                  <a:cubicBezTo>
                    <a:pt x="7248" y="451"/>
                    <a:pt x="7362" y="266"/>
                    <a:pt x="7451" y="54"/>
                  </a:cubicBezTo>
                  <a:cubicBezTo>
                    <a:pt x="7451" y="45"/>
                    <a:pt x="7459" y="36"/>
                    <a:pt x="7459" y="28"/>
                  </a:cubicBezTo>
                  <a:cubicBezTo>
                    <a:pt x="7466" y="9"/>
                    <a:pt x="7432" y="0"/>
                    <a:pt x="73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2419;p69"/>
          <p:cNvGrpSpPr/>
          <p:nvPr/>
        </p:nvGrpSpPr>
        <p:grpSpPr>
          <a:xfrm>
            <a:off x="7739592" y="1958031"/>
            <a:ext cx="964388" cy="1015999"/>
            <a:chOff x="7547525" y="2278475"/>
            <a:chExt cx="985376" cy="1038111"/>
          </a:xfrm>
        </p:grpSpPr>
        <p:sp>
          <p:nvSpPr>
            <p:cNvPr id="2420" name="Google Shape;2420;p69"/>
            <p:cNvSpPr/>
            <p:nvPr/>
          </p:nvSpPr>
          <p:spPr>
            <a:xfrm>
              <a:off x="7688409" y="2385360"/>
              <a:ext cx="544909" cy="800719"/>
            </a:xfrm>
            <a:custGeom>
              <a:avLst/>
              <a:gdLst/>
              <a:ahLst/>
              <a:cxnLst/>
              <a:rect l="l" t="t" r="r" b="b"/>
              <a:pathLst>
                <a:path w="5353" h="7866" fill="none" extrusionOk="0">
                  <a:moveTo>
                    <a:pt x="1" y="6005"/>
                  </a:moveTo>
                  <a:lnTo>
                    <a:pt x="2196" y="7866"/>
                  </a:lnTo>
                  <a:lnTo>
                    <a:pt x="4453" y="6993"/>
                  </a:lnTo>
                  <a:lnTo>
                    <a:pt x="5353" y="3678"/>
                  </a:lnTo>
                  <a:lnTo>
                    <a:pt x="3281" y="1994"/>
                  </a:lnTo>
                  <a:lnTo>
                    <a:pt x="3995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9"/>
            <p:cNvSpPr/>
            <p:nvPr/>
          </p:nvSpPr>
          <p:spPr>
            <a:xfrm>
              <a:off x="8289815" y="2675273"/>
              <a:ext cx="150860" cy="66574"/>
            </a:xfrm>
            <a:custGeom>
              <a:avLst/>
              <a:gdLst/>
              <a:ahLst/>
              <a:cxnLst/>
              <a:rect l="l" t="t" r="r" b="b"/>
              <a:pathLst>
                <a:path w="1482" h="654" fill="none" extrusionOk="0">
                  <a:moveTo>
                    <a:pt x="1482" y="1"/>
                  </a:moveTo>
                  <a:lnTo>
                    <a:pt x="0" y="653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9"/>
            <p:cNvSpPr/>
            <p:nvPr/>
          </p:nvSpPr>
          <p:spPr>
            <a:xfrm>
              <a:off x="8362497" y="2588747"/>
              <a:ext cx="170405" cy="139154"/>
            </a:xfrm>
            <a:custGeom>
              <a:avLst/>
              <a:gdLst/>
              <a:ahLst/>
              <a:cxnLst/>
              <a:rect l="l" t="t" r="r" b="b"/>
              <a:pathLst>
                <a:path w="1674" h="1367" extrusionOk="0">
                  <a:moveTo>
                    <a:pt x="836" y="1"/>
                  </a:moveTo>
                  <a:cubicBezTo>
                    <a:pt x="745" y="1"/>
                    <a:pt x="653" y="19"/>
                    <a:pt x="565" y="57"/>
                  </a:cubicBezTo>
                  <a:cubicBezTo>
                    <a:pt x="0" y="304"/>
                    <a:pt x="18" y="1098"/>
                    <a:pt x="591" y="1318"/>
                  </a:cubicBezTo>
                  <a:cubicBezTo>
                    <a:pt x="676" y="1351"/>
                    <a:pt x="761" y="1366"/>
                    <a:pt x="843" y="1366"/>
                  </a:cubicBezTo>
                  <a:cubicBezTo>
                    <a:pt x="1304" y="1366"/>
                    <a:pt x="1674" y="882"/>
                    <a:pt x="1464" y="410"/>
                  </a:cubicBezTo>
                  <a:cubicBezTo>
                    <a:pt x="1353" y="154"/>
                    <a:pt x="1099" y="1"/>
                    <a:pt x="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9"/>
            <p:cNvSpPr/>
            <p:nvPr/>
          </p:nvSpPr>
          <p:spPr>
            <a:xfrm>
              <a:off x="8013339" y="2278475"/>
              <a:ext cx="158088" cy="139357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6" y="1"/>
                  </a:moveTo>
                  <a:cubicBezTo>
                    <a:pt x="502" y="1"/>
                    <a:pt x="243" y="162"/>
                    <a:pt x="142" y="434"/>
                  </a:cubicBezTo>
                  <a:cubicBezTo>
                    <a:pt x="1" y="786"/>
                    <a:pt x="177" y="1183"/>
                    <a:pt x="530" y="1324"/>
                  </a:cubicBezTo>
                  <a:cubicBezTo>
                    <a:pt x="609" y="1354"/>
                    <a:pt x="691" y="1368"/>
                    <a:pt x="771" y="1368"/>
                  </a:cubicBezTo>
                  <a:cubicBezTo>
                    <a:pt x="1048" y="1368"/>
                    <a:pt x="1311" y="1201"/>
                    <a:pt x="1420" y="927"/>
                  </a:cubicBezTo>
                  <a:cubicBezTo>
                    <a:pt x="1552" y="575"/>
                    <a:pt x="1376" y="178"/>
                    <a:pt x="1023" y="46"/>
                  </a:cubicBezTo>
                  <a:cubicBezTo>
                    <a:pt x="942" y="15"/>
                    <a:pt x="858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9"/>
            <p:cNvSpPr/>
            <p:nvPr/>
          </p:nvSpPr>
          <p:spPr>
            <a:xfrm>
              <a:off x="8225175" y="3093550"/>
              <a:ext cx="179566" cy="202063"/>
            </a:xfrm>
            <a:custGeom>
              <a:avLst/>
              <a:gdLst/>
              <a:ahLst/>
              <a:cxnLst/>
              <a:rect l="l" t="t" r="r" b="b"/>
              <a:pathLst>
                <a:path w="1764" h="1985" fill="none" extrusionOk="0">
                  <a:moveTo>
                    <a:pt x="1764" y="1984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9"/>
            <p:cNvSpPr/>
            <p:nvPr/>
          </p:nvSpPr>
          <p:spPr>
            <a:xfrm>
              <a:off x="7547525" y="2894744"/>
              <a:ext cx="249500" cy="204404"/>
            </a:xfrm>
            <a:custGeom>
              <a:avLst/>
              <a:gdLst/>
              <a:ahLst/>
              <a:cxnLst/>
              <a:rect l="l" t="t" r="r" b="b"/>
              <a:pathLst>
                <a:path w="2451" h="2008" extrusionOk="0">
                  <a:moveTo>
                    <a:pt x="1220" y="0"/>
                  </a:moveTo>
                  <a:cubicBezTo>
                    <a:pt x="1086" y="0"/>
                    <a:pt x="950" y="27"/>
                    <a:pt x="821" y="84"/>
                  </a:cubicBezTo>
                  <a:cubicBezTo>
                    <a:pt x="1" y="437"/>
                    <a:pt x="18" y="1610"/>
                    <a:pt x="856" y="1936"/>
                  </a:cubicBezTo>
                  <a:cubicBezTo>
                    <a:pt x="982" y="1985"/>
                    <a:pt x="1108" y="2008"/>
                    <a:pt x="1229" y="2008"/>
                  </a:cubicBezTo>
                  <a:cubicBezTo>
                    <a:pt x="1911" y="2008"/>
                    <a:pt x="2450" y="1292"/>
                    <a:pt x="2143" y="596"/>
                  </a:cubicBezTo>
                  <a:cubicBezTo>
                    <a:pt x="1973" y="223"/>
                    <a:pt x="1604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9"/>
            <p:cNvSpPr/>
            <p:nvPr/>
          </p:nvSpPr>
          <p:spPr>
            <a:xfrm>
              <a:off x="8348235" y="3240590"/>
              <a:ext cx="92927" cy="75996"/>
            </a:xfrm>
            <a:custGeom>
              <a:avLst/>
              <a:gdLst/>
              <a:ahLst/>
              <a:cxnLst/>
              <a:rect l="l" t="t" r="r" b="b"/>
              <a:pathLst>
                <a:path w="2461" h="2013" extrusionOk="0">
                  <a:moveTo>
                    <a:pt x="1229" y="0"/>
                  </a:moveTo>
                  <a:cubicBezTo>
                    <a:pt x="1095" y="0"/>
                    <a:pt x="959" y="27"/>
                    <a:pt x="830" y="84"/>
                  </a:cubicBezTo>
                  <a:cubicBezTo>
                    <a:pt x="1" y="446"/>
                    <a:pt x="27" y="1618"/>
                    <a:pt x="865" y="1945"/>
                  </a:cubicBezTo>
                  <a:cubicBezTo>
                    <a:pt x="989" y="1991"/>
                    <a:pt x="1111" y="2013"/>
                    <a:pt x="1230" y="2013"/>
                  </a:cubicBezTo>
                  <a:cubicBezTo>
                    <a:pt x="1916" y="2013"/>
                    <a:pt x="2460" y="1295"/>
                    <a:pt x="2152" y="596"/>
                  </a:cubicBezTo>
                  <a:cubicBezTo>
                    <a:pt x="1982" y="223"/>
                    <a:pt x="1613" y="0"/>
                    <a:pt x="12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9"/>
            <p:cNvSpPr/>
            <p:nvPr/>
          </p:nvSpPr>
          <p:spPr>
            <a:xfrm>
              <a:off x="7981225" y="2538690"/>
              <a:ext cx="91524" cy="80897"/>
            </a:xfrm>
            <a:custGeom>
              <a:avLst/>
              <a:gdLst/>
              <a:ahLst/>
              <a:cxnLst/>
              <a:rect l="l" t="t" r="r" b="b"/>
              <a:pathLst>
                <a:path w="2276" h="2012" extrusionOk="0">
                  <a:moveTo>
                    <a:pt x="1138" y="1"/>
                  </a:moveTo>
                  <a:cubicBezTo>
                    <a:pt x="733" y="1"/>
                    <a:pt x="353" y="248"/>
                    <a:pt x="204" y="642"/>
                  </a:cubicBezTo>
                  <a:cubicBezTo>
                    <a:pt x="1" y="1163"/>
                    <a:pt x="265" y="1744"/>
                    <a:pt x="777" y="1947"/>
                  </a:cubicBezTo>
                  <a:cubicBezTo>
                    <a:pt x="895" y="1991"/>
                    <a:pt x="1015" y="2012"/>
                    <a:pt x="1134" y="2012"/>
                  </a:cubicBezTo>
                  <a:cubicBezTo>
                    <a:pt x="1541" y="2012"/>
                    <a:pt x="1925" y="1768"/>
                    <a:pt x="2082" y="1365"/>
                  </a:cubicBezTo>
                  <a:cubicBezTo>
                    <a:pt x="2276" y="845"/>
                    <a:pt x="2020" y="263"/>
                    <a:pt x="1500" y="69"/>
                  </a:cubicBezTo>
                  <a:cubicBezTo>
                    <a:pt x="1381" y="23"/>
                    <a:pt x="1258" y="1"/>
                    <a:pt x="1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9"/>
            <p:cNvSpPr/>
            <p:nvPr/>
          </p:nvSpPr>
          <p:spPr>
            <a:xfrm>
              <a:off x="8116560" y="2656645"/>
              <a:ext cx="231685" cy="204913"/>
            </a:xfrm>
            <a:custGeom>
              <a:avLst/>
              <a:gdLst/>
              <a:ahLst/>
              <a:cxnLst/>
              <a:rect l="l" t="t" r="r" b="b"/>
              <a:pathLst>
                <a:path w="2276" h="2013" extrusionOk="0">
                  <a:moveTo>
                    <a:pt x="1142" y="1"/>
                  </a:moveTo>
                  <a:cubicBezTo>
                    <a:pt x="741" y="1"/>
                    <a:pt x="360" y="248"/>
                    <a:pt x="203" y="642"/>
                  </a:cubicBezTo>
                  <a:cubicBezTo>
                    <a:pt x="1" y="1162"/>
                    <a:pt x="256" y="1744"/>
                    <a:pt x="776" y="1947"/>
                  </a:cubicBezTo>
                  <a:cubicBezTo>
                    <a:pt x="894" y="1991"/>
                    <a:pt x="1016" y="2012"/>
                    <a:pt x="1135" y="2012"/>
                  </a:cubicBezTo>
                  <a:cubicBezTo>
                    <a:pt x="1541" y="2012"/>
                    <a:pt x="1925" y="1769"/>
                    <a:pt x="2081" y="1374"/>
                  </a:cubicBezTo>
                  <a:cubicBezTo>
                    <a:pt x="2275" y="854"/>
                    <a:pt x="2020" y="272"/>
                    <a:pt x="1499" y="69"/>
                  </a:cubicBezTo>
                  <a:cubicBezTo>
                    <a:pt x="1382" y="23"/>
                    <a:pt x="1261" y="1"/>
                    <a:pt x="1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9"/>
            <p:cNvSpPr/>
            <p:nvPr/>
          </p:nvSpPr>
          <p:spPr>
            <a:xfrm>
              <a:off x="8107562" y="3000011"/>
              <a:ext cx="143607" cy="117758"/>
            </a:xfrm>
            <a:custGeom>
              <a:avLst/>
              <a:gdLst/>
              <a:ahLst/>
              <a:cxnLst/>
              <a:rect l="l" t="t" r="r" b="b"/>
              <a:pathLst>
                <a:path w="2450" h="2009" extrusionOk="0">
                  <a:moveTo>
                    <a:pt x="1223" y="1"/>
                  </a:moveTo>
                  <a:cubicBezTo>
                    <a:pt x="1089" y="1"/>
                    <a:pt x="952" y="28"/>
                    <a:pt x="820" y="85"/>
                  </a:cubicBezTo>
                  <a:cubicBezTo>
                    <a:pt x="0" y="446"/>
                    <a:pt x="27" y="1619"/>
                    <a:pt x="855" y="1936"/>
                  </a:cubicBezTo>
                  <a:cubicBezTo>
                    <a:pt x="983" y="1986"/>
                    <a:pt x="1109" y="2008"/>
                    <a:pt x="1231" y="2008"/>
                  </a:cubicBezTo>
                  <a:cubicBezTo>
                    <a:pt x="1912" y="2008"/>
                    <a:pt x="2449" y="1300"/>
                    <a:pt x="2143" y="605"/>
                  </a:cubicBezTo>
                  <a:cubicBezTo>
                    <a:pt x="1979" y="225"/>
                    <a:pt x="1611" y="1"/>
                    <a:pt x="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9"/>
            <p:cNvSpPr/>
            <p:nvPr/>
          </p:nvSpPr>
          <p:spPr>
            <a:xfrm>
              <a:off x="7863798" y="3146665"/>
              <a:ext cx="96202" cy="78932"/>
            </a:xfrm>
            <a:custGeom>
              <a:avLst/>
              <a:gdLst/>
              <a:ahLst/>
              <a:cxnLst/>
              <a:rect l="l" t="t" r="r" b="b"/>
              <a:pathLst>
                <a:path w="2451" h="2011" extrusionOk="0">
                  <a:moveTo>
                    <a:pt x="1228" y="0"/>
                  </a:moveTo>
                  <a:cubicBezTo>
                    <a:pt x="1092" y="0"/>
                    <a:pt x="954" y="28"/>
                    <a:pt x="821" y="88"/>
                  </a:cubicBezTo>
                  <a:cubicBezTo>
                    <a:pt x="1" y="440"/>
                    <a:pt x="27" y="1613"/>
                    <a:pt x="856" y="1939"/>
                  </a:cubicBezTo>
                  <a:cubicBezTo>
                    <a:pt x="982" y="1988"/>
                    <a:pt x="1108" y="2011"/>
                    <a:pt x="1229" y="2011"/>
                  </a:cubicBezTo>
                  <a:cubicBezTo>
                    <a:pt x="1911" y="2011"/>
                    <a:pt x="2450" y="1295"/>
                    <a:pt x="2143" y="599"/>
                  </a:cubicBezTo>
                  <a:cubicBezTo>
                    <a:pt x="1980" y="227"/>
                    <a:pt x="1614" y="0"/>
                    <a:pt x="1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1" name="Google Shape;2431;p69"/>
          <p:cNvGrpSpPr/>
          <p:nvPr/>
        </p:nvGrpSpPr>
        <p:grpSpPr>
          <a:xfrm rot="6350644">
            <a:off x="6941611" y="3643987"/>
            <a:ext cx="690169" cy="988481"/>
            <a:chOff x="7596727" y="2278475"/>
            <a:chExt cx="705203" cy="1010013"/>
          </a:xfrm>
        </p:grpSpPr>
        <p:sp>
          <p:nvSpPr>
            <p:cNvPr id="2432" name="Google Shape;2432;p69"/>
            <p:cNvSpPr/>
            <p:nvPr/>
          </p:nvSpPr>
          <p:spPr>
            <a:xfrm>
              <a:off x="7688409" y="2385360"/>
              <a:ext cx="544909" cy="800719"/>
            </a:xfrm>
            <a:custGeom>
              <a:avLst/>
              <a:gdLst/>
              <a:ahLst/>
              <a:cxnLst/>
              <a:rect l="l" t="t" r="r" b="b"/>
              <a:pathLst>
                <a:path w="5353" h="7866" fill="none" extrusionOk="0">
                  <a:moveTo>
                    <a:pt x="1" y="6005"/>
                  </a:moveTo>
                  <a:lnTo>
                    <a:pt x="2196" y="7866"/>
                  </a:lnTo>
                  <a:lnTo>
                    <a:pt x="4453" y="6993"/>
                  </a:lnTo>
                  <a:lnTo>
                    <a:pt x="5353" y="3678"/>
                  </a:lnTo>
                  <a:lnTo>
                    <a:pt x="3281" y="1994"/>
                  </a:lnTo>
                  <a:lnTo>
                    <a:pt x="3995" y="1"/>
                  </a:ln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9"/>
            <p:cNvSpPr/>
            <p:nvPr/>
          </p:nvSpPr>
          <p:spPr>
            <a:xfrm>
              <a:off x="7596727" y="2935060"/>
              <a:ext cx="151086" cy="123773"/>
            </a:xfrm>
            <a:custGeom>
              <a:avLst/>
              <a:gdLst/>
              <a:ahLst/>
              <a:cxnLst/>
              <a:rect l="l" t="t" r="r" b="b"/>
              <a:pathLst>
                <a:path w="2451" h="2008" extrusionOk="0">
                  <a:moveTo>
                    <a:pt x="1220" y="0"/>
                  </a:moveTo>
                  <a:cubicBezTo>
                    <a:pt x="1086" y="0"/>
                    <a:pt x="950" y="27"/>
                    <a:pt x="821" y="84"/>
                  </a:cubicBezTo>
                  <a:cubicBezTo>
                    <a:pt x="1" y="437"/>
                    <a:pt x="18" y="1610"/>
                    <a:pt x="856" y="1936"/>
                  </a:cubicBezTo>
                  <a:cubicBezTo>
                    <a:pt x="982" y="1985"/>
                    <a:pt x="1108" y="2008"/>
                    <a:pt x="1229" y="2008"/>
                  </a:cubicBezTo>
                  <a:cubicBezTo>
                    <a:pt x="1911" y="2008"/>
                    <a:pt x="2450" y="1292"/>
                    <a:pt x="2143" y="596"/>
                  </a:cubicBezTo>
                  <a:cubicBezTo>
                    <a:pt x="1973" y="223"/>
                    <a:pt x="1604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9"/>
            <p:cNvSpPr/>
            <p:nvPr/>
          </p:nvSpPr>
          <p:spPr>
            <a:xfrm rot="122">
              <a:off x="7910153" y="2511620"/>
              <a:ext cx="159741" cy="141222"/>
            </a:xfrm>
            <a:custGeom>
              <a:avLst/>
              <a:gdLst/>
              <a:ahLst/>
              <a:cxnLst/>
              <a:rect l="l" t="t" r="r" b="b"/>
              <a:pathLst>
                <a:path w="2276" h="2012" extrusionOk="0">
                  <a:moveTo>
                    <a:pt x="1138" y="1"/>
                  </a:moveTo>
                  <a:cubicBezTo>
                    <a:pt x="733" y="1"/>
                    <a:pt x="353" y="248"/>
                    <a:pt x="204" y="642"/>
                  </a:cubicBezTo>
                  <a:cubicBezTo>
                    <a:pt x="1" y="1163"/>
                    <a:pt x="265" y="1744"/>
                    <a:pt x="777" y="1947"/>
                  </a:cubicBezTo>
                  <a:cubicBezTo>
                    <a:pt x="895" y="1991"/>
                    <a:pt x="1015" y="2012"/>
                    <a:pt x="1134" y="2012"/>
                  </a:cubicBezTo>
                  <a:cubicBezTo>
                    <a:pt x="1541" y="2012"/>
                    <a:pt x="1925" y="1768"/>
                    <a:pt x="2082" y="1365"/>
                  </a:cubicBezTo>
                  <a:cubicBezTo>
                    <a:pt x="2276" y="845"/>
                    <a:pt x="2020" y="263"/>
                    <a:pt x="1500" y="69"/>
                  </a:cubicBezTo>
                  <a:cubicBezTo>
                    <a:pt x="1381" y="23"/>
                    <a:pt x="1258" y="1"/>
                    <a:pt x="1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9"/>
            <p:cNvSpPr/>
            <p:nvPr/>
          </p:nvSpPr>
          <p:spPr>
            <a:xfrm rot="-141">
              <a:off x="8162881" y="2697614"/>
              <a:ext cx="139047" cy="122969"/>
            </a:xfrm>
            <a:custGeom>
              <a:avLst/>
              <a:gdLst/>
              <a:ahLst/>
              <a:cxnLst/>
              <a:rect l="l" t="t" r="r" b="b"/>
              <a:pathLst>
                <a:path w="2276" h="2013" extrusionOk="0">
                  <a:moveTo>
                    <a:pt x="1142" y="1"/>
                  </a:moveTo>
                  <a:cubicBezTo>
                    <a:pt x="741" y="1"/>
                    <a:pt x="360" y="248"/>
                    <a:pt x="203" y="642"/>
                  </a:cubicBezTo>
                  <a:cubicBezTo>
                    <a:pt x="1" y="1162"/>
                    <a:pt x="256" y="1744"/>
                    <a:pt x="776" y="1947"/>
                  </a:cubicBezTo>
                  <a:cubicBezTo>
                    <a:pt x="894" y="1991"/>
                    <a:pt x="1016" y="2012"/>
                    <a:pt x="1135" y="2012"/>
                  </a:cubicBezTo>
                  <a:cubicBezTo>
                    <a:pt x="1541" y="2012"/>
                    <a:pt x="1925" y="1769"/>
                    <a:pt x="2081" y="1374"/>
                  </a:cubicBezTo>
                  <a:cubicBezTo>
                    <a:pt x="2275" y="854"/>
                    <a:pt x="2020" y="272"/>
                    <a:pt x="1499" y="69"/>
                  </a:cubicBezTo>
                  <a:cubicBezTo>
                    <a:pt x="1382" y="23"/>
                    <a:pt x="1261" y="1"/>
                    <a:pt x="1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9"/>
            <p:cNvSpPr/>
            <p:nvPr/>
          </p:nvSpPr>
          <p:spPr>
            <a:xfrm>
              <a:off x="8102655" y="2995987"/>
              <a:ext cx="153388" cy="125799"/>
            </a:xfrm>
            <a:custGeom>
              <a:avLst/>
              <a:gdLst/>
              <a:ahLst/>
              <a:cxnLst/>
              <a:rect l="l" t="t" r="r" b="b"/>
              <a:pathLst>
                <a:path w="2450" h="2009" extrusionOk="0">
                  <a:moveTo>
                    <a:pt x="1223" y="1"/>
                  </a:moveTo>
                  <a:cubicBezTo>
                    <a:pt x="1089" y="1"/>
                    <a:pt x="952" y="28"/>
                    <a:pt x="820" y="85"/>
                  </a:cubicBezTo>
                  <a:cubicBezTo>
                    <a:pt x="0" y="446"/>
                    <a:pt x="27" y="1619"/>
                    <a:pt x="855" y="1936"/>
                  </a:cubicBezTo>
                  <a:cubicBezTo>
                    <a:pt x="983" y="1986"/>
                    <a:pt x="1109" y="2008"/>
                    <a:pt x="1231" y="2008"/>
                  </a:cubicBezTo>
                  <a:cubicBezTo>
                    <a:pt x="1912" y="2008"/>
                    <a:pt x="2449" y="1300"/>
                    <a:pt x="2143" y="605"/>
                  </a:cubicBezTo>
                  <a:cubicBezTo>
                    <a:pt x="1979" y="225"/>
                    <a:pt x="1611" y="1"/>
                    <a:pt x="12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9"/>
            <p:cNvSpPr/>
            <p:nvPr/>
          </p:nvSpPr>
          <p:spPr>
            <a:xfrm>
              <a:off x="7787151" y="3083778"/>
              <a:ext cx="249500" cy="204710"/>
            </a:xfrm>
            <a:custGeom>
              <a:avLst/>
              <a:gdLst/>
              <a:ahLst/>
              <a:cxnLst/>
              <a:rect l="l" t="t" r="r" b="b"/>
              <a:pathLst>
                <a:path w="2451" h="2011" extrusionOk="0">
                  <a:moveTo>
                    <a:pt x="1228" y="0"/>
                  </a:moveTo>
                  <a:cubicBezTo>
                    <a:pt x="1092" y="0"/>
                    <a:pt x="954" y="28"/>
                    <a:pt x="821" y="88"/>
                  </a:cubicBezTo>
                  <a:cubicBezTo>
                    <a:pt x="1" y="440"/>
                    <a:pt x="27" y="1613"/>
                    <a:pt x="856" y="1939"/>
                  </a:cubicBezTo>
                  <a:cubicBezTo>
                    <a:pt x="982" y="1988"/>
                    <a:pt x="1108" y="2011"/>
                    <a:pt x="1229" y="2011"/>
                  </a:cubicBezTo>
                  <a:cubicBezTo>
                    <a:pt x="1911" y="2011"/>
                    <a:pt x="2450" y="1295"/>
                    <a:pt x="2143" y="599"/>
                  </a:cubicBezTo>
                  <a:cubicBezTo>
                    <a:pt x="1980" y="227"/>
                    <a:pt x="1614" y="0"/>
                    <a:pt x="1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9"/>
            <p:cNvSpPr/>
            <p:nvPr/>
          </p:nvSpPr>
          <p:spPr>
            <a:xfrm>
              <a:off x="8013339" y="2278475"/>
              <a:ext cx="158088" cy="139357"/>
            </a:xfrm>
            <a:custGeom>
              <a:avLst/>
              <a:gdLst/>
              <a:ahLst/>
              <a:cxnLst/>
              <a:rect l="l" t="t" r="r" b="b"/>
              <a:pathLst>
                <a:path w="1553" h="1369" extrusionOk="0">
                  <a:moveTo>
                    <a:pt x="776" y="1"/>
                  </a:moveTo>
                  <a:cubicBezTo>
                    <a:pt x="502" y="1"/>
                    <a:pt x="243" y="162"/>
                    <a:pt x="142" y="434"/>
                  </a:cubicBezTo>
                  <a:cubicBezTo>
                    <a:pt x="1" y="786"/>
                    <a:pt x="177" y="1183"/>
                    <a:pt x="530" y="1324"/>
                  </a:cubicBezTo>
                  <a:cubicBezTo>
                    <a:pt x="609" y="1354"/>
                    <a:pt x="691" y="1368"/>
                    <a:pt x="771" y="1368"/>
                  </a:cubicBezTo>
                  <a:cubicBezTo>
                    <a:pt x="1048" y="1368"/>
                    <a:pt x="1311" y="1201"/>
                    <a:pt x="1420" y="927"/>
                  </a:cubicBezTo>
                  <a:cubicBezTo>
                    <a:pt x="1552" y="575"/>
                    <a:pt x="1376" y="178"/>
                    <a:pt x="1023" y="46"/>
                  </a:cubicBezTo>
                  <a:cubicBezTo>
                    <a:pt x="942" y="15"/>
                    <a:pt x="858" y="1"/>
                    <a:pt x="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69"/>
          <p:cNvGrpSpPr/>
          <p:nvPr/>
        </p:nvGrpSpPr>
        <p:grpSpPr>
          <a:xfrm rot="3032089">
            <a:off x="322503" y="2132924"/>
            <a:ext cx="1333876" cy="1195004"/>
            <a:chOff x="154280" y="2041205"/>
            <a:chExt cx="1333895" cy="1195022"/>
          </a:xfrm>
        </p:grpSpPr>
        <p:cxnSp>
          <p:nvCxnSpPr>
            <p:cNvPr id="2440" name="Google Shape;2440;p69"/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69"/>
            <p:cNvCxnSpPr>
              <a:stCxn id="2442" idx="3"/>
              <a:endCxn id="2443" idx="3"/>
            </p:cNvCxnSpPr>
            <p:nvPr/>
          </p:nvCxnSpPr>
          <p:spPr>
            <a:xfrm rot="-3033362" flipH="1">
              <a:off x="890774" y="2761619"/>
              <a:ext cx="273876" cy="4793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44" name="Google Shape;2444;p69"/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2445" name="Google Shape;2445;p69"/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9"/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69"/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9"/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9"/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69"/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9"/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9"/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69"/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9"/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3" name="Google Shape;2443;p69"/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9"/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9"/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" fill="hold"/>
                                        <p:tgtEl>
                                          <p:spTgt spid="24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4000" fill="hold"/>
                                        <p:tgtEl>
                                          <p:spTgt spid="24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500" fill="hold"/>
                                        <p:tgtEl>
                                          <p:spTgt spid="24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A070-E1B4-FCEC-F68A-28F601E96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E51F60F-3452-F754-98D7-0594781E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98" y="288000"/>
            <a:ext cx="2716140" cy="300811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1AFA2257-B814-FB37-1271-724CFB7F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46" y="3157749"/>
            <a:ext cx="3724715" cy="258512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7B5C3E47-D696-3603-FCE5-CEDCD4352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068" y="1069976"/>
            <a:ext cx="4085426" cy="208777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3C4378A-BA15-48F6-E191-D472F751B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51" y="3561616"/>
            <a:ext cx="5107951" cy="999381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C3269435-EB24-1229-F267-8FB6E0C55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2753" y="2113862"/>
            <a:ext cx="4261482" cy="140324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D30A556E-1037-92DF-B1A8-014A33094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5760" y="87417"/>
            <a:ext cx="3902927" cy="115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3B4E-687A-EC47-59FA-0A7EF2DE5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F5DEC21-1EAE-8A6A-21F6-F84848D5B997}"/>
              </a:ext>
            </a:extLst>
          </p:cNvPr>
          <p:cNvSpPr txBox="1"/>
          <p:nvPr/>
        </p:nvSpPr>
        <p:spPr>
          <a:xfrm>
            <a:off x="5254752" y="134112"/>
            <a:ext cx="1128835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Future work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87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7">
          <a:extLst>
            <a:ext uri="{FF2B5EF4-FFF2-40B4-BE49-F238E27FC236}">
              <a16:creationId xmlns:a16="http://schemas.microsoft.com/office/drawing/2014/main" id="{1229882C-CF07-A40D-C951-9C6376E67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8" name="Google Shape;5568;p125">
            <a:extLst>
              <a:ext uri="{FF2B5EF4-FFF2-40B4-BE49-F238E27FC236}">
                <a16:creationId xmlns:a16="http://schemas.microsoft.com/office/drawing/2014/main" id="{53E47538-EB49-A563-1FD6-7C78E24EC6A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72000" y="466725"/>
            <a:ext cx="3713100" cy="13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5571" name="Google Shape;5571;p125">
            <a:extLst>
              <a:ext uri="{FF2B5EF4-FFF2-40B4-BE49-F238E27FC236}">
                <a16:creationId xmlns:a16="http://schemas.microsoft.com/office/drawing/2014/main" id="{C2F6B341-6D00-AE7B-E588-57A11D245457}"/>
              </a:ext>
            </a:extLst>
          </p:cNvPr>
          <p:cNvGrpSpPr/>
          <p:nvPr/>
        </p:nvGrpSpPr>
        <p:grpSpPr>
          <a:xfrm>
            <a:off x="930713" y="319398"/>
            <a:ext cx="3484629" cy="4844824"/>
            <a:chOff x="930665" y="709846"/>
            <a:chExt cx="3203667" cy="4454191"/>
          </a:xfrm>
        </p:grpSpPr>
        <p:grpSp>
          <p:nvGrpSpPr>
            <p:cNvPr id="5572" name="Google Shape;5572;p125">
              <a:extLst>
                <a:ext uri="{FF2B5EF4-FFF2-40B4-BE49-F238E27FC236}">
                  <a16:creationId xmlns:a16="http://schemas.microsoft.com/office/drawing/2014/main" id="{EB393D6A-B7AA-7404-421B-5AB090EF84ED}"/>
                </a:ext>
              </a:extLst>
            </p:cNvPr>
            <p:cNvGrpSpPr/>
            <p:nvPr/>
          </p:nvGrpSpPr>
          <p:grpSpPr>
            <a:xfrm>
              <a:off x="930665" y="709846"/>
              <a:ext cx="3203667" cy="4454191"/>
              <a:chOff x="7169200" y="453625"/>
              <a:chExt cx="3002500" cy="4174500"/>
            </a:xfrm>
          </p:grpSpPr>
          <p:sp>
            <p:nvSpPr>
              <p:cNvPr id="5573" name="Google Shape;5573;p125">
                <a:extLst>
                  <a:ext uri="{FF2B5EF4-FFF2-40B4-BE49-F238E27FC236}">
                    <a16:creationId xmlns:a16="http://schemas.microsoft.com/office/drawing/2014/main" id="{9006095B-EDD0-6EC7-B580-08EC728C1CA2}"/>
                  </a:ext>
                </a:extLst>
              </p:cNvPr>
              <p:cNvSpPr/>
              <p:nvPr/>
            </p:nvSpPr>
            <p:spPr>
              <a:xfrm>
                <a:off x="9704550" y="1537400"/>
                <a:ext cx="204275" cy="891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4" extrusionOk="0">
                    <a:moveTo>
                      <a:pt x="6370" y="0"/>
                    </a:moveTo>
                    <a:cubicBezTo>
                      <a:pt x="5513" y="0"/>
                      <a:pt x="4755" y="619"/>
                      <a:pt x="4601" y="1487"/>
                    </a:cubicBezTo>
                    <a:lnTo>
                      <a:pt x="0" y="1487"/>
                    </a:lnTo>
                    <a:lnTo>
                      <a:pt x="0" y="1935"/>
                    </a:lnTo>
                    <a:lnTo>
                      <a:pt x="4586" y="1935"/>
                    </a:lnTo>
                    <a:cubicBezTo>
                      <a:pt x="4660" y="2866"/>
                      <a:pt x="5435" y="3563"/>
                      <a:pt x="6363" y="3563"/>
                    </a:cubicBezTo>
                    <a:cubicBezTo>
                      <a:pt x="6373" y="3563"/>
                      <a:pt x="6383" y="3563"/>
                      <a:pt x="6393" y="3563"/>
                    </a:cubicBezTo>
                    <a:cubicBezTo>
                      <a:pt x="7334" y="3548"/>
                      <a:pt x="8096" y="2801"/>
                      <a:pt x="8125" y="1861"/>
                    </a:cubicBezTo>
                    <a:cubicBezTo>
                      <a:pt x="8170" y="934"/>
                      <a:pt x="7483" y="113"/>
                      <a:pt x="6542" y="8"/>
                    </a:cubicBezTo>
                    <a:cubicBezTo>
                      <a:pt x="6484" y="3"/>
                      <a:pt x="6427" y="0"/>
                      <a:pt x="63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125">
                <a:extLst>
                  <a:ext uri="{FF2B5EF4-FFF2-40B4-BE49-F238E27FC236}">
                    <a16:creationId xmlns:a16="http://schemas.microsoft.com/office/drawing/2014/main" id="{A3BB59C4-C64D-650F-1F61-C5CFF6F5917E}"/>
                  </a:ext>
                </a:extLst>
              </p:cNvPr>
              <p:cNvSpPr/>
              <p:nvPr/>
            </p:nvSpPr>
            <p:spPr>
              <a:xfrm>
                <a:off x="9704550" y="1671550"/>
                <a:ext cx="1251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5007" h="2145" extrusionOk="0">
                    <a:moveTo>
                      <a:pt x="3889" y="0"/>
                    </a:moveTo>
                    <a:cubicBezTo>
                      <a:pt x="3424" y="0"/>
                      <a:pt x="2962" y="280"/>
                      <a:pt x="2853" y="886"/>
                    </a:cubicBezTo>
                    <a:lnTo>
                      <a:pt x="0" y="886"/>
                    </a:lnTo>
                    <a:lnTo>
                      <a:pt x="0" y="1169"/>
                    </a:lnTo>
                    <a:lnTo>
                      <a:pt x="2838" y="1169"/>
                    </a:lnTo>
                    <a:cubicBezTo>
                      <a:pt x="2890" y="1823"/>
                      <a:pt x="3392" y="2144"/>
                      <a:pt x="3897" y="2144"/>
                    </a:cubicBezTo>
                    <a:cubicBezTo>
                      <a:pt x="4419" y="2144"/>
                      <a:pt x="4944" y="1800"/>
                      <a:pt x="4974" y="1125"/>
                    </a:cubicBezTo>
                    <a:cubicBezTo>
                      <a:pt x="5006" y="401"/>
                      <a:pt x="4445" y="0"/>
                      <a:pt x="38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125">
                <a:extLst>
                  <a:ext uri="{FF2B5EF4-FFF2-40B4-BE49-F238E27FC236}">
                    <a16:creationId xmlns:a16="http://schemas.microsoft.com/office/drawing/2014/main" id="{154F08EE-E6D5-1545-9F43-41472B75DF0C}"/>
                  </a:ext>
                </a:extLst>
              </p:cNvPr>
              <p:cNvSpPr/>
              <p:nvPr/>
            </p:nvSpPr>
            <p:spPr>
              <a:xfrm>
                <a:off x="9704550" y="1146650"/>
                <a:ext cx="20427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601" extrusionOk="0">
                    <a:moveTo>
                      <a:pt x="6363" y="1"/>
                    </a:moveTo>
                    <a:cubicBezTo>
                      <a:pt x="5497" y="1"/>
                      <a:pt x="4765" y="613"/>
                      <a:pt x="4601" y="1479"/>
                    </a:cubicBezTo>
                    <a:lnTo>
                      <a:pt x="0" y="1479"/>
                    </a:lnTo>
                    <a:lnTo>
                      <a:pt x="0" y="1927"/>
                    </a:lnTo>
                    <a:lnTo>
                      <a:pt x="4586" y="1927"/>
                    </a:lnTo>
                    <a:cubicBezTo>
                      <a:pt x="4645" y="2868"/>
                      <a:pt x="5422" y="3600"/>
                      <a:pt x="6363" y="3600"/>
                    </a:cubicBezTo>
                    <a:cubicBezTo>
                      <a:pt x="7364" y="3600"/>
                      <a:pt x="8170" y="2794"/>
                      <a:pt x="8170" y="1808"/>
                    </a:cubicBezTo>
                    <a:cubicBezTo>
                      <a:pt x="8170" y="807"/>
                      <a:pt x="7364" y="1"/>
                      <a:pt x="6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125">
                <a:extLst>
                  <a:ext uri="{FF2B5EF4-FFF2-40B4-BE49-F238E27FC236}">
                    <a16:creationId xmlns:a16="http://schemas.microsoft.com/office/drawing/2014/main" id="{9B2BDC98-5A6E-28D2-C2EC-3FC7EAC566C0}"/>
                  </a:ext>
                </a:extLst>
              </p:cNvPr>
              <p:cNvSpPr/>
              <p:nvPr/>
            </p:nvSpPr>
            <p:spPr>
              <a:xfrm>
                <a:off x="9704550" y="1389400"/>
                <a:ext cx="285300" cy="1254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19" extrusionOk="0">
                    <a:moveTo>
                      <a:pt x="8851" y="1"/>
                    </a:moveTo>
                    <a:cubicBezTo>
                      <a:pt x="7642" y="1"/>
                      <a:pt x="6587" y="863"/>
                      <a:pt x="6378" y="2090"/>
                    </a:cubicBezTo>
                    <a:lnTo>
                      <a:pt x="0" y="2090"/>
                    </a:lnTo>
                    <a:lnTo>
                      <a:pt x="0" y="2717"/>
                    </a:lnTo>
                    <a:lnTo>
                      <a:pt x="6348" y="2717"/>
                    </a:lnTo>
                    <a:cubicBezTo>
                      <a:pt x="6451" y="4027"/>
                      <a:pt x="7540" y="5018"/>
                      <a:pt x="8844" y="5018"/>
                    </a:cubicBezTo>
                    <a:cubicBezTo>
                      <a:pt x="8863" y="5018"/>
                      <a:pt x="8883" y="5018"/>
                      <a:pt x="8902" y="5017"/>
                    </a:cubicBezTo>
                    <a:cubicBezTo>
                      <a:pt x="10216" y="4988"/>
                      <a:pt x="11292" y="3942"/>
                      <a:pt x="11352" y="2628"/>
                    </a:cubicBezTo>
                    <a:cubicBezTo>
                      <a:pt x="11411" y="1298"/>
                      <a:pt x="10426" y="163"/>
                      <a:pt x="9111" y="14"/>
                    </a:cubicBezTo>
                    <a:cubicBezTo>
                      <a:pt x="9024" y="5"/>
                      <a:pt x="8937" y="1"/>
                      <a:pt x="88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125">
                <a:extLst>
                  <a:ext uri="{FF2B5EF4-FFF2-40B4-BE49-F238E27FC236}">
                    <a16:creationId xmlns:a16="http://schemas.microsoft.com/office/drawing/2014/main" id="{10843479-28EF-978C-72BA-64CEBA375788}"/>
                  </a:ext>
                </a:extLst>
              </p:cNvPr>
              <p:cNvSpPr/>
              <p:nvPr/>
            </p:nvSpPr>
            <p:spPr>
              <a:xfrm>
                <a:off x="9704550" y="1260175"/>
                <a:ext cx="2853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79" extrusionOk="0">
                    <a:moveTo>
                      <a:pt x="8872" y="0"/>
                    </a:moveTo>
                    <a:cubicBezTo>
                      <a:pt x="7647" y="0"/>
                      <a:pt x="6602" y="866"/>
                      <a:pt x="6378" y="2076"/>
                    </a:cubicBezTo>
                    <a:lnTo>
                      <a:pt x="0" y="2076"/>
                    </a:lnTo>
                    <a:lnTo>
                      <a:pt x="0" y="2718"/>
                    </a:lnTo>
                    <a:lnTo>
                      <a:pt x="6348" y="2718"/>
                    </a:lnTo>
                    <a:cubicBezTo>
                      <a:pt x="6438" y="4033"/>
                      <a:pt x="7543" y="5078"/>
                      <a:pt x="8872" y="5078"/>
                    </a:cubicBezTo>
                    <a:cubicBezTo>
                      <a:pt x="10276" y="5078"/>
                      <a:pt x="11411" y="3943"/>
                      <a:pt x="11411" y="2539"/>
                    </a:cubicBezTo>
                    <a:cubicBezTo>
                      <a:pt x="11411" y="1135"/>
                      <a:pt x="10276" y="0"/>
                      <a:pt x="8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125">
                <a:extLst>
                  <a:ext uri="{FF2B5EF4-FFF2-40B4-BE49-F238E27FC236}">
                    <a16:creationId xmlns:a16="http://schemas.microsoft.com/office/drawing/2014/main" id="{1A7E3FE0-1190-219D-F7B9-63FF060FF0F5}"/>
                  </a:ext>
                </a:extLst>
              </p:cNvPr>
              <p:cNvSpPr/>
              <p:nvPr/>
            </p:nvSpPr>
            <p:spPr>
              <a:xfrm>
                <a:off x="9704550" y="2890200"/>
                <a:ext cx="204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5" extrusionOk="0">
                    <a:moveTo>
                      <a:pt x="6366" y="1"/>
                    </a:moveTo>
                    <a:cubicBezTo>
                      <a:pt x="5511" y="1"/>
                      <a:pt x="4754" y="606"/>
                      <a:pt x="4601" y="1473"/>
                    </a:cubicBezTo>
                    <a:lnTo>
                      <a:pt x="0" y="1473"/>
                    </a:lnTo>
                    <a:lnTo>
                      <a:pt x="0" y="1936"/>
                    </a:lnTo>
                    <a:lnTo>
                      <a:pt x="4586" y="1936"/>
                    </a:lnTo>
                    <a:cubicBezTo>
                      <a:pt x="4660" y="2852"/>
                      <a:pt x="5436" y="3564"/>
                      <a:pt x="6364" y="3564"/>
                    </a:cubicBezTo>
                    <a:cubicBezTo>
                      <a:pt x="6374" y="3564"/>
                      <a:pt x="6383" y="3564"/>
                      <a:pt x="6393" y="3564"/>
                    </a:cubicBezTo>
                    <a:cubicBezTo>
                      <a:pt x="7334" y="3549"/>
                      <a:pt x="8096" y="2802"/>
                      <a:pt x="8125" y="1861"/>
                    </a:cubicBezTo>
                    <a:cubicBezTo>
                      <a:pt x="8170" y="920"/>
                      <a:pt x="7483" y="114"/>
                      <a:pt x="6542" y="9"/>
                    </a:cubicBezTo>
                    <a:cubicBezTo>
                      <a:pt x="6483" y="3"/>
                      <a:pt x="6425" y="1"/>
                      <a:pt x="6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125">
                <a:extLst>
                  <a:ext uri="{FF2B5EF4-FFF2-40B4-BE49-F238E27FC236}">
                    <a16:creationId xmlns:a16="http://schemas.microsoft.com/office/drawing/2014/main" id="{5E13E06C-6FB1-37B3-297F-FE17603CE0D2}"/>
                  </a:ext>
                </a:extLst>
              </p:cNvPr>
              <p:cNvSpPr/>
              <p:nvPr/>
            </p:nvSpPr>
            <p:spPr>
              <a:xfrm>
                <a:off x="9704550" y="2499250"/>
                <a:ext cx="204275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565" extrusionOk="0">
                    <a:moveTo>
                      <a:pt x="6366" y="1"/>
                    </a:moveTo>
                    <a:cubicBezTo>
                      <a:pt x="5511" y="1"/>
                      <a:pt x="4754" y="606"/>
                      <a:pt x="4601" y="1473"/>
                    </a:cubicBezTo>
                    <a:lnTo>
                      <a:pt x="0" y="1473"/>
                    </a:lnTo>
                    <a:lnTo>
                      <a:pt x="0" y="1936"/>
                    </a:lnTo>
                    <a:lnTo>
                      <a:pt x="4586" y="1936"/>
                    </a:lnTo>
                    <a:cubicBezTo>
                      <a:pt x="4660" y="2852"/>
                      <a:pt x="5436" y="3564"/>
                      <a:pt x="6364" y="3564"/>
                    </a:cubicBezTo>
                    <a:cubicBezTo>
                      <a:pt x="6374" y="3564"/>
                      <a:pt x="6383" y="3564"/>
                      <a:pt x="6393" y="3564"/>
                    </a:cubicBezTo>
                    <a:cubicBezTo>
                      <a:pt x="7334" y="3549"/>
                      <a:pt x="8096" y="2802"/>
                      <a:pt x="8125" y="1861"/>
                    </a:cubicBezTo>
                    <a:cubicBezTo>
                      <a:pt x="8170" y="920"/>
                      <a:pt x="7483" y="114"/>
                      <a:pt x="6542" y="9"/>
                    </a:cubicBezTo>
                    <a:cubicBezTo>
                      <a:pt x="6483" y="4"/>
                      <a:pt x="6425" y="1"/>
                      <a:pt x="6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125">
                <a:extLst>
                  <a:ext uri="{FF2B5EF4-FFF2-40B4-BE49-F238E27FC236}">
                    <a16:creationId xmlns:a16="http://schemas.microsoft.com/office/drawing/2014/main" id="{87FCCEAB-F4D9-9376-98F8-2F355DBDD707}"/>
                  </a:ext>
                </a:extLst>
              </p:cNvPr>
              <p:cNvSpPr/>
              <p:nvPr/>
            </p:nvSpPr>
            <p:spPr>
              <a:xfrm>
                <a:off x="9704550" y="2379350"/>
                <a:ext cx="166175" cy="71975"/>
              </a:xfrm>
              <a:custGeom>
                <a:avLst/>
                <a:gdLst/>
                <a:ahLst/>
                <a:cxnLst/>
                <a:rect l="l" t="t" r="r" b="b"/>
                <a:pathLst>
                  <a:path w="6647" h="2879" extrusionOk="0">
                    <a:moveTo>
                      <a:pt x="5163" y="1"/>
                    </a:moveTo>
                    <a:cubicBezTo>
                      <a:pt x="4471" y="1"/>
                      <a:pt x="3874" y="500"/>
                      <a:pt x="3749" y="1191"/>
                    </a:cubicBezTo>
                    <a:lnTo>
                      <a:pt x="0" y="1191"/>
                    </a:lnTo>
                    <a:lnTo>
                      <a:pt x="0" y="1564"/>
                    </a:lnTo>
                    <a:lnTo>
                      <a:pt x="3734" y="1564"/>
                    </a:lnTo>
                    <a:cubicBezTo>
                      <a:pt x="3793" y="2302"/>
                      <a:pt x="4420" y="2879"/>
                      <a:pt x="5169" y="2879"/>
                    </a:cubicBezTo>
                    <a:cubicBezTo>
                      <a:pt x="5179" y="2879"/>
                      <a:pt x="5188" y="2879"/>
                      <a:pt x="5198" y="2878"/>
                    </a:cubicBezTo>
                    <a:cubicBezTo>
                      <a:pt x="5960" y="2864"/>
                      <a:pt x="6572" y="2266"/>
                      <a:pt x="6602" y="1504"/>
                    </a:cubicBezTo>
                    <a:cubicBezTo>
                      <a:pt x="6647" y="743"/>
                      <a:pt x="6079" y="85"/>
                      <a:pt x="5332" y="11"/>
                    </a:cubicBezTo>
                    <a:cubicBezTo>
                      <a:pt x="5275" y="4"/>
                      <a:pt x="5219" y="1"/>
                      <a:pt x="5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125">
                <a:extLst>
                  <a:ext uri="{FF2B5EF4-FFF2-40B4-BE49-F238E27FC236}">
                    <a16:creationId xmlns:a16="http://schemas.microsoft.com/office/drawing/2014/main" id="{EAF81D74-3CC1-3584-D08D-618E6A7CB907}"/>
                  </a:ext>
                </a:extLst>
              </p:cNvPr>
              <p:cNvSpPr/>
              <p:nvPr/>
            </p:nvSpPr>
            <p:spPr>
              <a:xfrm>
                <a:off x="9704550" y="2239100"/>
                <a:ext cx="147025" cy="63250"/>
              </a:xfrm>
              <a:custGeom>
                <a:avLst/>
                <a:gdLst/>
                <a:ahLst/>
                <a:cxnLst/>
                <a:rect l="l" t="t" r="r" b="b"/>
                <a:pathLst>
                  <a:path w="5881" h="2530" extrusionOk="0">
                    <a:moveTo>
                      <a:pt x="4560" y="0"/>
                    </a:moveTo>
                    <a:cubicBezTo>
                      <a:pt x="4005" y="0"/>
                      <a:pt x="3454" y="333"/>
                      <a:pt x="3331" y="1050"/>
                    </a:cubicBezTo>
                    <a:lnTo>
                      <a:pt x="0" y="1050"/>
                    </a:lnTo>
                    <a:lnTo>
                      <a:pt x="0" y="1379"/>
                    </a:lnTo>
                    <a:lnTo>
                      <a:pt x="3316" y="1379"/>
                    </a:lnTo>
                    <a:cubicBezTo>
                      <a:pt x="3360" y="2027"/>
                      <a:pt x="3912" y="2529"/>
                      <a:pt x="4572" y="2529"/>
                    </a:cubicBezTo>
                    <a:cubicBezTo>
                      <a:pt x="4581" y="2529"/>
                      <a:pt x="4591" y="2529"/>
                      <a:pt x="4601" y="2529"/>
                    </a:cubicBezTo>
                    <a:cubicBezTo>
                      <a:pt x="5258" y="2529"/>
                      <a:pt x="5810" y="1991"/>
                      <a:pt x="5840" y="1319"/>
                    </a:cubicBezTo>
                    <a:cubicBezTo>
                      <a:pt x="5881" y="468"/>
                      <a:pt x="5218" y="0"/>
                      <a:pt x="45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125">
                <a:extLst>
                  <a:ext uri="{FF2B5EF4-FFF2-40B4-BE49-F238E27FC236}">
                    <a16:creationId xmlns:a16="http://schemas.microsoft.com/office/drawing/2014/main" id="{CA4340E8-DE77-FF72-33D2-80F867AE83AD}"/>
                  </a:ext>
                </a:extLst>
              </p:cNvPr>
              <p:cNvSpPr/>
              <p:nvPr/>
            </p:nvSpPr>
            <p:spPr>
              <a:xfrm>
                <a:off x="9704550" y="1862700"/>
                <a:ext cx="147025" cy="63275"/>
              </a:xfrm>
              <a:custGeom>
                <a:avLst/>
                <a:gdLst/>
                <a:ahLst/>
                <a:cxnLst/>
                <a:rect l="l" t="t" r="r" b="b"/>
                <a:pathLst>
                  <a:path w="5881" h="2531" extrusionOk="0">
                    <a:moveTo>
                      <a:pt x="4560" y="1"/>
                    </a:moveTo>
                    <a:cubicBezTo>
                      <a:pt x="4005" y="1"/>
                      <a:pt x="3454" y="334"/>
                      <a:pt x="3331" y="1051"/>
                    </a:cubicBezTo>
                    <a:lnTo>
                      <a:pt x="0" y="1051"/>
                    </a:lnTo>
                    <a:lnTo>
                      <a:pt x="0" y="1365"/>
                    </a:lnTo>
                    <a:lnTo>
                      <a:pt x="3316" y="1365"/>
                    </a:lnTo>
                    <a:cubicBezTo>
                      <a:pt x="3360" y="2027"/>
                      <a:pt x="3912" y="2530"/>
                      <a:pt x="4572" y="2530"/>
                    </a:cubicBezTo>
                    <a:cubicBezTo>
                      <a:pt x="4581" y="2530"/>
                      <a:pt x="4591" y="2530"/>
                      <a:pt x="4601" y="2530"/>
                    </a:cubicBezTo>
                    <a:cubicBezTo>
                      <a:pt x="5258" y="2515"/>
                      <a:pt x="5810" y="1992"/>
                      <a:pt x="5840" y="1320"/>
                    </a:cubicBezTo>
                    <a:cubicBezTo>
                      <a:pt x="5881" y="469"/>
                      <a:pt x="5218" y="1"/>
                      <a:pt x="45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125">
                <a:extLst>
                  <a:ext uri="{FF2B5EF4-FFF2-40B4-BE49-F238E27FC236}">
                    <a16:creationId xmlns:a16="http://schemas.microsoft.com/office/drawing/2014/main" id="{A656E434-8854-7200-A731-3703C909B602}"/>
                  </a:ext>
                </a:extLst>
              </p:cNvPr>
              <p:cNvSpPr/>
              <p:nvPr/>
            </p:nvSpPr>
            <p:spPr>
              <a:xfrm>
                <a:off x="9704550" y="454000"/>
                <a:ext cx="146775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2555" extrusionOk="0">
                    <a:moveTo>
                      <a:pt x="4586" y="1"/>
                    </a:moveTo>
                    <a:cubicBezTo>
                      <a:pt x="3958" y="1"/>
                      <a:pt x="3436" y="434"/>
                      <a:pt x="3331" y="1046"/>
                    </a:cubicBezTo>
                    <a:lnTo>
                      <a:pt x="0" y="1046"/>
                    </a:lnTo>
                    <a:lnTo>
                      <a:pt x="0" y="1360"/>
                    </a:lnTo>
                    <a:lnTo>
                      <a:pt x="3316" y="1360"/>
                    </a:lnTo>
                    <a:cubicBezTo>
                      <a:pt x="3361" y="2032"/>
                      <a:pt x="3913" y="2555"/>
                      <a:pt x="4586" y="2555"/>
                    </a:cubicBezTo>
                    <a:cubicBezTo>
                      <a:pt x="5288" y="2555"/>
                      <a:pt x="5870" y="1987"/>
                      <a:pt x="5870" y="1285"/>
                    </a:cubicBezTo>
                    <a:cubicBezTo>
                      <a:pt x="5870" y="568"/>
                      <a:pt x="5288" y="1"/>
                      <a:pt x="45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125">
                <a:extLst>
                  <a:ext uri="{FF2B5EF4-FFF2-40B4-BE49-F238E27FC236}">
                    <a16:creationId xmlns:a16="http://schemas.microsoft.com/office/drawing/2014/main" id="{40B77D9C-E736-EFD2-13DC-9CD0121ACDB7}"/>
                  </a:ext>
                </a:extLst>
              </p:cNvPr>
              <p:cNvSpPr/>
              <p:nvPr/>
            </p:nvSpPr>
            <p:spPr>
              <a:xfrm>
                <a:off x="9704550" y="2121725"/>
                <a:ext cx="17365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3013" extrusionOk="0">
                    <a:moveTo>
                      <a:pt x="5399" y="0"/>
                    </a:moveTo>
                    <a:cubicBezTo>
                      <a:pt x="4678" y="0"/>
                      <a:pt x="4053" y="516"/>
                      <a:pt x="3928" y="1250"/>
                    </a:cubicBezTo>
                    <a:lnTo>
                      <a:pt x="0" y="1250"/>
                    </a:lnTo>
                    <a:lnTo>
                      <a:pt x="0" y="1638"/>
                    </a:lnTo>
                    <a:lnTo>
                      <a:pt x="3899" y="1638"/>
                    </a:lnTo>
                    <a:cubicBezTo>
                      <a:pt x="3972" y="2420"/>
                      <a:pt x="4629" y="3012"/>
                      <a:pt x="5408" y="3012"/>
                    </a:cubicBezTo>
                    <a:cubicBezTo>
                      <a:pt x="5418" y="3012"/>
                      <a:pt x="5427" y="3012"/>
                      <a:pt x="5437" y="3012"/>
                    </a:cubicBezTo>
                    <a:cubicBezTo>
                      <a:pt x="6229" y="2997"/>
                      <a:pt x="6886" y="2370"/>
                      <a:pt x="6916" y="1563"/>
                    </a:cubicBezTo>
                    <a:cubicBezTo>
                      <a:pt x="6945" y="772"/>
                      <a:pt x="6363" y="85"/>
                      <a:pt x="5571" y="10"/>
                    </a:cubicBezTo>
                    <a:cubicBezTo>
                      <a:pt x="5514" y="4"/>
                      <a:pt x="5456" y="0"/>
                      <a:pt x="53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125">
                <a:extLst>
                  <a:ext uri="{FF2B5EF4-FFF2-40B4-BE49-F238E27FC236}">
                    <a16:creationId xmlns:a16="http://schemas.microsoft.com/office/drawing/2014/main" id="{3F29DD10-048D-A0EC-2B7C-BD66C21C40F5}"/>
                  </a:ext>
                </a:extLst>
              </p:cNvPr>
              <p:cNvSpPr/>
              <p:nvPr/>
            </p:nvSpPr>
            <p:spPr>
              <a:xfrm>
                <a:off x="9704550" y="1994025"/>
                <a:ext cx="173650" cy="75325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3013" extrusionOk="0">
                    <a:moveTo>
                      <a:pt x="5403" y="0"/>
                    </a:moveTo>
                    <a:cubicBezTo>
                      <a:pt x="4680" y="0"/>
                      <a:pt x="4053" y="528"/>
                      <a:pt x="3928" y="1250"/>
                    </a:cubicBezTo>
                    <a:lnTo>
                      <a:pt x="0" y="1250"/>
                    </a:lnTo>
                    <a:lnTo>
                      <a:pt x="0" y="1638"/>
                    </a:lnTo>
                    <a:lnTo>
                      <a:pt x="3899" y="1638"/>
                    </a:lnTo>
                    <a:cubicBezTo>
                      <a:pt x="3972" y="2420"/>
                      <a:pt x="4629" y="3012"/>
                      <a:pt x="5408" y="3012"/>
                    </a:cubicBezTo>
                    <a:cubicBezTo>
                      <a:pt x="5418" y="3012"/>
                      <a:pt x="5427" y="3012"/>
                      <a:pt x="5437" y="3012"/>
                    </a:cubicBezTo>
                    <a:cubicBezTo>
                      <a:pt x="6229" y="2997"/>
                      <a:pt x="6886" y="2370"/>
                      <a:pt x="6916" y="1578"/>
                    </a:cubicBezTo>
                    <a:cubicBezTo>
                      <a:pt x="6945" y="787"/>
                      <a:pt x="6363" y="100"/>
                      <a:pt x="5571" y="10"/>
                    </a:cubicBezTo>
                    <a:cubicBezTo>
                      <a:pt x="5515" y="4"/>
                      <a:pt x="5459" y="0"/>
                      <a:pt x="54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125">
                <a:extLst>
                  <a:ext uri="{FF2B5EF4-FFF2-40B4-BE49-F238E27FC236}">
                    <a16:creationId xmlns:a16="http://schemas.microsoft.com/office/drawing/2014/main" id="{13643B5A-6601-D442-029A-F6B03F8AAAF2}"/>
                  </a:ext>
                </a:extLst>
              </p:cNvPr>
              <p:cNvSpPr/>
              <p:nvPr/>
            </p:nvSpPr>
            <p:spPr>
              <a:xfrm>
                <a:off x="9704550" y="2742225"/>
                <a:ext cx="2853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18" extrusionOk="0">
                    <a:moveTo>
                      <a:pt x="8851" y="0"/>
                    </a:moveTo>
                    <a:cubicBezTo>
                      <a:pt x="7642" y="0"/>
                      <a:pt x="6587" y="863"/>
                      <a:pt x="6378" y="2090"/>
                    </a:cubicBezTo>
                    <a:lnTo>
                      <a:pt x="0" y="2090"/>
                    </a:lnTo>
                    <a:lnTo>
                      <a:pt x="0" y="2717"/>
                    </a:lnTo>
                    <a:lnTo>
                      <a:pt x="6348" y="2717"/>
                    </a:lnTo>
                    <a:cubicBezTo>
                      <a:pt x="6451" y="4027"/>
                      <a:pt x="7540" y="5018"/>
                      <a:pt x="8844" y="5018"/>
                    </a:cubicBezTo>
                    <a:cubicBezTo>
                      <a:pt x="8863" y="5018"/>
                      <a:pt x="8883" y="5017"/>
                      <a:pt x="8902" y="5017"/>
                    </a:cubicBezTo>
                    <a:cubicBezTo>
                      <a:pt x="10216" y="4987"/>
                      <a:pt x="11292" y="3942"/>
                      <a:pt x="11352" y="2627"/>
                    </a:cubicBezTo>
                    <a:cubicBezTo>
                      <a:pt x="11411" y="1298"/>
                      <a:pt x="10426" y="163"/>
                      <a:pt x="9111" y="13"/>
                    </a:cubicBezTo>
                    <a:cubicBezTo>
                      <a:pt x="9024" y="5"/>
                      <a:pt x="8937" y="0"/>
                      <a:pt x="8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125">
                <a:extLst>
                  <a:ext uri="{FF2B5EF4-FFF2-40B4-BE49-F238E27FC236}">
                    <a16:creationId xmlns:a16="http://schemas.microsoft.com/office/drawing/2014/main" id="{6C9B7289-C42D-F308-4BD0-61F1941DD493}"/>
                  </a:ext>
                </a:extLst>
              </p:cNvPr>
              <p:cNvSpPr/>
              <p:nvPr/>
            </p:nvSpPr>
            <p:spPr>
              <a:xfrm>
                <a:off x="9704550" y="2612950"/>
                <a:ext cx="285300" cy="12515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06" extrusionOk="0">
                    <a:moveTo>
                      <a:pt x="8825" y="0"/>
                    </a:moveTo>
                    <a:cubicBezTo>
                      <a:pt x="7627" y="0"/>
                      <a:pt x="6586" y="859"/>
                      <a:pt x="6378" y="2078"/>
                    </a:cubicBezTo>
                    <a:lnTo>
                      <a:pt x="0" y="2078"/>
                    </a:lnTo>
                    <a:lnTo>
                      <a:pt x="0" y="2720"/>
                    </a:lnTo>
                    <a:lnTo>
                      <a:pt x="6348" y="2720"/>
                    </a:lnTo>
                    <a:cubicBezTo>
                      <a:pt x="6451" y="4015"/>
                      <a:pt x="7540" y="5006"/>
                      <a:pt x="8844" y="5006"/>
                    </a:cubicBezTo>
                    <a:cubicBezTo>
                      <a:pt x="8863" y="5006"/>
                      <a:pt x="8883" y="5006"/>
                      <a:pt x="8902" y="5005"/>
                    </a:cubicBezTo>
                    <a:cubicBezTo>
                      <a:pt x="10216" y="4975"/>
                      <a:pt x="11292" y="3930"/>
                      <a:pt x="11352" y="2615"/>
                    </a:cubicBezTo>
                    <a:cubicBezTo>
                      <a:pt x="11411" y="1286"/>
                      <a:pt x="10426" y="151"/>
                      <a:pt x="9111" y="17"/>
                    </a:cubicBezTo>
                    <a:cubicBezTo>
                      <a:pt x="9015" y="6"/>
                      <a:pt x="8920" y="0"/>
                      <a:pt x="8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25">
                <a:extLst>
                  <a:ext uri="{FF2B5EF4-FFF2-40B4-BE49-F238E27FC236}">
                    <a16:creationId xmlns:a16="http://schemas.microsoft.com/office/drawing/2014/main" id="{1BDE2D80-1937-3CC2-D37C-A2ED8F6574A6}"/>
                  </a:ext>
                </a:extLst>
              </p:cNvPr>
              <p:cNvSpPr/>
              <p:nvPr/>
            </p:nvSpPr>
            <p:spPr>
              <a:xfrm>
                <a:off x="9704550" y="958450"/>
                <a:ext cx="1665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6662" h="2914" extrusionOk="0">
                    <a:moveTo>
                      <a:pt x="5198" y="1"/>
                    </a:moveTo>
                    <a:cubicBezTo>
                      <a:pt x="4496" y="1"/>
                      <a:pt x="3884" y="494"/>
                      <a:pt x="3764" y="1196"/>
                    </a:cubicBezTo>
                    <a:lnTo>
                      <a:pt x="0" y="1196"/>
                    </a:lnTo>
                    <a:lnTo>
                      <a:pt x="0" y="1569"/>
                    </a:lnTo>
                    <a:lnTo>
                      <a:pt x="3749" y="1554"/>
                    </a:lnTo>
                    <a:cubicBezTo>
                      <a:pt x="3794" y="2331"/>
                      <a:pt x="4436" y="2913"/>
                      <a:pt x="5198" y="2913"/>
                    </a:cubicBezTo>
                    <a:cubicBezTo>
                      <a:pt x="6005" y="2913"/>
                      <a:pt x="6662" y="2271"/>
                      <a:pt x="6662" y="1465"/>
                    </a:cubicBezTo>
                    <a:cubicBezTo>
                      <a:pt x="6662" y="643"/>
                      <a:pt x="6005" y="1"/>
                      <a:pt x="5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25">
                <a:extLst>
                  <a:ext uri="{FF2B5EF4-FFF2-40B4-BE49-F238E27FC236}">
                    <a16:creationId xmlns:a16="http://schemas.microsoft.com/office/drawing/2014/main" id="{36583DE3-3C4D-1D15-4ED4-F473F64D4E1A}"/>
                  </a:ext>
                </a:extLst>
              </p:cNvPr>
              <p:cNvSpPr/>
              <p:nvPr/>
            </p:nvSpPr>
            <p:spPr>
              <a:xfrm>
                <a:off x="9704550" y="558925"/>
                <a:ext cx="204275" cy="90400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3616" extrusionOk="0">
                    <a:moveTo>
                      <a:pt x="6363" y="1"/>
                    </a:moveTo>
                    <a:cubicBezTo>
                      <a:pt x="5497" y="1"/>
                      <a:pt x="4765" y="628"/>
                      <a:pt x="4601" y="1479"/>
                    </a:cubicBezTo>
                    <a:lnTo>
                      <a:pt x="0" y="1479"/>
                    </a:lnTo>
                    <a:lnTo>
                      <a:pt x="0" y="1927"/>
                    </a:lnTo>
                    <a:lnTo>
                      <a:pt x="4586" y="1927"/>
                    </a:lnTo>
                    <a:cubicBezTo>
                      <a:pt x="4645" y="2868"/>
                      <a:pt x="5422" y="3600"/>
                      <a:pt x="6363" y="3615"/>
                    </a:cubicBezTo>
                    <a:cubicBezTo>
                      <a:pt x="7364" y="3615"/>
                      <a:pt x="8170" y="2794"/>
                      <a:pt x="8170" y="1808"/>
                    </a:cubicBezTo>
                    <a:cubicBezTo>
                      <a:pt x="8170" y="807"/>
                      <a:pt x="7364" y="1"/>
                      <a:pt x="63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25">
                <a:extLst>
                  <a:ext uri="{FF2B5EF4-FFF2-40B4-BE49-F238E27FC236}">
                    <a16:creationId xmlns:a16="http://schemas.microsoft.com/office/drawing/2014/main" id="{61E245E4-D4EA-43C2-6BA4-90EF54D790FC}"/>
                  </a:ext>
                </a:extLst>
              </p:cNvPr>
              <p:cNvSpPr/>
              <p:nvPr/>
            </p:nvSpPr>
            <p:spPr>
              <a:xfrm>
                <a:off x="9704550" y="801625"/>
                <a:ext cx="2853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80" extrusionOk="0">
                    <a:moveTo>
                      <a:pt x="8872" y="1"/>
                    </a:moveTo>
                    <a:cubicBezTo>
                      <a:pt x="7647" y="1"/>
                      <a:pt x="6587" y="882"/>
                      <a:pt x="6378" y="2092"/>
                    </a:cubicBezTo>
                    <a:lnTo>
                      <a:pt x="0" y="2092"/>
                    </a:lnTo>
                    <a:lnTo>
                      <a:pt x="0" y="2734"/>
                    </a:lnTo>
                    <a:lnTo>
                      <a:pt x="6348" y="2734"/>
                    </a:lnTo>
                    <a:cubicBezTo>
                      <a:pt x="6438" y="4049"/>
                      <a:pt x="7543" y="5079"/>
                      <a:pt x="8872" y="5079"/>
                    </a:cubicBezTo>
                    <a:cubicBezTo>
                      <a:pt x="10276" y="5079"/>
                      <a:pt x="11411" y="3944"/>
                      <a:pt x="11411" y="2540"/>
                    </a:cubicBezTo>
                    <a:cubicBezTo>
                      <a:pt x="11411" y="1136"/>
                      <a:pt x="10276" y="1"/>
                      <a:pt x="88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25">
                <a:extLst>
                  <a:ext uri="{FF2B5EF4-FFF2-40B4-BE49-F238E27FC236}">
                    <a16:creationId xmlns:a16="http://schemas.microsoft.com/office/drawing/2014/main" id="{CC8F1E66-E8D5-D468-5BE2-566DD9B28CF1}"/>
                  </a:ext>
                </a:extLst>
              </p:cNvPr>
              <p:cNvSpPr/>
              <p:nvPr/>
            </p:nvSpPr>
            <p:spPr>
              <a:xfrm>
                <a:off x="9704550" y="672450"/>
                <a:ext cx="2853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1412" h="5079" extrusionOk="0">
                    <a:moveTo>
                      <a:pt x="8872" y="0"/>
                    </a:moveTo>
                    <a:cubicBezTo>
                      <a:pt x="7647" y="0"/>
                      <a:pt x="6602" y="866"/>
                      <a:pt x="6378" y="2076"/>
                    </a:cubicBezTo>
                    <a:lnTo>
                      <a:pt x="0" y="2076"/>
                    </a:lnTo>
                    <a:lnTo>
                      <a:pt x="0" y="2718"/>
                    </a:lnTo>
                    <a:lnTo>
                      <a:pt x="6348" y="2718"/>
                    </a:lnTo>
                    <a:cubicBezTo>
                      <a:pt x="6438" y="4048"/>
                      <a:pt x="7543" y="5078"/>
                      <a:pt x="8872" y="5078"/>
                    </a:cubicBezTo>
                    <a:cubicBezTo>
                      <a:pt x="10276" y="5078"/>
                      <a:pt x="11411" y="3943"/>
                      <a:pt x="11411" y="2539"/>
                    </a:cubicBezTo>
                    <a:cubicBezTo>
                      <a:pt x="11411" y="1135"/>
                      <a:pt x="10276" y="0"/>
                      <a:pt x="8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25">
                <a:extLst>
                  <a:ext uri="{FF2B5EF4-FFF2-40B4-BE49-F238E27FC236}">
                    <a16:creationId xmlns:a16="http://schemas.microsoft.com/office/drawing/2014/main" id="{B119B233-4F9A-E3A3-6D2F-B1FAE0418335}"/>
                  </a:ext>
                </a:extLst>
              </p:cNvPr>
              <p:cNvSpPr/>
              <p:nvPr/>
            </p:nvSpPr>
            <p:spPr>
              <a:xfrm>
                <a:off x="9708275" y="2298775"/>
                <a:ext cx="62375" cy="8850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40" extrusionOk="0">
                    <a:moveTo>
                      <a:pt x="723" y="1"/>
                    </a:moveTo>
                    <a:cubicBezTo>
                      <a:pt x="484" y="1"/>
                      <a:pt x="239" y="50"/>
                      <a:pt x="1" y="157"/>
                    </a:cubicBezTo>
                    <a:cubicBezTo>
                      <a:pt x="628" y="441"/>
                      <a:pt x="1031" y="1068"/>
                      <a:pt x="1031" y="1770"/>
                    </a:cubicBezTo>
                    <a:cubicBezTo>
                      <a:pt x="1031" y="2457"/>
                      <a:pt x="628" y="3084"/>
                      <a:pt x="1" y="3383"/>
                    </a:cubicBezTo>
                    <a:cubicBezTo>
                      <a:pt x="239" y="3490"/>
                      <a:pt x="484" y="3540"/>
                      <a:pt x="723" y="3540"/>
                    </a:cubicBezTo>
                    <a:cubicBezTo>
                      <a:pt x="1654" y="3540"/>
                      <a:pt x="2495" y="2792"/>
                      <a:pt x="2495" y="1770"/>
                    </a:cubicBezTo>
                    <a:cubicBezTo>
                      <a:pt x="2495" y="748"/>
                      <a:pt x="1654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25">
                <a:extLst>
                  <a:ext uri="{FF2B5EF4-FFF2-40B4-BE49-F238E27FC236}">
                    <a16:creationId xmlns:a16="http://schemas.microsoft.com/office/drawing/2014/main" id="{2DCB1797-50BA-3778-63D7-C2CA3C679653}"/>
                  </a:ext>
                </a:extLst>
              </p:cNvPr>
              <p:cNvSpPr/>
              <p:nvPr/>
            </p:nvSpPr>
            <p:spPr>
              <a:xfrm>
                <a:off x="9704550" y="23012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05"/>
                      <a:pt x="105" y="75"/>
                      <a:pt x="150" y="60"/>
                    </a:cubicBezTo>
                    <a:cubicBezTo>
                      <a:pt x="105" y="30"/>
                      <a:pt x="45" y="1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25">
                <a:extLst>
                  <a:ext uri="{FF2B5EF4-FFF2-40B4-BE49-F238E27FC236}">
                    <a16:creationId xmlns:a16="http://schemas.microsoft.com/office/drawing/2014/main" id="{81ABEE95-60E8-E9A9-1ACE-D2C9E52C323F}"/>
                  </a:ext>
                </a:extLst>
              </p:cNvPr>
              <p:cNvSpPr/>
              <p:nvPr/>
            </p:nvSpPr>
            <p:spPr>
              <a:xfrm>
                <a:off x="9704550" y="23811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1"/>
                    </a:moveTo>
                    <a:lnTo>
                      <a:pt x="0" y="135"/>
                    </a:lnTo>
                    <a:cubicBezTo>
                      <a:pt x="45" y="120"/>
                      <a:pt x="105" y="90"/>
                      <a:pt x="150" y="75"/>
                    </a:cubicBezTo>
                    <a:cubicBezTo>
                      <a:pt x="90" y="45"/>
                      <a:pt x="45" y="30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25">
                <a:extLst>
                  <a:ext uri="{FF2B5EF4-FFF2-40B4-BE49-F238E27FC236}">
                    <a16:creationId xmlns:a16="http://schemas.microsoft.com/office/drawing/2014/main" id="{1DCFCAE4-7551-80D7-B24D-361353613984}"/>
                  </a:ext>
                </a:extLst>
              </p:cNvPr>
              <p:cNvSpPr/>
              <p:nvPr/>
            </p:nvSpPr>
            <p:spPr>
              <a:xfrm>
                <a:off x="9704550" y="2302700"/>
                <a:ext cx="38475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212" extrusionOk="0">
                    <a:moveTo>
                      <a:pt x="150" y="0"/>
                    </a:moveTo>
                    <a:cubicBezTo>
                      <a:pt x="90" y="30"/>
                      <a:pt x="45" y="45"/>
                      <a:pt x="0" y="75"/>
                    </a:cubicBezTo>
                    <a:lnTo>
                      <a:pt x="0" y="3137"/>
                    </a:lnTo>
                    <a:cubicBezTo>
                      <a:pt x="45" y="3166"/>
                      <a:pt x="90" y="3196"/>
                      <a:pt x="150" y="3211"/>
                    </a:cubicBezTo>
                    <a:cubicBezTo>
                      <a:pt x="1539" y="2584"/>
                      <a:pt x="1539" y="627"/>
                      <a:pt x="1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25">
                <a:extLst>
                  <a:ext uri="{FF2B5EF4-FFF2-40B4-BE49-F238E27FC236}">
                    <a16:creationId xmlns:a16="http://schemas.microsoft.com/office/drawing/2014/main" id="{9AA26DFB-E4CB-657D-8A51-1A43A50632B3}"/>
                  </a:ext>
                </a:extLst>
              </p:cNvPr>
              <p:cNvSpPr/>
              <p:nvPr/>
            </p:nvSpPr>
            <p:spPr>
              <a:xfrm>
                <a:off x="9708275" y="1747450"/>
                <a:ext cx="62375" cy="8847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39" extrusionOk="0">
                    <a:moveTo>
                      <a:pt x="737" y="1"/>
                    </a:moveTo>
                    <a:cubicBezTo>
                      <a:pt x="494" y="1"/>
                      <a:pt x="244" y="53"/>
                      <a:pt x="1" y="165"/>
                    </a:cubicBezTo>
                    <a:cubicBezTo>
                      <a:pt x="628" y="448"/>
                      <a:pt x="1031" y="1076"/>
                      <a:pt x="1031" y="1763"/>
                    </a:cubicBezTo>
                    <a:cubicBezTo>
                      <a:pt x="1031" y="2465"/>
                      <a:pt x="628" y="3092"/>
                      <a:pt x="1" y="3376"/>
                    </a:cubicBezTo>
                    <a:cubicBezTo>
                      <a:pt x="241" y="3487"/>
                      <a:pt x="489" y="3538"/>
                      <a:pt x="730" y="3538"/>
                    </a:cubicBezTo>
                    <a:cubicBezTo>
                      <a:pt x="1658" y="3538"/>
                      <a:pt x="2495" y="2782"/>
                      <a:pt x="2495" y="1763"/>
                    </a:cubicBezTo>
                    <a:cubicBezTo>
                      <a:pt x="2495" y="746"/>
                      <a:pt x="1662" y="1"/>
                      <a:pt x="7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25">
                <a:extLst>
                  <a:ext uri="{FF2B5EF4-FFF2-40B4-BE49-F238E27FC236}">
                    <a16:creationId xmlns:a16="http://schemas.microsoft.com/office/drawing/2014/main" id="{742035A2-5C51-1CE6-F4C1-9326C795B2B3}"/>
                  </a:ext>
                </a:extLst>
              </p:cNvPr>
              <p:cNvSpPr/>
              <p:nvPr/>
            </p:nvSpPr>
            <p:spPr>
              <a:xfrm>
                <a:off x="9704550" y="1750050"/>
                <a:ext cx="37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6" extrusionOk="0">
                    <a:moveTo>
                      <a:pt x="0" y="1"/>
                    </a:moveTo>
                    <a:lnTo>
                      <a:pt x="0" y="135"/>
                    </a:lnTo>
                    <a:cubicBezTo>
                      <a:pt x="45" y="106"/>
                      <a:pt x="105" y="76"/>
                      <a:pt x="150" y="61"/>
                    </a:cubicBezTo>
                    <a:cubicBezTo>
                      <a:pt x="105" y="31"/>
                      <a:pt x="45" y="16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25">
                <a:extLst>
                  <a:ext uri="{FF2B5EF4-FFF2-40B4-BE49-F238E27FC236}">
                    <a16:creationId xmlns:a16="http://schemas.microsoft.com/office/drawing/2014/main" id="{4DCC9D79-93A6-9ADC-2CA9-3BD30F9D5F66}"/>
                  </a:ext>
                </a:extLst>
              </p:cNvPr>
              <p:cNvSpPr/>
              <p:nvPr/>
            </p:nvSpPr>
            <p:spPr>
              <a:xfrm>
                <a:off x="9704550" y="18296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20"/>
                      <a:pt x="105" y="105"/>
                      <a:pt x="150" y="90"/>
                    </a:cubicBezTo>
                    <a:cubicBezTo>
                      <a:pt x="90" y="60"/>
                      <a:pt x="45" y="3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25">
                <a:extLst>
                  <a:ext uri="{FF2B5EF4-FFF2-40B4-BE49-F238E27FC236}">
                    <a16:creationId xmlns:a16="http://schemas.microsoft.com/office/drawing/2014/main" id="{A997B1D6-F136-81A7-7C7F-D68F9DD67923}"/>
                  </a:ext>
                </a:extLst>
              </p:cNvPr>
              <p:cNvSpPr/>
              <p:nvPr/>
            </p:nvSpPr>
            <p:spPr>
              <a:xfrm>
                <a:off x="9704550" y="1751175"/>
                <a:ext cx="38475" cy="80300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212" extrusionOk="0">
                    <a:moveTo>
                      <a:pt x="150" y="1"/>
                    </a:moveTo>
                    <a:cubicBezTo>
                      <a:pt x="90" y="31"/>
                      <a:pt x="45" y="61"/>
                      <a:pt x="0" y="90"/>
                    </a:cubicBezTo>
                    <a:lnTo>
                      <a:pt x="0" y="3137"/>
                    </a:lnTo>
                    <a:cubicBezTo>
                      <a:pt x="45" y="3167"/>
                      <a:pt x="90" y="3197"/>
                      <a:pt x="150" y="3212"/>
                    </a:cubicBezTo>
                    <a:cubicBezTo>
                      <a:pt x="1539" y="2600"/>
                      <a:pt x="1539" y="628"/>
                      <a:pt x="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25">
                <a:extLst>
                  <a:ext uri="{FF2B5EF4-FFF2-40B4-BE49-F238E27FC236}">
                    <a16:creationId xmlns:a16="http://schemas.microsoft.com/office/drawing/2014/main" id="{126A3A76-27E7-A9DB-3EA8-51409E5B57CA}"/>
                  </a:ext>
                </a:extLst>
              </p:cNvPr>
              <p:cNvSpPr/>
              <p:nvPr/>
            </p:nvSpPr>
            <p:spPr>
              <a:xfrm>
                <a:off x="9708275" y="1042850"/>
                <a:ext cx="623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3526" extrusionOk="0">
                    <a:moveTo>
                      <a:pt x="718" y="0"/>
                    </a:moveTo>
                    <a:cubicBezTo>
                      <a:pt x="479" y="0"/>
                      <a:pt x="225" y="45"/>
                      <a:pt x="1" y="150"/>
                    </a:cubicBezTo>
                    <a:cubicBezTo>
                      <a:pt x="628" y="434"/>
                      <a:pt x="1031" y="1061"/>
                      <a:pt x="1031" y="1763"/>
                    </a:cubicBezTo>
                    <a:cubicBezTo>
                      <a:pt x="1031" y="2450"/>
                      <a:pt x="628" y="3077"/>
                      <a:pt x="1" y="3361"/>
                    </a:cubicBezTo>
                    <a:cubicBezTo>
                      <a:pt x="225" y="3466"/>
                      <a:pt x="479" y="3525"/>
                      <a:pt x="718" y="3525"/>
                    </a:cubicBezTo>
                    <a:cubicBezTo>
                      <a:pt x="1703" y="3525"/>
                      <a:pt x="2495" y="2734"/>
                      <a:pt x="2495" y="1763"/>
                    </a:cubicBezTo>
                    <a:cubicBezTo>
                      <a:pt x="2495" y="777"/>
                      <a:pt x="1703" y="0"/>
                      <a:pt x="7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25">
                <a:extLst>
                  <a:ext uri="{FF2B5EF4-FFF2-40B4-BE49-F238E27FC236}">
                    <a16:creationId xmlns:a16="http://schemas.microsoft.com/office/drawing/2014/main" id="{1C493F57-94C5-3D4A-B068-9BBC91C15DEF}"/>
                  </a:ext>
                </a:extLst>
              </p:cNvPr>
              <p:cNvSpPr/>
              <p:nvPr/>
            </p:nvSpPr>
            <p:spPr>
              <a:xfrm>
                <a:off x="9704550" y="1125000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5"/>
                    </a:lnTo>
                    <a:cubicBezTo>
                      <a:pt x="45" y="120"/>
                      <a:pt x="105" y="105"/>
                      <a:pt x="150" y="75"/>
                    </a:cubicBezTo>
                    <a:cubicBezTo>
                      <a:pt x="90" y="60"/>
                      <a:pt x="45" y="3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25">
                <a:extLst>
                  <a:ext uri="{FF2B5EF4-FFF2-40B4-BE49-F238E27FC236}">
                    <a16:creationId xmlns:a16="http://schemas.microsoft.com/office/drawing/2014/main" id="{EFC7C606-E127-9891-B43F-09D279A0DB68}"/>
                  </a:ext>
                </a:extLst>
              </p:cNvPr>
              <p:cNvSpPr/>
              <p:nvPr/>
            </p:nvSpPr>
            <p:spPr>
              <a:xfrm>
                <a:off x="9704550" y="1045475"/>
                <a:ext cx="37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35" extrusionOk="0">
                    <a:moveTo>
                      <a:pt x="0" y="0"/>
                    </a:moveTo>
                    <a:lnTo>
                      <a:pt x="0" y="134"/>
                    </a:lnTo>
                    <a:cubicBezTo>
                      <a:pt x="45" y="105"/>
                      <a:pt x="105" y="75"/>
                      <a:pt x="150" y="45"/>
                    </a:cubicBezTo>
                    <a:cubicBezTo>
                      <a:pt x="105" y="30"/>
                      <a:pt x="45" y="1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25">
                <a:extLst>
                  <a:ext uri="{FF2B5EF4-FFF2-40B4-BE49-F238E27FC236}">
                    <a16:creationId xmlns:a16="http://schemas.microsoft.com/office/drawing/2014/main" id="{BD36B11B-4C3C-2EE6-A934-876FBF6928E0}"/>
                  </a:ext>
                </a:extLst>
              </p:cNvPr>
              <p:cNvSpPr/>
              <p:nvPr/>
            </p:nvSpPr>
            <p:spPr>
              <a:xfrm>
                <a:off x="9704550" y="1046575"/>
                <a:ext cx="29900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213" extrusionOk="0">
                    <a:moveTo>
                      <a:pt x="150" y="1"/>
                    </a:moveTo>
                    <a:cubicBezTo>
                      <a:pt x="90" y="16"/>
                      <a:pt x="45" y="46"/>
                      <a:pt x="0" y="75"/>
                    </a:cubicBezTo>
                    <a:lnTo>
                      <a:pt x="0" y="3122"/>
                    </a:lnTo>
                    <a:cubicBezTo>
                      <a:pt x="45" y="3152"/>
                      <a:pt x="90" y="3182"/>
                      <a:pt x="150" y="3212"/>
                    </a:cubicBezTo>
                    <a:cubicBezTo>
                      <a:pt x="777" y="2928"/>
                      <a:pt x="1180" y="2301"/>
                      <a:pt x="1195" y="1599"/>
                    </a:cubicBezTo>
                    <a:cubicBezTo>
                      <a:pt x="1180" y="912"/>
                      <a:pt x="777" y="285"/>
                      <a:pt x="1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25">
                <a:extLst>
                  <a:ext uri="{FF2B5EF4-FFF2-40B4-BE49-F238E27FC236}">
                    <a16:creationId xmlns:a16="http://schemas.microsoft.com/office/drawing/2014/main" id="{A0F8DE92-C895-3BA3-F771-70BF9709D412}"/>
                  </a:ext>
                </a:extLst>
              </p:cNvPr>
              <p:cNvSpPr/>
              <p:nvPr/>
            </p:nvSpPr>
            <p:spPr>
              <a:xfrm>
                <a:off x="9496300" y="1537600"/>
                <a:ext cx="20827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7" extrusionOk="0">
                    <a:moveTo>
                      <a:pt x="2382" y="0"/>
                    </a:moveTo>
                    <a:cubicBezTo>
                      <a:pt x="826" y="0"/>
                      <a:pt x="0" y="1872"/>
                      <a:pt x="1071" y="3032"/>
                    </a:cubicBezTo>
                    <a:cubicBezTo>
                      <a:pt x="1441" y="3428"/>
                      <a:pt x="1913" y="3606"/>
                      <a:pt x="2378" y="3606"/>
                    </a:cubicBezTo>
                    <a:cubicBezTo>
                      <a:pt x="3265" y="3606"/>
                      <a:pt x="4124" y="2956"/>
                      <a:pt x="4193" y="1927"/>
                    </a:cubicBezTo>
                    <a:lnTo>
                      <a:pt x="8330" y="1927"/>
                    </a:lnTo>
                    <a:lnTo>
                      <a:pt x="8330" y="1464"/>
                    </a:lnTo>
                    <a:lnTo>
                      <a:pt x="4178" y="1464"/>
                    </a:lnTo>
                    <a:cubicBezTo>
                      <a:pt x="4014" y="613"/>
                      <a:pt x="3282" y="0"/>
                      <a:pt x="2401" y="0"/>
                    </a:cubicBezTo>
                    <a:cubicBezTo>
                      <a:pt x="2395" y="0"/>
                      <a:pt x="2388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125">
                <a:extLst>
                  <a:ext uri="{FF2B5EF4-FFF2-40B4-BE49-F238E27FC236}">
                    <a16:creationId xmlns:a16="http://schemas.microsoft.com/office/drawing/2014/main" id="{815BD86B-72C7-6252-0204-FE1B4ADF50D2}"/>
                  </a:ext>
                </a:extLst>
              </p:cNvPr>
              <p:cNvSpPr/>
              <p:nvPr/>
            </p:nvSpPr>
            <p:spPr>
              <a:xfrm>
                <a:off x="9581425" y="1671650"/>
                <a:ext cx="123150" cy="54200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2168" extrusionOk="0">
                    <a:moveTo>
                      <a:pt x="1427" y="0"/>
                    </a:moveTo>
                    <a:cubicBezTo>
                      <a:pt x="498" y="0"/>
                      <a:pt x="1" y="1125"/>
                      <a:pt x="654" y="1823"/>
                    </a:cubicBezTo>
                    <a:cubicBezTo>
                      <a:pt x="875" y="2060"/>
                      <a:pt x="1159" y="2167"/>
                      <a:pt x="1439" y="2167"/>
                    </a:cubicBezTo>
                    <a:cubicBezTo>
                      <a:pt x="1969" y="2167"/>
                      <a:pt x="2482" y="1781"/>
                      <a:pt x="2521" y="1165"/>
                    </a:cubicBezTo>
                    <a:lnTo>
                      <a:pt x="4925" y="1165"/>
                    </a:lnTo>
                    <a:lnTo>
                      <a:pt x="4925" y="882"/>
                    </a:lnTo>
                    <a:lnTo>
                      <a:pt x="2506" y="882"/>
                    </a:lnTo>
                    <a:cubicBezTo>
                      <a:pt x="2416" y="374"/>
                      <a:pt x="1968" y="0"/>
                      <a:pt x="1445" y="0"/>
                    </a:cubicBezTo>
                    <a:cubicBezTo>
                      <a:pt x="1439" y="0"/>
                      <a:pt x="1433" y="0"/>
                      <a:pt x="1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125">
                <a:extLst>
                  <a:ext uri="{FF2B5EF4-FFF2-40B4-BE49-F238E27FC236}">
                    <a16:creationId xmlns:a16="http://schemas.microsoft.com/office/drawing/2014/main" id="{6DB31B6F-1044-10A6-B5A8-B31978AD019F}"/>
                  </a:ext>
                </a:extLst>
              </p:cNvPr>
              <p:cNvSpPr/>
              <p:nvPr/>
            </p:nvSpPr>
            <p:spPr>
              <a:xfrm>
                <a:off x="9511125" y="1146650"/>
                <a:ext cx="193450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7738" h="3601" extrusionOk="0">
                    <a:moveTo>
                      <a:pt x="1808" y="1"/>
                    </a:moveTo>
                    <a:cubicBezTo>
                      <a:pt x="822" y="1"/>
                      <a:pt x="15" y="807"/>
                      <a:pt x="15" y="1793"/>
                    </a:cubicBezTo>
                    <a:cubicBezTo>
                      <a:pt x="1" y="2794"/>
                      <a:pt x="822" y="3600"/>
                      <a:pt x="1808" y="3600"/>
                    </a:cubicBezTo>
                    <a:cubicBezTo>
                      <a:pt x="2764" y="3600"/>
                      <a:pt x="3540" y="2868"/>
                      <a:pt x="3600" y="1927"/>
                    </a:cubicBezTo>
                    <a:lnTo>
                      <a:pt x="7737" y="1927"/>
                    </a:lnTo>
                    <a:lnTo>
                      <a:pt x="7737" y="1479"/>
                    </a:lnTo>
                    <a:lnTo>
                      <a:pt x="3585" y="1479"/>
                    </a:lnTo>
                    <a:cubicBezTo>
                      <a:pt x="3421" y="613"/>
                      <a:pt x="2689" y="1"/>
                      <a:pt x="18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125">
                <a:extLst>
                  <a:ext uri="{FF2B5EF4-FFF2-40B4-BE49-F238E27FC236}">
                    <a16:creationId xmlns:a16="http://schemas.microsoft.com/office/drawing/2014/main" id="{979AEF2B-ABCE-456D-FF08-BCD9328A9C44}"/>
                  </a:ext>
                </a:extLst>
              </p:cNvPr>
              <p:cNvSpPr/>
              <p:nvPr/>
            </p:nvSpPr>
            <p:spPr>
              <a:xfrm>
                <a:off x="9409300" y="1389725"/>
                <a:ext cx="295275" cy="126850"/>
              </a:xfrm>
              <a:custGeom>
                <a:avLst/>
                <a:gdLst/>
                <a:ahLst/>
                <a:cxnLst/>
                <a:rect l="l" t="t" r="r" b="b"/>
                <a:pathLst>
                  <a:path w="11811" h="5074" extrusionOk="0">
                    <a:moveTo>
                      <a:pt x="3353" y="1"/>
                    </a:moveTo>
                    <a:cubicBezTo>
                      <a:pt x="1155" y="1"/>
                      <a:pt x="0" y="2634"/>
                      <a:pt x="1505" y="4258"/>
                    </a:cubicBezTo>
                    <a:cubicBezTo>
                      <a:pt x="2026" y="4820"/>
                      <a:pt x="2693" y="5074"/>
                      <a:pt x="3349" y="5074"/>
                    </a:cubicBezTo>
                    <a:cubicBezTo>
                      <a:pt x="4593" y="5074"/>
                      <a:pt x="5798" y="4161"/>
                      <a:pt x="5896" y="2704"/>
                    </a:cubicBezTo>
                    <a:lnTo>
                      <a:pt x="11810" y="2704"/>
                    </a:lnTo>
                    <a:lnTo>
                      <a:pt x="11810" y="2077"/>
                    </a:lnTo>
                    <a:lnTo>
                      <a:pt x="5866" y="2077"/>
                    </a:lnTo>
                    <a:cubicBezTo>
                      <a:pt x="5657" y="867"/>
                      <a:pt x="4596" y="1"/>
                      <a:pt x="3372" y="1"/>
                    </a:cubicBezTo>
                    <a:cubicBezTo>
                      <a:pt x="3365" y="1"/>
                      <a:pt x="3359" y="1"/>
                      <a:pt x="3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125">
                <a:extLst>
                  <a:ext uri="{FF2B5EF4-FFF2-40B4-BE49-F238E27FC236}">
                    <a16:creationId xmlns:a16="http://schemas.microsoft.com/office/drawing/2014/main" id="{236A1795-CB8F-1CAC-E6DD-A5DEE7DC97CE}"/>
                  </a:ext>
                </a:extLst>
              </p:cNvPr>
              <p:cNvSpPr/>
              <p:nvPr/>
            </p:nvSpPr>
            <p:spPr>
              <a:xfrm>
                <a:off x="9430475" y="1260175"/>
                <a:ext cx="2741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79" extrusionOk="0">
                    <a:moveTo>
                      <a:pt x="2525" y="0"/>
                    </a:moveTo>
                    <a:cubicBezTo>
                      <a:pt x="1136" y="0"/>
                      <a:pt x="0" y="1135"/>
                      <a:pt x="0" y="2539"/>
                    </a:cubicBezTo>
                    <a:cubicBezTo>
                      <a:pt x="0" y="3943"/>
                      <a:pt x="1136" y="5078"/>
                      <a:pt x="2525" y="5078"/>
                    </a:cubicBezTo>
                    <a:cubicBezTo>
                      <a:pt x="3869" y="5078"/>
                      <a:pt x="4959" y="4033"/>
                      <a:pt x="5049" y="2718"/>
                    </a:cubicBezTo>
                    <a:lnTo>
                      <a:pt x="10963" y="2718"/>
                    </a:lnTo>
                    <a:lnTo>
                      <a:pt x="10963" y="2076"/>
                    </a:lnTo>
                    <a:lnTo>
                      <a:pt x="5019" y="2076"/>
                    </a:lnTo>
                    <a:cubicBezTo>
                      <a:pt x="4795" y="866"/>
                      <a:pt x="3749" y="0"/>
                      <a:pt x="2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125">
                <a:extLst>
                  <a:ext uri="{FF2B5EF4-FFF2-40B4-BE49-F238E27FC236}">
                    <a16:creationId xmlns:a16="http://schemas.microsoft.com/office/drawing/2014/main" id="{7464034B-4EE5-AFAA-50D9-0C481EA8DEA5}"/>
                  </a:ext>
                </a:extLst>
              </p:cNvPr>
              <p:cNvSpPr/>
              <p:nvPr/>
            </p:nvSpPr>
            <p:spPr>
              <a:xfrm>
                <a:off x="9496300" y="2890400"/>
                <a:ext cx="20827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7" extrusionOk="0">
                    <a:moveTo>
                      <a:pt x="2382" y="1"/>
                    </a:moveTo>
                    <a:cubicBezTo>
                      <a:pt x="826" y="1"/>
                      <a:pt x="0" y="1873"/>
                      <a:pt x="1071" y="3033"/>
                    </a:cubicBezTo>
                    <a:cubicBezTo>
                      <a:pt x="1441" y="3428"/>
                      <a:pt x="1913" y="3607"/>
                      <a:pt x="2378" y="3607"/>
                    </a:cubicBezTo>
                    <a:cubicBezTo>
                      <a:pt x="3265" y="3607"/>
                      <a:pt x="4124" y="2957"/>
                      <a:pt x="4193" y="1928"/>
                    </a:cubicBezTo>
                    <a:lnTo>
                      <a:pt x="8330" y="1928"/>
                    </a:lnTo>
                    <a:lnTo>
                      <a:pt x="8330" y="1465"/>
                    </a:lnTo>
                    <a:lnTo>
                      <a:pt x="4178" y="1465"/>
                    </a:lnTo>
                    <a:cubicBezTo>
                      <a:pt x="4014" y="613"/>
                      <a:pt x="3282" y="1"/>
                      <a:pt x="2401" y="1"/>
                    </a:cubicBezTo>
                    <a:cubicBezTo>
                      <a:pt x="2395" y="1"/>
                      <a:pt x="2388" y="1"/>
                      <a:pt x="23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125">
                <a:extLst>
                  <a:ext uri="{FF2B5EF4-FFF2-40B4-BE49-F238E27FC236}">
                    <a16:creationId xmlns:a16="http://schemas.microsoft.com/office/drawing/2014/main" id="{1336E571-23DE-2B9D-E4B0-E0EFA74E27E6}"/>
                  </a:ext>
                </a:extLst>
              </p:cNvPr>
              <p:cNvSpPr/>
              <p:nvPr/>
            </p:nvSpPr>
            <p:spPr>
              <a:xfrm>
                <a:off x="9496300" y="2499475"/>
                <a:ext cx="208275" cy="90050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3602" extrusionOk="0">
                    <a:moveTo>
                      <a:pt x="2382" y="0"/>
                    </a:moveTo>
                    <a:cubicBezTo>
                      <a:pt x="826" y="0"/>
                      <a:pt x="0" y="1872"/>
                      <a:pt x="1071" y="3017"/>
                    </a:cubicBezTo>
                    <a:cubicBezTo>
                      <a:pt x="1443" y="3420"/>
                      <a:pt x="1919" y="3602"/>
                      <a:pt x="2386" y="3602"/>
                    </a:cubicBezTo>
                    <a:cubicBezTo>
                      <a:pt x="3270" y="3602"/>
                      <a:pt x="4125" y="2953"/>
                      <a:pt x="4193" y="1927"/>
                    </a:cubicBezTo>
                    <a:lnTo>
                      <a:pt x="8330" y="1927"/>
                    </a:lnTo>
                    <a:lnTo>
                      <a:pt x="8330" y="1464"/>
                    </a:lnTo>
                    <a:lnTo>
                      <a:pt x="4178" y="1464"/>
                    </a:lnTo>
                    <a:cubicBezTo>
                      <a:pt x="4014" y="613"/>
                      <a:pt x="3282" y="0"/>
                      <a:pt x="2401" y="0"/>
                    </a:cubicBezTo>
                    <a:cubicBezTo>
                      <a:pt x="2395" y="0"/>
                      <a:pt x="2388" y="0"/>
                      <a:pt x="2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125">
                <a:extLst>
                  <a:ext uri="{FF2B5EF4-FFF2-40B4-BE49-F238E27FC236}">
                    <a16:creationId xmlns:a16="http://schemas.microsoft.com/office/drawing/2014/main" id="{9DF724C1-A18D-4C58-1642-DF4F2B4A9CF6}"/>
                  </a:ext>
                </a:extLst>
              </p:cNvPr>
              <p:cNvSpPr/>
              <p:nvPr/>
            </p:nvSpPr>
            <p:spPr>
              <a:xfrm>
                <a:off x="9537750" y="2379600"/>
                <a:ext cx="166825" cy="72700"/>
              </a:xfrm>
              <a:custGeom>
                <a:avLst/>
                <a:gdLst/>
                <a:ahLst/>
                <a:cxnLst/>
                <a:rect l="l" t="t" r="r" b="b"/>
                <a:pathLst>
                  <a:path w="6673" h="2908" extrusionOk="0">
                    <a:moveTo>
                      <a:pt x="1904" y="1"/>
                    </a:moveTo>
                    <a:cubicBezTo>
                      <a:pt x="647" y="1"/>
                      <a:pt x="0" y="1514"/>
                      <a:pt x="862" y="2435"/>
                    </a:cubicBezTo>
                    <a:cubicBezTo>
                      <a:pt x="1162" y="2761"/>
                      <a:pt x="1544" y="2908"/>
                      <a:pt x="1920" y="2908"/>
                    </a:cubicBezTo>
                    <a:cubicBezTo>
                      <a:pt x="2629" y="2908"/>
                      <a:pt x="3313" y="2384"/>
                      <a:pt x="3371" y="1554"/>
                    </a:cubicBezTo>
                    <a:lnTo>
                      <a:pt x="6672" y="1554"/>
                    </a:lnTo>
                    <a:lnTo>
                      <a:pt x="6672" y="1181"/>
                    </a:lnTo>
                    <a:lnTo>
                      <a:pt x="3357" y="1181"/>
                    </a:lnTo>
                    <a:cubicBezTo>
                      <a:pt x="3222" y="494"/>
                      <a:pt x="2625" y="1"/>
                      <a:pt x="1923" y="1"/>
                    </a:cubicBezTo>
                    <a:cubicBezTo>
                      <a:pt x="1917" y="1"/>
                      <a:pt x="1910" y="1"/>
                      <a:pt x="19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25">
                <a:extLst>
                  <a:ext uri="{FF2B5EF4-FFF2-40B4-BE49-F238E27FC236}">
                    <a16:creationId xmlns:a16="http://schemas.microsoft.com/office/drawing/2014/main" id="{0F80BD7F-DFE8-284D-F545-6D3230306E6D}"/>
                  </a:ext>
                </a:extLst>
              </p:cNvPr>
              <p:cNvSpPr/>
              <p:nvPr/>
            </p:nvSpPr>
            <p:spPr>
              <a:xfrm>
                <a:off x="9558275" y="2239200"/>
                <a:ext cx="14630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2565" extrusionOk="0">
                    <a:moveTo>
                      <a:pt x="1681" y="1"/>
                    </a:moveTo>
                    <a:cubicBezTo>
                      <a:pt x="573" y="1"/>
                      <a:pt x="1" y="1335"/>
                      <a:pt x="758" y="2152"/>
                    </a:cubicBezTo>
                    <a:cubicBezTo>
                      <a:pt x="1022" y="2436"/>
                      <a:pt x="1359" y="2565"/>
                      <a:pt x="1691" y="2565"/>
                    </a:cubicBezTo>
                    <a:cubicBezTo>
                      <a:pt x="2316" y="2565"/>
                      <a:pt x="2920" y="2107"/>
                      <a:pt x="2969" y="1375"/>
                    </a:cubicBezTo>
                    <a:lnTo>
                      <a:pt x="5851" y="1375"/>
                    </a:lnTo>
                    <a:lnTo>
                      <a:pt x="5851" y="1046"/>
                    </a:lnTo>
                    <a:lnTo>
                      <a:pt x="2969" y="1046"/>
                    </a:lnTo>
                    <a:cubicBezTo>
                      <a:pt x="2849" y="434"/>
                      <a:pt x="2326" y="1"/>
                      <a:pt x="1699" y="1"/>
                    </a:cubicBezTo>
                    <a:cubicBezTo>
                      <a:pt x="1693" y="1"/>
                      <a:pt x="1687" y="1"/>
                      <a:pt x="16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25">
                <a:extLst>
                  <a:ext uri="{FF2B5EF4-FFF2-40B4-BE49-F238E27FC236}">
                    <a16:creationId xmlns:a16="http://schemas.microsoft.com/office/drawing/2014/main" id="{A1EF438C-2005-0468-D989-486A72F016EC}"/>
                  </a:ext>
                </a:extLst>
              </p:cNvPr>
              <p:cNvSpPr/>
              <p:nvPr/>
            </p:nvSpPr>
            <p:spPr>
              <a:xfrm>
                <a:off x="9558275" y="1862825"/>
                <a:ext cx="146300" cy="64025"/>
              </a:xfrm>
              <a:custGeom>
                <a:avLst/>
                <a:gdLst/>
                <a:ahLst/>
                <a:cxnLst/>
                <a:rect l="l" t="t" r="r" b="b"/>
                <a:pathLst>
                  <a:path w="5852" h="2561" extrusionOk="0">
                    <a:moveTo>
                      <a:pt x="1730" y="0"/>
                    </a:moveTo>
                    <a:cubicBezTo>
                      <a:pt x="1719" y="0"/>
                      <a:pt x="1709" y="0"/>
                      <a:pt x="1699" y="1"/>
                    </a:cubicBezTo>
                    <a:cubicBezTo>
                      <a:pt x="1693" y="1"/>
                      <a:pt x="1687" y="0"/>
                      <a:pt x="1681" y="0"/>
                    </a:cubicBezTo>
                    <a:cubicBezTo>
                      <a:pt x="573" y="0"/>
                      <a:pt x="1" y="1334"/>
                      <a:pt x="758" y="2151"/>
                    </a:cubicBezTo>
                    <a:cubicBezTo>
                      <a:pt x="1020" y="2433"/>
                      <a:pt x="1353" y="2560"/>
                      <a:pt x="1682" y="2560"/>
                    </a:cubicBezTo>
                    <a:cubicBezTo>
                      <a:pt x="2310" y="2560"/>
                      <a:pt x="2920" y="2095"/>
                      <a:pt x="2969" y="1360"/>
                    </a:cubicBezTo>
                    <a:lnTo>
                      <a:pt x="5851" y="1360"/>
                    </a:lnTo>
                    <a:lnTo>
                      <a:pt x="5851" y="1046"/>
                    </a:lnTo>
                    <a:lnTo>
                      <a:pt x="2969" y="1046"/>
                    </a:lnTo>
                    <a:cubicBezTo>
                      <a:pt x="2851" y="444"/>
                      <a:pt x="2343" y="0"/>
                      <a:pt x="17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25">
                <a:extLst>
                  <a:ext uri="{FF2B5EF4-FFF2-40B4-BE49-F238E27FC236}">
                    <a16:creationId xmlns:a16="http://schemas.microsoft.com/office/drawing/2014/main" id="{A4718566-A760-39B8-2DA0-D0D09C2313E1}"/>
                  </a:ext>
                </a:extLst>
              </p:cNvPr>
              <p:cNvSpPr/>
              <p:nvPr/>
            </p:nvSpPr>
            <p:spPr>
              <a:xfrm>
                <a:off x="9568625" y="453625"/>
                <a:ext cx="135950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5438" h="2570" extrusionOk="0">
                    <a:moveTo>
                      <a:pt x="1285" y="1"/>
                    </a:moveTo>
                    <a:cubicBezTo>
                      <a:pt x="583" y="1"/>
                      <a:pt x="1" y="583"/>
                      <a:pt x="1" y="1285"/>
                    </a:cubicBezTo>
                    <a:cubicBezTo>
                      <a:pt x="1" y="2002"/>
                      <a:pt x="583" y="2570"/>
                      <a:pt x="1285" y="2570"/>
                    </a:cubicBezTo>
                    <a:cubicBezTo>
                      <a:pt x="1957" y="2570"/>
                      <a:pt x="2525" y="2047"/>
                      <a:pt x="2570" y="1375"/>
                    </a:cubicBezTo>
                    <a:lnTo>
                      <a:pt x="5437" y="1375"/>
                    </a:lnTo>
                    <a:lnTo>
                      <a:pt x="5437" y="1061"/>
                    </a:lnTo>
                    <a:lnTo>
                      <a:pt x="2555" y="1061"/>
                    </a:lnTo>
                    <a:cubicBezTo>
                      <a:pt x="2435" y="449"/>
                      <a:pt x="1912" y="1"/>
                      <a:pt x="12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25">
                <a:extLst>
                  <a:ext uri="{FF2B5EF4-FFF2-40B4-BE49-F238E27FC236}">
                    <a16:creationId xmlns:a16="http://schemas.microsoft.com/office/drawing/2014/main" id="{16E3FB1D-1F15-EFD2-E917-9400FE5B33DE}"/>
                  </a:ext>
                </a:extLst>
              </p:cNvPr>
              <p:cNvSpPr/>
              <p:nvPr/>
            </p:nvSpPr>
            <p:spPr>
              <a:xfrm>
                <a:off x="9529050" y="2121600"/>
                <a:ext cx="175525" cy="76600"/>
              </a:xfrm>
              <a:custGeom>
                <a:avLst/>
                <a:gdLst/>
                <a:ahLst/>
                <a:cxnLst/>
                <a:rect l="l" t="t" r="r" b="b"/>
                <a:pathLst>
                  <a:path w="7021" h="3064" extrusionOk="0">
                    <a:moveTo>
                      <a:pt x="2032" y="0"/>
                    </a:moveTo>
                    <a:cubicBezTo>
                      <a:pt x="702" y="0"/>
                      <a:pt x="0" y="1583"/>
                      <a:pt x="912" y="2569"/>
                    </a:cubicBezTo>
                    <a:cubicBezTo>
                      <a:pt x="1226" y="2910"/>
                      <a:pt x="1629" y="3063"/>
                      <a:pt x="2024" y="3063"/>
                    </a:cubicBezTo>
                    <a:cubicBezTo>
                      <a:pt x="2773" y="3063"/>
                      <a:pt x="3497" y="2513"/>
                      <a:pt x="3555" y="1643"/>
                    </a:cubicBezTo>
                    <a:lnTo>
                      <a:pt x="7020" y="1643"/>
                    </a:lnTo>
                    <a:lnTo>
                      <a:pt x="7020" y="1255"/>
                    </a:lnTo>
                    <a:lnTo>
                      <a:pt x="3540" y="1255"/>
                    </a:lnTo>
                    <a:cubicBezTo>
                      <a:pt x="3406" y="523"/>
                      <a:pt x="2779" y="0"/>
                      <a:pt x="20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25">
                <a:extLst>
                  <a:ext uri="{FF2B5EF4-FFF2-40B4-BE49-F238E27FC236}">
                    <a16:creationId xmlns:a16="http://schemas.microsoft.com/office/drawing/2014/main" id="{EC58B00A-5A11-1AB2-FDE6-F3C5CB433177}"/>
                  </a:ext>
                </a:extLst>
              </p:cNvPr>
              <p:cNvSpPr/>
              <p:nvPr/>
            </p:nvSpPr>
            <p:spPr>
              <a:xfrm>
                <a:off x="9529150" y="1994250"/>
                <a:ext cx="175425" cy="76350"/>
              </a:xfrm>
              <a:custGeom>
                <a:avLst/>
                <a:gdLst/>
                <a:ahLst/>
                <a:cxnLst/>
                <a:rect l="l" t="t" r="r" b="b"/>
                <a:pathLst>
                  <a:path w="7017" h="3054" extrusionOk="0">
                    <a:moveTo>
                      <a:pt x="2009" y="1"/>
                    </a:moveTo>
                    <a:cubicBezTo>
                      <a:pt x="692" y="1"/>
                      <a:pt x="1" y="1589"/>
                      <a:pt x="908" y="2570"/>
                    </a:cubicBezTo>
                    <a:cubicBezTo>
                      <a:pt x="1220" y="2903"/>
                      <a:pt x="1619" y="3053"/>
                      <a:pt x="2011" y="3053"/>
                    </a:cubicBezTo>
                    <a:cubicBezTo>
                      <a:pt x="2763" y="3053"/>
                      <a:pt x="3492" y="2502"/>
                      <a:pt x="3551" y="1629"/>
                    </a:cubicBezTo>
                    <a:lnTo>
                      <a:pt x="7016" y="1629"/>
                    </a:lnTo>
                    <a:lnTo>
                      <a:pt x="7016" y="1256"/>
                    </a:lnTo>
                    <a:lnTo>
                      <a:pt x="3536" y="1256"/>
                    </a:lnTo>
                    <a:cubicBezTo>
                      <a:pt x="3402" y="524"/>
                      <a:pt x="2775" y="1"/>
                      <a:pt x="2028" y="1"/>
                    </a:cubicBezTo>
                    <a:cubicBezTo>
                      <a:pt x="2022" y="1"/>
                      <a:pt x="2015" y="1"/>
                      <a:pt x="20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25">
                <a:extLst>
                  <a:ext uri="{FF2B5EF4-FFF2-40B4-BE49-F238E27FC236}">
                    <a16:creationId xmlns:a16="http://schemas.microsoft.com/office/drawing/2014/main" id="{04B4BFCC-ED3F-F714-F875-A0B160233B8B}"/>
                  </a:ext>
                </a:extLst>
              </p:cNvPr>
              <p:cNvSpPr/>
              <p:nvPr/>
            </p:nvSpPr>
            <p:spPr>
              <a:xfrm>
                <a:off x="9409200" y="2742175"/>
                <a:ext cx="295375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5089" extrusionOk="0">
                    <a:moveTo>
                      <a:pt x="3376" y="1"/>
                    </a:moveTo>
                    <a:cubicBezTo>
                      <a:pt x="1165" y="1"/>
                      <a:pt x="0" y="2644"/>
                      <a:pt x="1509" y="4272"/>
                    </a:cubicBezTo>
                    <a:cubicBezTo>
                      <a:pt x="2030" y="4834"/>
                      <a:pt x="2697" y="5088"/>
                      <a:pt x="3353" y="5088"/>
                    </a:cubicBezTo>
                    <a:cubicBezTo>
                      <a:pt x="4597" y="5088"/>
                      <a:pt x="5802" y="4176"/>
                      <a:pt x="5900" y="2719"/>
                    </a:cubicBezTo>
                    <a:lnTo>
                      <a:pt x="11814" y="2719"/>
                    </a:lnTo>
                    <a:lnTo>
                      <a:pt x="11814" y="2092"/>
                    </a:lnTo>
                    <a:lnTo>
                      <a:pt x="5870" y="2092"/>
                    </a:lnTo>
                    <a:cubicBezTo>
                      <a:pt x="5661" y="882"/>
                      <a:pt x="4600" y="15"/>
                      <a:pt x="3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25">
                <a:extLst>
                  <a:ext uri="{FF2B5EF4-FFF2-40B4-BE49-F238E27FC236}">
                    <a16:creationId xmlns:a16="http://schemas.microsoft.com/office/drawing/2014/main" id="{A4476EF1-C44D-108B-D95D-67E4ABA251AE}"/>
                  </a:ext>
                </a:extLst>
              </p:cNvPr>
              <p:cNvSpPr/>
              <p:nvPr/>
            </p:nvSpPr>
            <p:spPr>
              <a:xfrm>
                <a:off x="9409300" y="2612975"/>
                <a:ext cx="295275" cy="126875"/>
              </a:xfrm>
              <a:custGeom>
                <a:avLst/>
                <a:gdLst/>
                <a:ahLst/>
                <a:cxnLst/>
                <a:rect l="l" t="t" r="r" b="b"/>
                <a:pathLst>
                  <a:path w="11811" h="5075" extrusionOk="0">
                    <a:moveTo>
                      <a:pt x="3353" y="1"/>
                    </a:moveTo>
                    <a:cubicBezTo>
                      <a:pt x="1155" y="1"/>
                      <a:pt x="0" y="2634"/>
                      <a:pt x="1505" y="4257"/>
                    </a:cubicBezTo>
                    <a:cubicBezTo>
                      <a:pt x="2026" y="4820"/>
                      <a:pt x="2694" y="5074"/>
                      <a:pt x="3351" y="5074"/>
                    </a:cubicBezTo>
                    <a:cubicBezTo>
                      <a:pt x="4594" y="5074"/>
                      <a:pt x="5798" y="4165"/>
                      <a:pt x="5896" y="2719"/>
                    </a:cubicBezTo>
                    <a:lnTo>
                      <a:pt x="11810" y="2719"/>
                    </a:lnTo>
                    <a:lnTo>
                      <a:pt x="11810" y="2077"/>
                    </a:lnTo>
                    <a:lnTo>
                      <a:pt x="5866" y="2077"/>
                    </a:lnTo>
                    <a:cubicBezTo>
                      <a:pt x="5657" y="867"/>
                      <a:pt x="4596" y="1"/>
                      <a:pt x="3372" y="1"/>
                    </a:cubicBezTo>
                    <a:cubicBezTo>
                      <a:pt x="3365" y="1"/>
                      <a:pt x="3359" y="1"/>
                      <a:pt x="33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25">
                <a:extLst>
                  <a:ext uri="{FF2B5EF4-FFF2-40B4-BE49-F238E27FC236}">
                    <a16:creationId xmlns:a16="http://schemas.microsoft.com/office/drawing/2014/main" id="{163B5336-79F0-84EE-6F2B-CFB131728386}"/>
                  </a:ext>
                </a:extLst>
              </p:cNvPr>
              <p:cNvSpPr/>
              <p:nvPr/>
            </p:nvSpPr>
            <p:spPr>
              <a:xfrm>
                <a:off x="9549225" y="958450"/>
                <a:ext cx="155350" cy="72850"/>
              </a:xfrm>
              <a:custGeom>
                <a:avLst/>
                <a:gdLst/>
                <a:ahLst/>
                <a:cxnLst/>
                <a:rect l="l" t="t" r="r" b="b"/>
                <a:pathLst>
                  <a:path w="6214" h="2914" extrusionOk="0">
                    <a:moveTo>
                      <a:pt x="1464" y="1"/>
                    </a:moveTo>
                    <a:cubicBezTo>
                      <a:pt x="657" y="1"/>
                      <a:pt x="0" y="658"/>
                      <a:pt x="0" y="1465"/>
                    </a:cubicBezTo>
                    <a:cubicBezTo>
                      <a:pt x="0" y="2271"/>
                      <a:pt x="657" y="2913"/>
                      <a:pt x="1464" y="2913"/>
                    </a:cubicBezTo>
                    <a:cubicBezTo>
                      <a:pt x="2225" y="2913"/>
                      <a:pt x="2853" y="2331"/>
                      <a:pt x="2912" y="1554"/>
                    </a:cubicBezTo>
                    <a:lnTo>
                      <a:pt x="6213" y="1554"/>
                    </a:lnTo>
                    <a:lnTo>
                      <a:pt x="6213" y="1181"/>
                    </a:lnTo>
                    <a:lnTo>
                      <a:pt x="2898" y="1181"/>
                    </a:lnTo>
                    <a:cubicBezTo>
                      <a:pt x="2763" y="494"/>
                      <a:pt x="2166" y="1"/>
                      <a:pt x="1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25">
                <a:extLst>
                  <a:ext uri="{FF2B5EF4-FFF2-40B4-BE49-F238E27FC236}">
                    <a16:creationId xmlns:a16="http://schemas.microsoft.com/office/drawing/2014/main" id="{3C73460B-6ADA-4C84-158B-BEEB9E825181}"/>
                  </a:ext>
                </a:extLst>
              </p:cNvPr>
              <p:cNvSpPr/>
              <p:nvPr/>
            </p:nvSpPr>
            <p:spPr>
              <a:xfrm>
                <a:off x="9511500" y="558925"/>
                <a:ext cx="193075" cy="90025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3601" extrusionOk="0">
                    <a:moveTo>
                      <a:pt x="1793" y="1"/>
                    </a:moveTo>
                    <a:cubicBezTo>
                      <a:pt x="807" y="1"/>
                      <a:pt x="0" y="807"/>
                      <a:pt x="0" y="1808"/>
                    </a:cubicBezTo>
                    <a:cubicBezTo>
                      <a:pt x="0" y="2794"/>
                      <a:pt x="807" y="3600"/>
                      <a:pt x="1793" y="3600"/>
                    </a:cubicBezTo>
                    <a:cubicBezTo>
                      <a:pt x="2749" y="3600"/>
                      <a:pt x="3525" y="2868"/>
                      <a:pt x="3585" y="1927"/>
                    </a:cubicBezTo>
                    <a:lnTo>
                      <a:pt x="7722" y="1927"/>
                    </a:lnTo>
                    <a:lnTo>
                      <a:pt x="7722" y="1464"/>
                    </a:lnTo>
                    <a:lnTo>
                      <a:pt x="3570" y="1464"/>
                    </a:lnTo>
                    <a:cubicBezTo>
                      <a:pt x="3406" y="613"/>
                      <a:pt x="2659" y="1"/>
                      <a:pt x="179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25">
                <a:extLst>
                  <a:ext uri="{FF2B5EF4-FFF2-40B4-BE49-F238E27FC236}">
                    <a16:creationId xmlns:a16="http://schemas.microsoft.com/office/drawing/2014/main" id="{BEDE6057-E743-3C88-0900-58DF7AE24FF8}"/>
                  </a:ext>
                </a:extLst>
              </p:cNvPr>
              <p:cNvSpPr/>
              <p:nvPr/>
            </p:nvSpPr>
            <p:spPr>
              <a:xfrm>
                <a:off x="9430475" y="802000"/>
                <a:ext cx="274100" cy="12662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65" extrusionOk="0">
                    <a:moveTo>
                      <a:pt x="2525" y="1"/>
                    </a:moveTo>
                    <a:cubicBezTo>
                      <a:pt x="1136" y="1"/>
                      <a:pt x="0" y="1136"/>
                      <a:pt x="0" y="2540"/>
                    </a:cubicBezTo>
                    <a:cubicBezTo>
                      <a:pt x="0" y="3929"/>
                      <a:pt x="1136" y="5064"/>
                      <a:pt x="2525" y="5064"/>
                    </a:cubicBezTo>
                    <a:cubicBezTo>
                      <a:pt x="3869" y="5064"/>
                      <a:pt x="4959" y="4034"/>
                      <a:pt x="5049" y="2704"/>
                    </a:cubicBezTo>
                    <a:lnTo>
                      <a:pt x="10963" y="2704"/>
                    </a:lnTo>
                    <a:lnTo>
                      <a:pt x="10963" y="2077"/>
                    </a:lnTo>
                    <a:lnTo>
                      <a:pt x="5019" y="2077"/>
                    </a:lnTo>
                    <a:cubicBezTo>
                      <a:pt x="4810" y="882"/>
                      <a:pt x="3764" y="1"/>
                      <a:pt x="2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25">
                <a:extLst>
                  <a:ext uri="{FF2B5EF4-FFF2-40B4-BE49-F238E27FC236}">
                    <a16:creationId xmlns:a16="http://schemas.microsoft.com/office/drawing/2014/main" id="{F2FFBF2F-2DD3-36E4-757C-AC17CBE7E183}"/>
                  </a:ext>
                </a:extLst>
              </p:cNvPr>
              <p:cNvSpPr/>
              <p:nvPr/>
            </p:nvSpPr>
            <p:spPr>
              <a:xfrm>
                <a:off x="9430475" y="672450"/>
                <a:ext cx="274100" cy="126975"/>
              </a:xfrm>
              <a:custGeom>
                <a:avLst/>
                <a:gdLst/>
                <a:ahLst/>
                <a:cxnLst/>
                <a:rect l="l" t="t" r="r" b="b"/>
                <a:pathLst>
                  <a:path w="10964" h="5079" extrusionOk="0">
                    <a:moveTo>
                      <a:pt x="2525" y="0"/>
                    </a:moveTo>
                    <a:cubicBezTo>
                      <a:pt x="1136" y="0"/>
                      <a:pt x="0" y="1135"/>
                      <a:pt x="0" y="2539"/>
                    </a:cubicBezTo>
                    <a:cubicBezTo>
                      <a:pt x="0" y="3943"/>
                      <a:pt x="1136" y="5078"/>
                      <a:pt x="2525" y="5078"/>
                    </a:cubicBezTo>
                    <a:cubicBezTo>
                      <a:pt x="3869" y="5078"/>
                      <a:pt x="4959" y="4048"/>
                      <a:pt x="5049" y="2718"/>
                    </a:cubicBezTo>
                    <a:lnTo>
                      <a:pt x="10963" y="2718"/>
                    </a:lnTo>
                    <a:lnTo>
                      <a:pt x="10963" y="2076"/>
                    </a:lnTo>
                    <a:lnTo>
                      <a:pt x="5019" y="2076"/>
                    </a:lnTo>
                    <a:cubicBezTo>
                      <a:pt x="4810" y="866"/>
                      <a:pt x="3749" y="0"/>
                      <a:pt x="2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25">
                <a:extLst>
                  <a:ext uri="{FF2B5EF4-FFF2-40B4-BE49-F238E27FC236}">
                    <a16:creationId xmlns:a16="http://schemas.microsoft.com/office/drawing/2014/main" id="{C572F04C-16EE-A0A6-8FBB-34E78A1AF46B}"/>
                  </a:ext>
                </a:extLst>
              </p:cNvPr>
              <p:cNvSpPr/>
              <p:nvPr/>
            </p:nvSpPr>
            <p:spPr>
              <a:xfrm>
                <a:off x="9645625" y="2298875"/>
                <a:ext cx="589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3529" extrusionOk="0">
                    <a:moveTo>
                      <a:pt x="1753" y="0"/>
                    </a:moveTo>
                    <a:cubicBezTo>
                      <a:pt x="820" y="0"/>
                      <a:pt x="0" y="756"/>
                      <a:pt x="12" y="1766"/>
                    </a:cubicBezTo>
                    <a:cubicBezTo>
                      <a:pt x="12" y="2737"/>
                      <a:pt x="804" y="3529"/>
                      <a:pt x="1775" y="3529"/>
                    </a:cubicBezTo>
                    <a:cubicBezTo>
                      <a:pt x="1969" y="3529"/>
                      <a:pt x="2163" y="3499"/>
                      <a:pt x="2357" y="3424"/>
                    </a:cubicBezTo>
                    <a:lnTo>
                      <a:pt x="2357" y="3290"/>
                    </a:lnTo>
                    <a:cubicBezTo>
                      <a:pt x="1162" y="2617"/>
                      <a:pt x="1162" y="900"/>
                      <a:pt x="2357" y="243"/>
                    </a:cubicBezTo>
                    <a:lnTo>
                      <a:pt x="2357" y="108"/>
                    </a:lnTo>
                    <a:cubicBezTo>
                      <a:pt x="2155" y="35"/>
                      <a:pt x="1952" y="0"/>
                      <a:pt x="1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25">
                <a:extLst>
                  <a:ext uri="{FF2B5EF4-FFF2-40B4-BE49-F238E27FC236}">
                    <a16:creationId xmlns:a16="http://schemas.microsoft.com/office/drawing/2014/main" id="{B4CE712B-903A-E2C6-1129-5769844FFBA9}"/>
                  </a:ext>
                </a:extLst>
              </p:cNvPr>
              <p:cNvSpPr/>
              <p:nvPr/>
            </p:nvSpPr>
            <p:spPr>
              <a:xfrm>
                <a:off x="9682150" y="2304550"/>
                <a:ext cx="22425" cy="765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63" extrusionOk="0">
                    <a:moveTo>
                      <a:pt x="896" y="1"/>
                    </a:moveTo>
                    <a:cubicBezTo>
                      <a:pt x="344" y="314"/>
                      <a:pt x="0" y="897"/>
                      <a:pt x="0" y="1539"/>
                    </a:cubicBezTo>
                    <a:cubicBezTo>
                      <a:pt x="0" y="2166"/>
                      <a:pt x="344" y="2749"/>
                      <a:pt x="896" y="3063"/>
                    </a:cubicBez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25">
                <a:extLst>
                  <a:ext uri="{FF2B5EF4-FFF2-40B4-BE49-F238E27FC236}">
                    <a16:creationId xmlns:a16="http://schemas.microsoft.com/office/drawing/2014/main" id="{3E167BF7-40DE-5CB0-3F87-12052F10BFF1}"/>
                  </a:ext>
                </a:extLst>
              </p:cNvPr>
              <p:cNvSpPr/>
              <p:nvPr/>
            </p:nvSpPr>
            <p:spPr>
              <a:xfrm>
                <a:off x="9645625" y="1747450"/>
                <a:ext cx="58950" cy="882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3529" extrusionOk="0">
                    <a:moveTo>
                      <a:pt x="1775" y="0"/>
                    </a:moveTo>
                    <a:cubicBezTo>
                      <a:pt x="804" y="0"/>
                      <a:pt x="12" y="792"/>
                      <a:pt x="12" y="1763"/>
                    </a:cubicBezTo>
                    <a:cubicBezTo>
                      <a:pt x="0" y="2773"/>
                      <a:pt x="820" y="3528"/>
                      <a:pt x="1753" y="3528"/>
                    </a:cubicBezTo>
                    <a:cubicBezTo>
                      <a:pt x="1952" y="3528"/>
                      <a:pt x="2155" y="3494"/>
                      <a:pt x="2357" y="3421"/>
                    </a:cubicBezTo>
                    <a:lnTo>
                      <a:pt x="2357" y="3286"/>
                    </a:lnTo>
                    <a:cubicBezTo>
                      <a:pt x="1162" y="2614"/>
                      <a:pt x="1162" y="897"/>
                      <a:pt x="2357" y="239"/>
                    </a:cubicBezTo>
                    <a:lnTo>
                      <a:pt x="2357" y="105"/>
                    </a:lnTo>
                    <a:cubicBezTo>
                      <a:pt x="2163" y="45"/>
                      <a:pt x="1969" y="15"/>
                      <a:pt x="17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25">
                <a:extLst>
                  <a:ext uri="{FF2B5EF4-FFF2-40B4-BE49-F238E27FC236}">
                    <a16:creationId xmlns:a16="http://schemas.microsoft.com/office/drawing/2014/main" id="{73E9F487-E2C0-FB8F-1D15-FC7A4763EE1A}"/>
                  </a:ext>
                </a:extLst>
              </p:cNvPr>
              <p:cNvSpPr/>
              <p:nvPr/>
            </p:nvSpPr>
            <p:spPr>
              <a:xfrm>
                <a:off x="9682150" y="1753425"/>
                <a:ext cx="22425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48" extrusionOk="0">
                    <a:moveTo>
                      <a:pt x="896" y="0"/>
                    </a:moveTo>
                    <a:cubicBezTo>
                      <a:pt x="344" y="314"/>
                      <a:pt x="0" y="897"/>
                      <a:pt x="0" y="1524"/>
                    </a:cubicBezTo>
                    <a:cubicBezTo>
                      <a:pt x="0" y="2151"/>
                      <a:pt x="344" y="2734"/>
                      <a:pt x="896" y="3047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25">
                <a:extLst>
                  <a:ext uri="{FF2B5EF4-FFF2-40B4-BE49-F238E27FC236}">
                    <a16:creationId xmlns:a16="http://schemas.microsoft.com/office/drawing/2014/main" id="{CF609300-EE9F-4D59-7D44-8792A6BC084A}"/>
                  </a:ext>
                </a:extLst>
              </p:cNvPr>
              <p:cNvSpPr/>
              <p:nvPr/>
            </p:nvSpPr>
            <p:spPr>
              <a:xfrm>
                <a:off x="9645925" y="1042850"/>
                <a:ext cx="58650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3526" extrusionOk="0">
                    <a:moveTo>
                      <a:pt x="1763" y="0"/>
                    </a:moveTo>
                    <a:cubicBezTo>
                      <a:pt x="792" y="0"/>
                      <a:pt x="0" y="792"/>
                      <a:pt x="0" y="1763"/>
                    </a:cubicBezTo>
                    <a:cubicBezTo>
                      <a:pt x="0" y="2734"/>
                      <a:pt x="792" y="3525"/>
                      <a:pt x="1763" y="3525"/>
                    </a:cubicBezTo>
                    <a:cubicBezTo>
                      <a:pt x="1957" y="3525"/>
                      <a:pt x="2151" y="3481"/>
                      <a:pt x="2345" y="3421"/>
                    </a:cubicBezTo>
                    <a:lnTo>
                      <a:pt x="2345" y="3271"/>
                    </a:lnTo>
                    <a:cubicBezTo>
                      <a:pt x="1793" y="2973"/>
                      <a:pt x="1449" y="2390"/>
                      <a:pt x="1449" y="1748"/>
                    </a:cubicBezTo>
                    <a:cubicBezTo>
                      <a:pt x="1449" y="1121"/>
                      <a:pt x="1793" y="538"/>
                      <a:pt x="2345" y="224"/>
                    </a:cubicBezTo>
                    <a:lnTo>
                      <a:pt x="2345" y="105"/>
                    </a:lnTo>
                    <a:cubicBezTo>
                      <a:pt x="2151" y="30"/>
                      <a:pt x="1957" y="0"/>
                      <a:pt x="17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25">
                <a:extLst>
                  <a:ext uri="{FF2B5EF4-FFF2-40B4-BE49-F238E27FC236}">
                    <a16:creationId xmlns:a16="http://schemas.microsoft.com/office/drawing/2014/main" id="{668EB4F5-81EF-A03C-F3F3-6D3DE0FA9DEF}"/>
                  </a:ext>
                </a:extLst>
              </p:cNvPr>
              <p:cNvSpPr/>
              <p:nvPr/>
            </p:nvSpPr>
            <p:spPr>
              <a:xfrm>
                <a:off x="9682150" y="1048825"/>
                <a:ext cx="22425" cy="758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3033" extrusionOk="0">
                    <a:moveTo>
                      <a:pt x="896" y="0"/>
                    </a:moveTo>
                    <a:cubicBezTo>
                      <a:pt x="344" y="299"/>
                      <a:pt x="0" y="882"/>
                      <a:pt x="0" y="1524"/>
                    </a:cubicBezTo>
                    <a:cubicBezTo>
                      <a:pt x="0" y="2151"/>
                      <a:pt x="344" y="2734"/>
                      <a:pt x="896" y="3032"/>
                    </a:cubicBezTo>
                    <a:lnTo>
                      <a:pt x="896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25">
                <a:extLst>
                  <a:ext uri="{FF2B5EF4-FFF2-40B4-BE49-F238E27FC236}">
                    <a16:creationId xmlns:a16="http://schemas.microsoft.com/office/drawing/2014/main" id="{0FDAB2FB-072C-3A6C-7343-5B43908BDC41}"/>
                  </a:ext>
                </a:extLst>
              </p:cNvPr>
              <p:cNvSpPr/>
              <p:nvPr/>
            </p:nvSpPr>
            <p:spPr>
              <a:xfrm>
                <a:off x="8673600" y="2129050"/>
                <a:ext cx="200900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8036" h="10516" extrusionOk="0">
                    <a:moveTo>
                      <a:pt x="2883" y="1"/>
                    </a:moveTo>
                    <a:cubicBezTo>
                      <a:pt x="1853" y="1"/>
                      <a:pt x="837" y="300"/>
                      <a:pt x="0" y="882"/>
                    </a:cubicBezTo>
                    <a:lnTo>
                      <a:pt x="0" y="9620"/>
                    </a:lnTo>
                    <a:cubicBezTo>
                      <a:pt x="837" y="10202"/>
                      <a:pt x="1853" y="10516"/>
                      <a:pt x="2883" y="10516"/>
                    </a:cubicBezTo>
                    <a:cubicBezTo>
                      <a:pt x="5721" y="10516"/>
                      <a:pt x="8036" y="8156"/>
                      <a:pt x="8036" y="5258"/>
                    </a:cubicBezTo>
                    <a:cubicBezTo>
                      <a:pt x="8036" y="2346"/>
                      <a:pt x="5736" y="1"/>
                      <a:pt x="2883" y="1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125">
                <a:extLst>
                  <a:ext uri="{FF2B5EF4-FFF2-40B4-BE49-F238E27FC236}">
                    <a16:creationId xmlns:a16="http://schemas.microsoft.com/office/drawing/2014/main" id="{8171F9AE-77F3-BA08-67FF-1D000C01302A}"/>
                  </a:ext>
                </a:extLst>
              </p:cNvPr>
              <p:cNvSpPr/>
              <p:nvPr/>
            </p:nvSpPr>
            <p:spPr>
              <a:xfrm>
                <a:off x="8697225" y="2194225"/>
                <a:ext cx="116675" cy="134650"/>
              </a:xfrm>
              <a:custGeom>
                <a:avLst/>
                <a:gdLst/>
                <a:ahLst/>
                <a:cxnLst/>
                <a:rect l="l" t="t" r="r" b="b"/>
                <a:pathLst>
                  <a:path w="4667" h="5386" extrusionOk="0">
                    <a:moveTo>
                      <a:pt x="4340" y="1"/>
                    </a:moveTo>
                    <a:cubicBezTo>
                      <a:pt x="4283" y="1"/>
                      <a:pt x="4225" y="25"/>
                      <a:pt x="4178" y="82"/>
                    </a:cubicBezTo>
                    <a:lnTo>
                      <a:pt x="131" y="5011"/>
                    </a:lnTo>
                    <a:cubicBezTo>
                      <a:pt x="0" y="5156"/>
                      <a:pt x="109" y="5385"/>
                      <a:pt x="293" y="5385"/>
                    </a:cubicBezTo>
                    <a:cubicBezTo>
                      <a:pt x="298" y="5385"/>
                      <a:pt x="304" y="5385"/>
                      <a:pt x="310" y="5385"/>
                    </a:cubicBezTo>
                    <a:lnTo>
                      <a:pt x="355" y="5385"/>
                    </a:lnTo>
                    <a:lnTo>
                      <a:pt x="2939" y="4892"/>
                    </a:lnTo>
                    <a:cubicBezTo>
                      <a:pt x="3219" y="4850"/>
                      <a:pt x="3158" y="4453"/>
                      <a:pt x="2903" y="4453"/>
                    </a:cubicBezTo>
                    <a:cubicBezTo>
                      <a:pt x="2886" y="4453"/>
                      <a:pt x="2868" y="4455"/>
                      <a:pt x="2849" y="4459"/>
                    </a:cubicBezTo>
                    <a:lnTo>
                      <a:pt x="878" y="4832"/>
                    </a:lnTo>
                    <a:lnTo>
                      <a:pt x="878" y="4832"/>
                    </a:lnTo>
                    <a:lnTo>
                      <a:pt x="4522" y="366"/>
                    </a:lnTo>
                    <a:cubicBezTo>
                      <a:pt x="4666" y="200"/>
                      <a:pt x="4506" y="1"/>
                      <a:pt x="4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125">
                <a:extLst>
                  <a:ext uri="{FF2B5EF4-FFF2-40B4-BE49-F238E27FC236}">
                    <a16:creationId xmlns:a16="http://schemas.microsoft.com/office/drawing/2014/main" id="{44F5C217-6F18-49F3-9507-DBA147C57F3A}"/>
                  </a:ext>
                </a:extLst>
              </p:cNvPr>
              <p:cNvSpPr/>
              <p:nvPr/>
            </p:nvSpPr>
            <p:spPr>
              <a:xfrm>
                <a:off x="7745325" y="2129050"/>
                <a:ext cx="200925" cy="262900"/>
              </a:xfrm>
              <a:custGeom>
                <a:avLst/>
                <a:gdLst/>
                <a:ahLst/>
                <a:cxnLst/>
                <a:rect l="l" t="t" r="r" b="b"/>
                <a:pathLst>
                  <a:path w="8037" h="10516" extrusionOk="0">
                    <a:moveTo>
                      <a:pt x="5154" y="1"/>
                    </a:moveTo>
                    <a:cubicBezTo>
                      <a:pt x="2301" y="1"/>
                      <a:pt x="1" y="2346"/>
                      <a:pt x="1" y="5258"/>
                    </a:cubicBezTo>
                    <a:cubicBezTo>
                      <a:pt x="1" y="8156"/>
                      <a:pt x="2301" y="10516"/>
                      <a:pt x="5154" y="10516"/>
                    </a:cubicBezTo>
                    <a:cubicBezTo>
                      <a:pt x="6184" y="10516"/>
                      <a:pt x="7200" y="10202"/>
                      <a:pt x="8036" y="9620"/>
                    </a:cubicBezTo>
                    <a:lnTo>
                      <a:pt x="8036" y="882"/>
                    </a:lnTo>
                    <a:cubicBezTo>
                      <a:pt x="7200" y="300"/>
                      <a:pt x="6184" y="1"/>
                      <a:pt x="5154" y="1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25">
                <a:extLst>
                  <a:ext uri="{FF2B5EF4-FFF2-40B4-BE49-F238E27FC236}">
                    <a16:creationId xmlns:a16="http://schemas.microsoft.com/office/drawing/2014/main" id="{13A156E5-5C6A-5B6E-DA3C-4BB7E8898DF0}"/>
                  </a:ext>
                </a:extLst>
              </p:cNvPr>
              <p:cNvSpPr/>
              <p:nvPr/>
            </p:nvSpPr>
            <p:spPr>
              <a:xfrm>
                <a:off x="7807700" y="2194050"/>
                <a:ext cx="1135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5392" extrusionOk="0">
                    <a:moveTo>
                      <a:pt x="253" y="1"/>
                    </a:moveTo>
                    <a:cubicBezTo>
                      <a:pt x="203" y="1"/>
                      <a:pt x="151" y="20"/>
                      <a:pt x="105" y="59"/>
                    </a:cubicBezTo>
                    <a:cubicBezTo>
                      <a:pt x="15" y="134"/>
                      <a:pt x="0" y="269"/>
                      <a:pt x="75" y="373"/>
                    </a:cubicBezTo>
                    <a:lnTo>
                      <a:pt x="3719" y="4824"/>
                    </a:lnTo>
                    <a:lnTo>
                      <a:pt x="1748" y="4451"/>
                    </a:lnTo>
                    <a:cubicBezTo>
                      <a:pt x="1738" y="4449"/>
                      <a:pt x="1728" y="4449"/>
                      <a:pt x="1718" y="4449"/>
                    </a:cubicBezTo>
                    <a:cubicBezTo>
                      <a:pt x="1596" y="4449"/>
                      <a:pt x="1493" y="4534"/>
                      <a:pt x="1479" y="4645"/>
                    </a:cubicBezTo>
                    <a:cubicBezTo>
                      <a:pt x="1464" y="4764"/>
                      <a:pt x="1539" y="4884"/>
                      <a:pt x="1673" y="4899"/>
                    </a:cubicBezTo>
                    <a:lnTo>
                      <a:pt x="4257" y="5392"/>
                    </a:lnTo>
                    <a:lnTo>
                      <a:pt x="4287" y="5392"/>
                    </a:lnTo>
                    <a:cubicBezTo>
                      <a:pt x="4376" y="5392"/>
                      <a:pt x="4451" y="5347"/>
                      <a:pt x="4481" y="5287"/>
                    </a:cubicBezTo>
                    <a:cubicBezTo>
                      <a:pt x="4541" y="5197"/>
                      <a:pt x="4526" y="5093"/>
                      <a:pt x="4466" y="5018"/>
                    </a:cubicBezTo>
                    <a:lnTo>
                      <a:pt x="418" y="89"/>
                    </a:lnTo>
                    <a:cubicBezTo>
                      <a:pt x="377" y="31"/>
                      <a:pt x="317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25">
                <a:extLst>
                  <a:ext uri="{FF2B5EF4-FFF2-40B4-BE49-F238E27FC236}">
                    <a16:creationId xmlns:a16="http://schemas.microsoft.com/office/drawing/2014/main" id="{BEBD8B5E-9741-7B32-2055-8BE71B59DE2F}"/>
                  </a:ext>
                </a:extLst>
              </p:cNvPr>
              <p:cNvSpPr/>
              <p:nvPr/>
            </p:nvSpPr>
            <p:spPr>
              <a:xfrm>
                <a:off x="8189675" y="2568925"/>
                <a:ext cx="252075" cy="466400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18656" extrusionOk="0">
                    <a:moveTo>
                      <a:pt x="5049" y="0"/>
                    </a:moveTo>
                    <a:cubicBezTo>
                      <a:pt x="2271" y="0"/>
                      <a:pt x="16" y="2256"/>
                      <a:pt x="1" y="5034"/>
                    </a:cubicBezTo>
                    <a:lnTo>
                      <a:pt x="1" y="13607"/>
                    </a:lnTo>
                    <a:cubicBezTo>
                      <a:pt x="16" y="16385"/>
                      <a:pt x="2271" y="18640"/>
                      <a:pt x="5049" y="18655"/>
                    </a:cubicBezTo>
                    <a:cubicBezTo>
                      <a:pt x="7827" y="18640"/>
                      <a:pt x="10082" y="16385"/>
                      <a:pt x="10082" y="13607"/>
                    </a:cubicBezTo>
                    <a:lnTo>
                      <a:pt x="10082" y="5034"/>
                    </a:lnTo>
                    <a:cubicBezTo>
                      <a:pt x="10082" y="2256"/>
                      <a:pt x="7827" y="0"/>
                      <a:pt x="5049" y="0"/>
                    </a:cubicBezTo>
                    <a:close/>
                  </a:path>
                </a:pathLst>
              </a:custGeom>
              <a:solidFill>
                <a:srgbClr val="DB7D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25">
                <a:extLst>
                  <a:ext uri="{FF2B5EF4-FFF2-40B4-BE49-F238E27FC236}">
                    <a16:creationId xmlns:a16="http://schemas.microsoft.com/office/drawing/2014/main" id="{8804540A-1DB2-2E2B-87E9-23A48CCBF551}"/>
                  </a:ext>
                </a:extLst>
              </p:cNvPr>
              <p:cNvSpPr/>
              <p:nvPr/>
            </p:nvSpPr>
            <p:spPr>
              <a:xfrm>
                <a:off x="7898050" y="1752050"/>
                <a:ext cx="821125" cy="994625"/>
              </a:xfrm>
              <a:custGeom>
                <a:avLst/>
                <a:gdLst/>
                <a:ahLst/>
                <a:cxnLst/>
                <a:rect l="l" t="t" r="r" b="b"/>
                <a:pathLst>
                  <a:path w="32845" h="39785" extrusionOk="0">
                    <a:moveTo>
                      <a:pt x="15705" y="1"/>
                    </a:moveTo>
                    <a:cubicBezTo>
                      <a:pt x="12703" y="1"/>
                      <a:pt x="1370" y="915"/>
                      <a:pt x="748" y="13677"/>
                    </a:cubicBezTo>
                    <a:cubicBezTo>
                      <a:pt x="1" y="29345"/>
                      <a:pt x="6035" y="33571"/>
                      <a:pt x="6035" y="33571"/>
                    </a:cubicBezTo>
                    <a:cubicBezTo>
                      <a:pt x="6035" y="33571"/>
                      <a:pt x="12353" y="39172"/>
                      <a:pt x="13592" y="39516"/>
                    </a:cubicBezTo>
                    <a:cubicBezTo>
                      <a:pt x="13921" y="39620"/>
                      <a:pt x="15564" y="39710"/>
                      <a:pt x="16326" y="39770"/>
                    </a:cubicBezTo>
                    <a:lnTo>
                      <a:pt x="16326" y="39785"/>
                    </a:lnTo>
                    <a:lnTo>
                      <a:pt x="16535" y="39785"/>
                    </a:lnTo>
                    <a:lnTo>
                      <a:pt x="16535" y="39770"/>
                    </a:lnTo>
                    <a:cubicBezTo>
                      <a:pt x="17296" y="39710"/>
                      <a:pt x="18939" y="39620"/>
                      <a:pt x="19268" y="39516"/>
                    </a:cubicBezTo>
                    <a:cubicBezTo>
                      <a:pt x="20493" y="39172"/>
                      <a:pt x="26826" y="33571"/>
                      <a:pt x="26826" y="33571"/>
                    </a:cubicBezTo>
                    <a:cubicBezTo>
                      <a:pt x="26826" y="33571"/>
                      <a:pt x="32845" y="29345"/>
                      <a:pt x="32098" y="13677"/>
                    </a:cubicBezTo>
                    <a:cubicBezTo>
                      <a:pt x="31488" y="915"/>
                      <a:pt x="20090" y="1"/>
                      <a:pt x="17128" y="1"/>
                    </a:cubicBezTo>
                    <a:cubicBezTo>
                      <a:pt x="16679" y="1"/>
                      <a:pt x="16424" y="22"/>
                      <a:pt x="16430" y="26"/>
                    </a:cubicBezTo>
                    <a:cubicBezTo>
                      <a:pt x="16424" y="22"/>
                      <a:pt x="16161" y="1"/>
                      <a:pt x="157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25">
                <a:extLst>
                  <a:ext uri="{FF2B5EF4-FFF2-40B4-BE49-F238E27FC236}">
                    <a16:creationId xmlns:a16="http://schemas.microsoft.com/office/drawing/2014/main" id="{4B72D5AE-5CC4-6C32-127C-9E41D10881CD}"/>
                  </a:ext>
                </a:extLst>
              </p:cNvPr>
              <p:cNvSpPr/>
              <p:nvPr/>
            </p:nvSpPr>
            <p:spPr>
              <a:xfrm>
                <a:off x="8439475" y="2186200"/>
                <a:ext cx="515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555" extrusionOk="0">
                    <a:moveTo>
                      <a:pt x="1031" y="0"/>
                    </a:moveTo>
                    <a:cubicBezTo>
                      <a:pt x="464" y="0"/>
                      <a:pt x="1" y="568"/>
                      <a:pt x="1" y="1285"/>
                    </a:cubicBezTo>
                    <a:cubicBezTo>
                      <a:pt x="1" y="1987"/>
                      <a:pt x="464" y="2554"/>
                      <a:pt x="1031" y="2554"/>
                    </a:cubicBezTo>
                    <a:cubicBezTo>
                      <a:pt x="1599" y="2554"/>
                      <a:pt x="2062" y="1987"/>
                      <a:pt x="2062" y="1285"/>
                    </a:cubicBezTo>
                    <a:cubicBezTo>
                      <a:pt x="2062" y="568"/>
                      <a:pt x="1599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25">
                <a:extLst>
                  <a:ext uri="{FF2B5EF4-FFF2-40B4-BE49-F238E27FC236}">
                    <a16:creationId xmlns:a16="http://schemas.microsoft.com/office/drawing/2014/main" id="{E546113E-3EDE-14F4-BA7E-2B4E48F0B593}"/>
                  </a:ext>
                </a:extLst>
              </p:cNvPr>
              <p:cNvSpPr/>
              <p:nvPr/>
            </p:nvSpPr>
            <p:spPr>
              <a:xfrm>
                <a:off x="8420425" y="2276925"/>
                <a:ext cx="205775" cy="1191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765" extrusionOk="0">
                    <a:moveTo>
                      <a:pt x="4123" y="0"/>
                    </a:moveTo>
                    <a:cubicBezTo>
                      <a:pt x="1853" y="0"/>
                      <a:pt x="1" y="1061"/>
                      <a:pt x="1" y="2390"/>
                    </a:cubicBezTo>
                    <a:cubicBezTo>
                      <a:pt x="1" y="3705"/>
                      <a:pt x="1853" y="4765"/>
                      <a:pt x="4123" y="4765"/>
                    </a:cubicBezTo>
                    <a:cubicBezTo>
                      <a:pt x="6394" y="4765"/>
                      <a:pt x="8231" y="3705"/>
                      <a:pt x="8231" y="2390"/>
                    </a:cubicBezTo>
                    <a:cubicBezTo>
                      <a:pt x="8231" y="1061"/>
                      <a:pt x="6394" y="0"/>
                      <a:pt x="4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125">
                <a:extLst>
                  <a:ext uri="{FF2B5EF4-FFF2-40B4-BE49-F238E27FC236}">
                    <a16:creationId xmlns:a16="http://schemas.microsoft.com/office/drawing/2014/main" id="{23C488DB-62EC-5E1B-833B-CD6F952B782E}"/>
                  </a:ext>
                </a:extLst>
              </p:cNvPr>
              <p:cNvSpPr/>
              <p:nvPr/>
            </p:nvSpPr>
            <p:spPr>
              <a:xfrm>
                <a:off x="8230750" y="2449825"/>
                <a:ext cx="162075" cy="49675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1987" extrusionOk="0">
                    <a:moveTo>
                      <a:pt x="6319" y="0"/>
                    </a:moveTo>
                    <a:cubicBezTo>
                      <a:pt x="6298" y="0"/>
                      <a:pt x="6278" y="5"/>
                      <a:pt x="6259" y="15"/>
                    </a:cubicBezTo>
                    <a:cubicBezTo>
                      <a:pt x="5303" y="523"/>
                      <a:pt x="4317" y="941"/>
                      <a:pt x="3286" y="1239"/>
                    </a:cubicBezTo>
                    <a:cubicBezTo>
                      <a:pt x="2256" y="1508"/>
                      <a:pt x="1195" y="1658"/>
                      <a:pt x="135" y="1717"/>
                    </a:cubicBezTo>
                    <a:cubicBezTo>
                      <a:pt x="60" y="1717"/>
                      <a:pt x="1" y="1777"/>
                      <a:pt x="1" y="1852"/>
                    </a:cubicBezTo>
                    <a:cubicBezTo>
                      <a:pt x="1" y="1926"/>
                      <a:pt x="60" y="1986"/>
                      <a:pt x="135" y="1986"/>
                    </a:cubicBezTo>
                    <a:cubicBezTo>
                      <a:pt x="1225" y="1941"/>
                      <a:pt x="2316" y="1777"/>
                      <a:pt x="3361" y="1493"/>
                    </a:cubicBezTo>
                    <a:cubicBezTo>
                      <a:pt x="4422" y="1195"/>
                      <a:pt x="5422" y="776"/>
                      <a:pt x="6393" y="254"/>
                    </a:cubicBezTo>
                    <a:cubicBezTo>
                      <a:pt x="6453" y="224"/>
                      <a:pt x="6483" y="134"/>
                      <a:pt x="6438" y="74"/>
                    </a:cubicBezTo>
                    <a:cubicBezTo>
                      <a:pt x="6407" y="23"/>
                      <a:pt x="6363" y="0"/>
                      <a:pt x="63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125">
                <a:extLst>
                  <a:ext uri="{FF2B5EF4-FFF2-40B4-BE49-F238E27FC236}">
                    <a16:creationId xmlns:a16="http://schemas.microsoft.com/office/drawing/2014/main" id="{B04997DB-A98E-0DDB-897A-CC7D479FEBFB}"/>
                  </a:ext>
                </a:extLst>
              </p:cNvPr>
              <p:cNvSpPr/>
              <p:nvPr/>
            </p:nvSpPr>
            <p:spPr>
              <a:xfrm>
                <a:off x="8115375" y="2186200"/>
                <a:ext cx="51550" cy="63875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555" extrusionOk="0">
                    <a:moveTo>
                      <a:pt x="1031" y="0"/>
                    </a:moveTo>
                    <a:cubicBezTo>
                      <a:pt x="463" y="0"/>
                      <a:pt x="0" y="568"/>
                      <a:pt x="0" y="1285"/>
                    </a:cubicBezTo>
                    <a:cubicBezTo>
                      <a:pt x="0" y="1987"/>
                      <a:pt x="463" y="2554"/>
                      <a:pt x="1031" y="2554"/>
                    </a:cubicBezTo>
                    <a:cubicBezTo>
                      <a:pt x="1599" y="2554"/>
                      <a:pt x="2062" y="1987"/>
                      <a:pt x="2062" y="1285"/>
                    </a:cubicBezTo>
                    <a:cubicBezTo>
                      <a:pt x="2062" y="568"/>
                      <a:pt x="1599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125">
                <a:extLst>
                  <a:ext uri="{FF2B5EF4-FFF2-40B4-BE49-F238E27FC236}">
                    <a16:creationId xmlns:a16="http://schemas.microsoft.com/office/drawing/2014/main" id="{0870722F-7E6A-D94A-872D-31C4DC03806D}"/>
                  </a:ext>
                </a:extLst>
              </p:cNvPr>
              <p:cNvSpPr/>
              <p:nvPr/>
            </p:nvSpPr>
            <p:spPr>
              <a:xfrm>
                <a:off x="7980200" y="2276925"/>
                <a:ext cx="205775" cy="119125"/>
              </a:xfrm>
              <a:custGeom>
                <a:avLst/>
                <a:gdLst/>
                <a:ahLst/>
                <a:cxnLst/>
                <a:rect l="l" t="t" r="r" b="b"/>
                <a:pathLst>
                  <a:path w="8231" h="4765" extrusionOk="0">
                    <a:moveTo>
                      <a:pt x="4123" y="0"/>
                    </a:moveTo>
                    <a:cubicBezTo>
                      <a:pt x="1853" y="0"/>
                      <a:pt x="1" y="1061"/>
                      <a:pt x="1" y="2390"/>
                    </a:cubicBezTo>
                    <a:cubicBezTo>
                      <a:pt x="1" y="3705"/>
                      <a:pt x="1853" y="4765"/>
                      <a:pt x="4123" y="4765"/>
                    </a:cubicBezTo>
                    <a:cubicBezTo>
                      <a:pt x="6393" y="4765"/>
                      <a:pt x="8230" y="3705"/>
                      <a:pt x="8230" y="2390"/>
                    </a:cubicBezTo>
                    <a:cubicBezTo>
                      <a:pt x="8230" y="1061"/>
                      <a:pt x="6393" y="0"/>
                      <a:pt x="4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25">
                <a:extLst>
                  <a:ext uri="{FF2B5EF4-FFF2-40B4-BE49-F238E27FC236}">
                    <a16:creationId xmlns:a16="http://schemas.microsoft.com/office/drawing/2014/main" id="{E4201D64-D9DA-7A4D-4793-A74A573B0C1C}"/>
                  </a:ext>
                </a:extLst>
              </p:cNvPr>
              <p:cNvSpPr/>
              <p:nvPr/>
            </p:nvSpPr>
            <p:spPr>
              <a:xfrm>
                <a:off x="8213950" y="2164025"/>
                <a:ext cx="179250" cy="257050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10282" extrusionOk="0">
                    <a:moveTo>
                      <a:pt x="2288" y="0"/>
                    </a:moveTo>
                    <a:cubicBezTo>
                      <a:pt x="2272" y="0"/>
                      <a:pt x="2257" y="2"/>
                      <a:pt x="2241" y="6"/>
                    </a:cubicBezTo>
                    <a:cubicBezTo>
                      <a:pt x="2121" y="21"/>
                      <a:pt x="2032" y="140"/>
                      <a:pt x="2062" y="260"/>
                    </a:cubicBezTo>
                    <a:cubicBezTo>
                      <a:pt x="2629" y="3202"/>
                      <a:pt x="2286" y="5457"/>
                      <a:pt x="1016" y="7145"/>
                    </a:cubicBezTo>
                    <a:cubicBezTo>
                      <a:pt x="628" y="7533"/>
                      <a:pt x="0" y="8161"/>
                      <a:pt x="508" y="8848"/>
                    </a:cubicBezTo>
                    <a:cubicBezTo>
                      <a:pt x="747" y="9087"/>
                      <a:pt x="1091" y="9102"/>
                      <a:pt x="1404" y="9117"/>
                    </a:cubicBezTo>
                    <a:cubicBezTo>
                      <a:pt x="1748" y="9117"/>
                      <a:pt x="1912" y="9147"/>
                      <a:pt x="1957" y="9281"/>
                    </a:cubicBezTo>
                    <a:cubicBezTo>
                      <a:pt x="2151" y="9789"/>
                      <a:pt x="2599" y="10147"/>
                      <a:pt x="3137" y="10237"/>
                    </a:cubicBezTo>
                    <a:cubicBezTo>
                      <a:pt x="3167" y="10267"/>
                      <a:pt x="3212" y="10282"/>
                      <a:pt x="3256" y="10282"/>
                    </a:cubicBezTo>
                    <a:lnTo>
                      <a:pt x="3899" y="10282"/>
                    </a:lnTo>
                    <a:cubicBezTo>
                      <a:pt x="3944" y="10282"/>
                      <a:pt x="3973" y="10267"/>
                      <a:pt x="4018" y="10252"/>
                    </a:cubicBezTo>
                    <a:cubicBezTo>
                      <a:pt x="4556" y="10162"/>
                      <a:pt x="5004" y="9804"/>
                      <a:pt x="5198" y="9281"/>
                    </a:cubicBezTo>
                    <a:cubicBezTo>
                      <a:pt x="5243" y="9147"/>
                      <a:pt x="5407" y="9132"/>
                      <a:pt x="5751" y="9117"/>
                    </a:cubicBezTo>
                    <a:cubicBezTo>
                      <a:pt x="6064" y="9102"/>
                      <a:pt x="6408" y="9102"/>
                      <a:pt x="6662" y="8833"/>
                    </a:cubicBezTo>
                    <a:cubicBezTo>
                      <a:pt x="7170" y="8176"/>
                      <a:pt x="6527" y="7533"/>
                      <a:pt x="6169" y="7190"/>
                    </a:cubicBezTo>
                    <a:cubicBezTo>
                      <a:pt x="4884" y="5472"/>
                      <a:pt x="4526" y="3202"/>
                      <a:pt x="5094" y="275"/>
                    </a:cubicBezTo>
                    <a:cubicBezTo>
                      <a:pt x="5123" y="155"/>
                      <a:pt x="5049" y="36"/>
                      <a:pt x="4929" y="6"/>
                    </a:cubicBezTo>
                    <a:cubicBezTo>
                      <a:pt x="4918" y="5"/>
                      <a:pt x="4907" y="4"/>
                      <a:pt x="4895" y="4"/>
                    </a:cubicBezTo>
                    <a:cubicBezTo>
                      <a:pt x="4775" y="4"/>
                      <a:pt x="4674" y="76"/>
                      <a:pt x="4660" y="185"/>
                    </a:cubicBezTo>
                    <a:cubicBezTo>
                      <a:pt x="4063" y="3247"/>
                      <a:pt x="4436" y="5622"/>
                      <a:pt x="5825" y="7474"/>
                    </a:cubicBezTo>
                    <a:cubicBezTo>
                      <a:pt x="6244" y="7892"/>
                      <a:pt x="6557" y="8235"/>
                      <a:pt x="6333" y="8534"/>
                    </a:cubicBezTo>
                    <a:cubicBezTo>
                      <a:pt x="6214" y="8654"/>
                      <a:pt x="5975" y="8669"/>
                      <a:pt x="5736" y="8669"/>
                    </a:cubicBezTo>
                    <a:cubicBezTo>
                      <a:pt x="5377" y="8684"/>
                      <a:pt x="4929" y="8698"/>
                      <a:pt x="4765" y="9117"/>
                    </a:cubicBezTo>
                    <a:cubicBezTo>
                      <a:pt x="4616" y="9535"/>
                      <a:pt x="4212" y="9819"/>
                      <a:pt x="3764" y="9834"/>
                    </a:cubicBezTo>
                    <a:lnTo>
                      <a:pt x="3376" y="9834"/>
                    </a:lnTo>
                    <a:cubicBezTo>
                      <a:pt x="2928" y="9819"/>
                      <a:pt x="2540" y="9535"/>
                      <a:pt x="2375" y="9117"/>
                    </a:cubicBezTo>
                    <a:cubicBezTo>
                      <a:pt x="2226" y="8698"/>
                      <a:pt x="1763" y="8684"/>
                      <a:pt x="1404" y="8669"/>
                    </a:cubicBezTo>
                    <a:cubicBezTo>
                      <a:pt x="1180" y="8654"/>
                      <a:pt x="941" y="8654"/>
                      <a:pt x="852" y="8564"/>
                    </a:cubicBezTo>
                    <a:cubicBezTo>
                      <a:pt x="613" y="8235"/>
                      <a:pt x="912" y="7892"/>
                      <a:pt x="1360" y="7444"/>
                    </a:cubicBezTo>
                    <a:cubicBezTo>
                      <a:pt x="2719" y="5622"/>
                      <a:pt x="3092" y="3247"/>
                      <a:pt x="2495" y="185"/>
                    </a:cubicBezTo>
                    <a:cubicBezTo>
                      <a:pt x="2482" y="81"/>
                      <a:pt x="2390" y="0"/>
                      <a:pt x="22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25">
                <a:extLst>
                  <a:ext uri="{FF2B5EF4-FFF2-40B4-BE49-F238E27FC236}">
                    <a16:creationId xmlns:a16="http://schemas.microsoft.com/office/drawing/2014/main" id="{85B380D8-C050-ACDB-708B-3A674284D0A1}"/>
                  </a:ext>
                </a:extLst>
              </p:cNvPr>
              <p:cNvSpPr/>
              <p:nvPr/>
            </p:nvSpPr>
            <p:spPr>
              <a:xfrm>
                <a:off x="8408500" y="2030175"/>
                <a:ext cx="2180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8723" h="3222" extrusionOk="0">
                    <a:moveTo>
                      <a:pt x="1182" y="1"/>
                    </a:moveTo>
                    <a:cubicBezTo>
                      <a:pt x="648" y="1"/>
                      <a:pt x="171" y="396"/>
                      <a:pt x="90" y="939"/>
                    </a:cubicBezTo>
                    <a:cubicBezTo>
                      <a:pt x="0" y="1536"/>
                      <a:pt x="403" y="2104"/>
                      <a:pt x="1001" y="2193"/>
                    </a:cubicBezTo>
                    <a:lnTo>
                      <a:pt x="7378" y="3209"/>
                    </a:lnTo>
                    <a:cubicBezTo>
                      <a:pt x="7433" y="3217"/>
                      <a:pt x="7487" y="3221"/>
                      <a:pt x="7540" y="3221"/>
                    </a:cubicBezTo>
                    <a:cubicBezTo>
                      <a:pt x="8073" y="3221"/>
                      <a:pt x="8538" y="2826"/>
                      <a:pt x="8633" y="2283"/>
                    </a:cubicBezTo>
                    <a:cubicBezTo>
                      <a:pt x="8723" y="1686"/>
                      <a:pt x="8319" y="1133"/>
                      <a:pt x="7722" y="1028"/>
                    </a:cubicBezTo>
                    <a:lnTo>
                      <a:pt x="1344" y="13"/>
                    </a:lnTo>
                    <a:cubicBezTo>
                      <a:pt x="1290" y="5"/>
                      <a:pt x="1236" y="1"/>
                      <a:pt x="1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25">
                <a:extLst>
                  <a:ext uri="{FF2B5EF4-FFF2-40B4-BE49-F238E27FC236}">
                    <a16:creationId xmlns:a16="http://schemas.microsoft.com/office/drawing/2014/main" id="{52A7A4FE-FD88-5B24-7C7C-BC96B38EEF44}"/>
                  </a:ext>
                </a:extLst>
              </p:cNvPr>
              <p:cNvSpPr/>
              <p:nvPr/>
            </p:nvSpPr>
            <p:spPr>
              <a:xfrm>
                <a:off x="7985425" y="2092150"/>
                <a:ext cx="218475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8739" h="3222" extrusionOk="0">
                    <a:moveTo>
                      <a:pt x="7546" y="1"/>
                    </a:moveTo>
                    <a:cubicBezTo>
                      <a:pt x="7491" y="1"/>
                      <a:pt x="7435" y="5"/>
                      <a:pt x="7379" y="13"/>
                    </a:cubicBezTo>
                    <a:lnTo>
                      <a:pt x="1016" y="1029"/>
                    </a:lnTo>
                    <a:cubicBezTo>
                      <a:pt x="404" y="1118"/>
                      <a:pt x="1" y="1686"/>
                      <a:pt x="90" y="2298"/>
                    </a:cubicBezTo>
                    <a:cubicBezTo>
                      <a:pt x="185" y="2840"/>
                      <a:pt x="648" y="3222"/>
                      <a:pt x="1179" y="3222"/>
                    </a:cubicBezTo>
                    <a:cubicBezTo>
                      <a:pt x="1234" y="3222"/>
                      <a:pt x="1289" y="3218"/>
                      <a:pt x="1345" y="3209"/>
                    </a:cubicBezTo>
                    <a:lnTo>
                      <a:pt x="7723" y="2194"/>
                    </a:lnTo>
                    <a:cubicBezTo>
                      <a:pt x="8335" y="2089"/>
                      <a:pt x="8738" y="1537"/>
                      <a:pt x="8634" y="924"/>
                    </a:cubicBezTo>
                    <a:cubicBezTo>
                      <a:pt x="8552" y="383"/>
                      <a:pt x="8078" y="1"/>
                      <a:pt x="7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25">
                <a:extLst>
                  <a:ext uri="{FF2B5EF4-FFF2-40B4-BE49-F238E27FC236}">
                    <a16:creationId xmlns:a16="http://schemas.microsoft.com/office/drawing/2014/main" id="{E3B5A28D-447E-09C2-BD67-ABDA3F62B98A}"/>
                  </a:ext>
                </a:extLst>
              </p:cNvPr>
              <p:cNvSpPr/>
              <p:nvPr/>
            </p:nvSpPr>
            <p:spPr>
              <a:xfrm>
                <a:off x="8353975" y="2118225"/>
                <a:ext cx="315925" cy="206900"/>
              </a:xfrm>
              <a:custGeom>
                <a:avLst/>
                <a:gdLst/>
                <a:ahLst/>
                <a:cxnLst/>
                <a:rect l="l" t="t" r="r" b="b"/>
                <a:pathLst>
                  <a:path w="12637" h="8276" extrusionOk="0">
                    <a:moveTo>
                      <a:pt x="4138" y="434"/>
                    </a:moveTo>
                    <a:lnTo>
                      <a:pt x="8499" y="449"/>
                    </a:lnTo>
                    <a:cubicBezTo>
                      <a:pt x="8526" y="448"/>
                      <a:pt x="8554" y="448"/>
                      <a:pt x="8581" y="448"/>
                    </a:cubicBezTo>
                    <a:cubicBezTo>
                      <a:pt x="10620" y="448"/>
                      <a:pt x="12278" y="2089"/>
                      <a:pt x="12278" y="4138"/>
                    </a:cubicBezTo>
                    <a:cubicBezTo>
                      <a:pt x="12278" y="6187"/>
                      <a:pt x="10620" y="7828"/>
                      <a:pt x="8581" y="7828"/>
                    </a:cubicBezTo>
                    <a:cubicBezTo>
                      <a:pt x="8554" y="7828"/>
                      <a:pt x="8526" y="7828"/>
                      <a:pt x="8499" y="7827"/>
                    </a:cubicBezTo>
                    <a:lnTo>
                      <a:pt x="4138" y="7827"/>
                    </a:lnTo>
                    <a:cubicBezTo>
                      <a:pt x="2106" y="7827"/>
                      <a:pt x="448" y="6169"/>
                      <a:pt x="448" y="4138"/>
                    </a:cubicBezTo>
                    <a:cubicBezTo>
                      <a:pt x="448" y="2092"/>
                      <a:pt x="2091" y="449"/>
                      <a:pt x="4138" y="434"/>
                    </a:cubicBezTo>
                    <a:close/>
                    <a:moveTo>
                      <a:pt x="4138" y="1"/>
                    </a:moveTo>
                    <a:cubicBezTo>
                      <a:pt x="1852" y="1"/>
                      <a:pt x="0" y="1853"/>
                      <a:pt x="0" y="4138"/>
                    </a:cubicBezTo>
                    <a:cubicBezTo>
                      <a:pt x="0" y="6423"/>
                      <a:pt x="1852" y="8260"/>
                      <a:pt x="4138" y="8260"/>
                    </a:cubicBezTo>
                    <a:lnTo>
                      <a:pt x="8499" y="8260"/>
                    </a:lnTo>
                    <a:lnTo>
                      <a:pt x="8499" y="8275"/>
                    </a:lnTo>
                    <a:cubicBezTo>
                      <a:pt x="10784" y="8275"/>
                      <a:pt x="12636" y="6423"/>
                      <a:pt x="12636" y="4138"/>
                    </a:cubicBezTo>
                    <a:cubicBezTo>
                      <a:pt x="12636" y="1853"/>
                      <a:pt x="10784" y="1"/>
                      <a:pt x="84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25">
                <a:extLst>
                  <a:ext uri="{FF2B5EF4-FFF2-40B4-BE49-F238E27FC236}">
                    <a16:creationId xmlns:a16="http://schemas.microsoft.com/office/drawing/2014/main" id="{11C258B6-F9D4-1D5A-0DB8-16D25FF12319}"/>
                  </a:ext>
                </a:extLst>
              </p:cNvPr>
              <p:cNvSpPr/>
              <p:nvPr/>
            </p:nvSpPr>
            <p:spPr>
              <a:xfrm>
                <a:off x="7918225" y="2118225"/>
                <a:ext cx="316275" cy="206525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261" extrusionOk="0">
                    <a:moveTo>
                      <a:pt x="4138" y="434"/>
                    </a:moveTo>
                    <a:lnTo>
                      <a:pt x="8514" y="449"/>
                    </a:lnTo>
                    <a:cubicBezTo>
                      <a:pt x="10545" y="449"/>
                      <a:pt x="12188" y="2107"/>
                      <a:pt x="12203" y="4138"/>
                    </a:cubicBezTo>
                    <a:cubicBezTo>
                      <a:pt x="12188" y="6169"/>
                      <a:pt x="10545" y="7827"/>
                      <a:pt x="8514" y="7827"/>
                    </a:cubicBezTo>
                    <a:lnTo>
                      <a:pt x="4138" y="7827"/>
                    </a:lnTo>
                    <a:cubicBezTo>
                      <a:pt x="2106" y="7827"/>
                      <a:pt x="463" y="6169"/>
                      <a:pt x="448" y="4138"/>
                    </a:cubicBezTo>
                    <a:cubicBezTo>
                      <a:pt x="448" y="2092"/>
                      <a:pt x="2106" y="449"/>
                      <a:pt x="4138" y="434"/>
                    </a:cubicBezTo>
                    <a:close/>
                    <a:moveTo>
                      <a:pt x="4138" y="1"/>
                    </a:moveTo>
                    <a:cubicBezTo>
                      <a:pt x="1867" y="1"/>
                      <a:pt x="15" y="1853"/>
                      <a:pt x="0" y="4138"/>
                    </a:cubicBezTo>
                    <a:cubicBezTo>
                      <a:pt x="15" y="6423"/>
                      <a:pt x="1867" y="8260"/>
                      <a:pt x="4138" y="8260"/>
                    </a:cubicBezTo>
                    <a:lnTo>
                      <a:pt x="8514" y="8260"/>
                    </a:lnTo>
                    <a:cubicBezTo>
                      <a:pt x="10784" y="8260"/>
                      <a:pt x="12636" y="6423"/>
                      <a:pt x="12651" y="4138"/>
                    </a:cubicBezTo>
                    <a:cubicBezTo>
                      <a:pt x="12636" y="1853"/>
                      <a:pt x="10799" y="1"/>
                      <a:pt x="85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25">
                <a:extLst>
                  <a:ext uri="{FF2B5EF4-FFF2-40B4-BE49-F238E27FC236}">
                    <a16:creationId xmlns:a16="http://schemas.microsoft.com/office/drawing/2014/main" id="{C57A9344-5291-693B-AE08-25A8222B12C2}"/>
                  </a:ext>
                </a:extLst>
              </p:cNvPr>
              <p:cNvSpPr/>
              <p:nvPr/>
            </p:nvSpPr>
            <p:spPr>
              <a:xfrm>
                <a:off x="8226275" y="2210400"/>
                <a:ext cx="136300" cy="26600"/>
              </a:xfrm>
              <a:custGeom>
                <a:avLst/>
                <a:gdLst/>
                <a:ahLst/>
                <a:cxnLst/>
                <a:rect l="l" t="t" r="r" b="b"/>
                <a:pathLst>
                  <a:path w="5452" h="1064" extrusionOk="0">
                    <a:moveTo>
                      <a:pt x="3081" y="0"/>
                    </a:moveTo>
                    <a:cubicBezTo>
                      <a:pt x="1520" y="0"/>
                      <a:pt x="89" y="621"/>
                      <a:pt x="0" y="660"/>
                    </a:cubicBezTo>
                    <a:lnTo>
                      <a:pt x="195" y="1063"/>
                    </a:lnTo>
                    <a:cubicBezTo>
                      <a:pt x="214" y="1053"/>
                      <a:pt x="1604" y="451"/>
                      <a:pt x="3082" y="451"/>
                    </a:cubicBezTo>
                    <a:cubicBezTo>
                      <a:pt x="3818" y="451"/>
                      <a:pt x="4577" y="601"/>
                      <a:pt x="5198" y="1048"/>
                    </a:cubicBezTo>
                    <a:lnTo>
                      <a:pt x="5452" y="675"/>
                    </a:lnTo>
                    <a:cubicBezTo>
                      <a:pt x="4741" y="169"/>
                      <a:pt x="3893" y="0"/>
                      <a:pt x="30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25">
                <a:extLst>
                  <a:ext uri="{FF2B5EF4-FFF2-40B4-BE49-F238E27FC236}">
                    <a16:creationId xmlns:a16="http://schemas.microsoft.com/office/drawing/2014/main" id="{FE5681A5-25E6-4023-08F4-D06449B0FFF3}"/>
                  </a:ext>
                </a:extLst>
              </p:cNvPr>
              <p:cNvSpPr/>
              <p:nvPr/>
            </p:nvSpPr>
            <p:spPr>
              <a:xfrm>
                <a:off x="9561525" y="2771525"/>
                <a:ext cx="610175" cy="994200"/>
              </a:xfrm>
              <a:custGeom>
                <a:avLst/>
                <a:gdLst/>
                <a:ahLst/>
                <a:cxnLst/>
                <a:rect l="l" t="t" r="r" b="b"/>
                <a:pathLst>
                  <a:path w="24407" h="39768" extrusionOk="0">
                    <a:moveTo>
                      <a:pt x="20530" y="1"/>
                    </a:moveTo>
                    <a:cubicBezTo>
                      <a:pt x="20191" y="1"/>
                      <a:pt x="19463" y="219"/>
                      <a:pt x="19417" y="2083"/>
                    </a:cubicBezTo>
                    <a:cubicBezTo>
                      <a:pt x="19373" y="4502"/>
                      <a:pt x="18775" y="8281"/>
                      <a:pt x="16460" y="11462"/>
                    </a:cubicBezTo>
                    <a:cubicBezTo>
                      <a:pt x="16460" y="11462"/>
                      <a:pt x="18436" y="4881"/>
                      <a:pt x="11710" y="4881"/>
                    </a:cubicBezTo>
                    <a:cubicBezTo>
                      <a:pt x="10901" y="4881"/>
                      <a:pt x="9967" y="4976"/>
                      <a:pt x="8888" y="5189"/>
                    </a:cubicBezTo>
                    <a:cubicBezTo>
                      <a:pt x="8888" y="5189"/>
                      <a:pt x="7944" y="6612"/>
                      <a:pt x="9805" y="6612"/>
                    </a:cubicBezTo>
                    <a:cubicBezTo>
                      <a:pt x="9860" y="6612"/>
                      <a:pt x="9918" y="6611"/>
                      <a:pt x="9978" y="6608"/>
                    </a:cubicBezTo>
                    <a:cubicBezTo>
                      <a:pt x="10175" y="6598"/>
                      <a:pt x="10388" y="6592"/>
                      <a:pt x="10610" y="6592"/>
                    </a:cubicBezTo>
                    <a:cubicBezTo>
                      <a:pt x="12752" y="6592"/>
                      <a:pt x="15746" y="7173"/>
                      <a:pt x="13040" y="10745"/>
                    </a:cubicBezTo>
                    <a:cubicBezTo>
                      <a:pt x="11829" y="12344"/>
                      <a:pt x="10716" y="13029"/>
                      <a:pt x="9839" y="13029"/>
                    </a:cubicBezTo>
                    <a:cubicBezTo>
                      <a:pt x="8552" y="13029"/>
                      <a:pt x="7772" y="11555"/>
                      <a:pt x="7932" y="9326"/>
                    </a:cubicBezTo>
                    <a:cubicBezTo>
                      <a:pt x="8085" y="7190"/>
                      <a:pt x="7923" y="6489"/>
                      <a:pt x="7597" y="6489"/>
                    </a:cubicBezTo>
                    <a:cubicBezTo>
                      <a:pt x="7352" y="6489"/>
                      <a:pt x="7013" y="6888"/>
                      <a:pt x="6647" y="7370"/>
                    </a:cubicBezTo>
                    <a:cubicBezTo>
                      <a:pt x="5796" y="8490"/>
                      <a:pt x="6856" y="20424"/>
                      <a:pt x="6856" y="20424"/>
                    </a:cubicBezTo>
                    <a:lnTo>
                      <a:pt x="1" y="37824"/>
                    </a:lnTo>
                    <a:cubicBezTo>
                      <a:pt x="1" y="37824"/>
                      <a:pt x="1656" y="39768"/>
                      <a:pt x="3768" y="39768"/>
                    </a:cubicBezTo>
                    <a:cubicBezTo>
                      <a:pt x="5382" y="39768"/>
                      <a:pt x="7262" y="38633"/>
                      <a:pt x="8873" y="34628"/>
                    </a:cubicBezTo>
                    <a:lnTo>
                      <a:pt x="12726" y="21753"/>
                    </a:lnTo>
                    <a:cubicBezTo>
                      <a:pt x="12726" y="21753"/>
                      <a:pt x="24406" y="10626"/>
                      <a:pt x="23898" y="5607"/>
                    </a:cubicBezTo>
                    <a:cubicBezTo>
                      <a:pt x="23898" y="5607"/>
                      <a:pt x="23729" y="5493"/>
                      <a:pt x="23480" y="5493"/>
                    </a:cubicBezTo>
                    <a:cubicBezTo>
                      <a:pt x="23205" y="5493"/>
                      <a:pt x="22832" y="5632"/>
                      <a:pt x="22479" y="6220"/>
                    </a:cubicBezTo>
                    <a:cubicBezTo>
                      <a:pt x="21792" y="7340"/>
                      <a:pt x="21120" y="9804"/>
                      <a:pt x="19268" y="11836"/>
                    </a:cubicBezTo>
                    <a:cubicBezTo>
                      <a:pt x="19268" y="11836"/>
                      <a:pt x="22733" y="3352"/>
                      <a:pt x="20702" y="21"/>
                    </a:cubicBezTo>
                    <a:cubicBezTo>
                      <a:pt x="20702" y="21"/>
                      <a:pt x="20634" y="1"/>
                      <a:pt x="205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25">
                <a:extLst>
                  <a:ext uri="{FF2B5EF4-FFF2-40B4-BE49-F238E27FC236}">
                    <a16:creationId xmlns:a16="http://schemas.microsoft.com/office/drawing/2014/main" id="{6599EE92-3C3F-BC45-D5DF-04BAA651DD29}"/>
                  </a:ext>
                </a:extLst>
              </p:cNvPr>
              <p:cNvSpPr/>
              <p:nvPr/>
            </p:nvSpPr>
            <p:spPr>
              <a:xfrm>
                <a:off x="8023150" y="3015125"/>
                <a:ext cx="572050" cy="1603775"/>
              </a:xfrm>
              <a:custGeom>
                <a:avLst/>
                <a:gdLst/>
                <a:ahLst/>
                <a:cxnLst/>
                <a:rect l="l" t="t" r="r" b="b"/>
                <a:pathLst>
                  <a:path w="22882" h="64151" extrusionOk="0">
                    <a:moveTo>
                      <a:pt x="5392" y="1"/>
                    </a:moveTo>
                    <a:cubicBezTo>
                      <a:pt x="2420" y="1"/>
                      <a:pt x="15" y="2405"/>
                      <a:pt x="0" y="5378"/>
                    </a:cubicBezTo>
                    <a:lnTo>
                      <a:pt x="0" y="60088"/>
                    </a:lnTo>
                    <a:cubicBezTo>
                      <a:pt x="15" y="61656"/>
                      <a:pt x="702" y="63134"/>
                      <a:pt x="1897" y="64150"/>
                    </a:cubicBezTo>
                    <a:lnTo>
                      <a:pt x="21000" y="64150"/>
                    </a:lnTo>
                    <a:cubicBezTo>
                      <a:pt x="22195" y="63134"/>
                      <a:pt x="22882" y="61641"/>
                      <a:pt x="22882" y="60073"/>
                    </a:cubicBezTo>
                    <a:lnTo>
                      <a:pt x="22882" y="5378"/>
                    </a:lnTo>
                    <a:cubicBezTo>
                      <a:pt x="22882" y="2405"/>
                      <a:pt x="20477" y="1"/>
                      <a:pt x="175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25">
                <a:extLst>
                  <a:ext uri="{FF2B5EF4-FFF2-40B4-BE49-F238E27FC236}">
                    <a16:creationId xmlns:a16="http://schemas.microsoft.com/office/drawing/2014/main" id="{A407FF55-E1CA-3D6B-F285-344B67FEAD9B}"/>
                  </a:ext>
                </a:extLst>
              </p:cNvPr>
              <p:cNvSpPr/>
              <p:nvPr/>
            </p:nvSpPr>
            <p:spPr>
              <a:xfrm>
                <a:off x="8155700" y="4269200"/>
                <a:ext cx="374925" cy="358925"/>
              </a:xfrm>
              <a:custGeom>
                <a:avLst/>
                <a:gdLst/>
                <a:ahLst/>
                <a:cxnLst/>
                <a:rect l="l" t="t" r="r" b="b"/>
                <a:pathLst>
                  <a:path w="14997" h="14357" extrusionOk="0">
                    <a:moveTo>
                      <a:pt x="5619" y="0"/>
                    </a:moveTo>
                    <a:cubicBezTo>
                      <a:pt x="5494" y="0"/>
                      <a:pt x="5371" y="23"/>
                      <a:pt x="5258" y="67"/>
                    </a:cubicBezTo>
                    <a:cubicBezTo>
                      <a:pt x="4810" y="261"/>
                      <a:pt x="4511" y="664"/>
                      <a:pt x="4227" y="1023"/>
                    </a:cubicBezTo>
                    <a:cubicBezTo>
                      <a:pt x="3884" y="1441"/>
                      <a:pt x="3585" y="1874"/>
                      <a:pt x="3301" y="2322"/>
                    </a:cubicBezTo>
                    <a:cubicBezTo>
                      <a:pt x="2749" y="3233"/>
                      <a:pt x="2271" y="4204"/>
                      <a:pt x="1897" y="5205"/>
                    </a:cubicBezTo>
                    <a:cubicBezTo>
                      <a:pt x="1121" y="7236"/>
                      <a:pt x="658" y="9372"/>
                      <a:pt x="225" y="11508"/>
                    </a:cubicBezTo>
                    <a:cubicBezTo>
                      <a:pt x="120" y="11956"/>
                      <a:pt x="0" y="12449"/>
                      <a:pt x="329" y="12867"/>
                    </a:cubicBezTo>
                    <a:cubicBezTo>
                      <a:pt x="598" y="13210"/>
                      <a:pt x="1046" y="13375"/>
                      <a:pt x="1449" y="13494"/>
                    </a:cubicBezTo>
                    <a:cubicBezTo>
                      <a:pt x="2495" y="13793"/>
                      <a:pt x="3570" y="14017"/>
                      <a:pt x="4646" y="14151"/>
                    </a:cubicBezTo>
                    <a:cubicBezTo>
                      <a:pt x="5627" y="14289"/>
                      <a:pt x="6614" y="14357"/>
                      <a:pt x="7602" y="14357"/>
                    </a:cubicBezTo>
                    <a:cubicBezTo>
                      <a:pt x="8765" y="14357"/>
                      <a:pt x="9928" y="14262"/>
                      <a:pt x="11083" y="14077"/>
                    </a:cubicBezTo>
                    <a:cubicBezTo>
                      <a:pt x="11591" y="14002"/>
                      <a:pt x="12098" y="13912"/>
                      <a:pt x="12591" y="13778"/>
                    </a:cubicBezTo>
                    <a:cubicBezTo>
                      <a:pt x="13039" y="13688"/>
                      <a:pt x="13458" y="13494"/>
                      <a:pt x="13831" y="13225"/>
                    </a:cubicBezTo>
                    <a:cubicBezTo>
                      <a:pt x="14130" y="12971"/>
                      <a:pt x="14488" y="12508"/>
                      <a:pt x="14145" y="12135"/>
                    </a:cubicBezTo>
                    <a:cubicBezTo>
                      <a:pt x="14070" y="12045"/>
                      <a:pt x="13965" y="11986"/>
                      <a:pt x="13846" y="11956"/>
                    </a:cubicBezTo>
                    <a:cubicBezTo>
                      <a:pt x="13951" y="11881"/>
                      <a:pt x="14055" y="11806"/>
                      <a:pt x="14160" y="11732"/>
                    </a:cubicBezTo>
                    <a:cubicBezTo>
                      <a:pt x="14294" y="11627"/>
                      <a:pt x="14443" y="11508"/>
                      <a:pt x="14593" y="11403"/>
                    </a:cubicBezTo>
                    <a:cubicBezTo>
                      <a:pt x="14727" y="11314"/>
                      <a:pt x="14847" y="11179"/>
                      <a:pt x="14921" y="11030"/>
                    </a:cubicBezTo>
                    <a:cubicBezTo>
                      <a:pt x="14996" y="10761"/>
                      <a:pt x="14862" y="10462"/>
                      <a:pt x="14623" y="10328"/>
                    </a:cubicBezTo>
                    <a:cubicBezTo>
                      <a:pt x="14473" y="10238"/>
                      <a:pt x="14294" y="10178"/>
                      <a:pt x="14115" y="10178"/>
                    </a:cubicBezTo>
                    <a:cubicBezTo>
                      <a:pt x="14324" y="9984"/>
                      <a:pt x="14473" y="9730"/>
                      <a:pt x="14548" y="9462"/>
                    </a:cubicBezTo>
                    <a:cubicBezTo>
                      <a:pt x="14638" y="9148"/>
                      <a:pt x="14593" y="8819"/>
                      <a:pt x="14414" y="8550"/>
                    </a:cubicBezTo>
                    <a:cubicBezTo>
                      <a:pt x="14160" y="8192"/>
                      <a:pt x="13712" y="8147"/>
                      <a:pt x="13308" y="8087"/>
                    </a:cubicBezTo>
                    <a:lnTo>
                      <a:pt x="12158" y="7953"/>
                    </a:lnTo>
                    <a:cubicBezTo>
                      <a:pt x="12412" y="7624"/>
                      <a:pt x="12786" y="7400"/>
                      <a:pt x="12815" y="6937"/>
                    </a:cubicBezTo>
                    <a:cubicBezTo>
                      <a:pt x="12830" y="6728"/>
                      <a:pt x="12741" y="6519"/>
                      <a:pt x="12562" y="6400"/>
                    </a:cubicBezTo>
                    <a:cubicBezTo>
                      <a:pt x="12337" y="6220"/>
                      <a:pt x="12039" y="6206"/>
                      <a:pt x="11770" y="6161"/>
                    </a:cubicBezTo>
                    <a:cubicBezTo>
                      <a:pt x="10680" y="5981"/>
                      <a:pt x="9574" y="5862"/>
                      <a:pt x="8484" y="5683"/>
                    </a:cubicBezTo>
                    <a:cubicBezTo>
                      <a:pt x="7424" y="5518"/>
                      <a:pt x="6348" y="5324"/>
                      <a:pt x="5348" y="4921"/>
                    </a:cubicBezTo>
                    <a:cubicBezTo>
                      <a:pt x="5019" y="4787"/>
                      <a:pt x="4660" y="4592"/>
                      <a:pt x="4511" y="4249"/>
                    </a:cubicBezTo>
                    <a:cubicBezTo>
                      <a:pt x="4646" y="3801"/>
                      <a:pt x="4825" y="3353"/>
                      <a:pt x="5049" y="2935"/>
                    </a:cubicBezTo>
                    <a:cubicBezTo>
                      <a:pt x="5482" y="2083"/>
                      <a:pt x="6079" y="1232"/>
                      <a:pt x="6049" y="246"/>
                    </a:cubicBezTo>
                    <a:cubicBezTo>
                      <a:pt x="6035" y="157"/>
                      <a:pt x="5975" y="67"/>
                      <a:pt x="5885" y="37"/>
                    </a:cubicBezTo>
                    <a:cubicBezTo>
                      <a:pt x="5798" y="12"/>
                      <a:pt x="5708" y="0"/>
                      <a:pt x="56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25">
                <a:extLst>
                  <a:ext uri="{FF2B5EF4-FFF2-40B4-BE49-F238E27FC236}">
                    <a16:creationId xmlns:a16="http://schemas.microsoft.com/office/drawing/2014/main" id="{C30A5E64-C557-D4BB-E45C-73EE93AAA13C}"/>
                  </a:ext>
                </a:extLst>
              </p:cNvPr>
              <p:cNvSpPr/>
              <p:nvPr/>
            </p:nvSpPr>
            <p:spPr>
              <a:xfrm>
                <a:off x="7169200" y="2854575"/>
                <a:ext cx="1063450" cy="1764700"/>
              </a:xfrm>
              <a:custGeom>
                <a:avLst/>
                <a:gdLst/>
                <a:ahLst/>
                <a:cxnLst/>
                <a:rect l="l" t="t" r="r" b="b"/>
                <a:pathLst>
                  <a:path w="42538" h="70588" extrusionOk="0">
                    <a:moveTo>
                      <a:pt x="34576" y="0"/>
                    </a:moveTo>
                    <a:cubicBezTo>
                      <a:pt x="33949" y="60"/>
                      <a:pt x="19715" y="4123"/>
                      <a:pt x="16698" y="7558"/>
                    </a:cubicBezTo>
                    <a:cubicBezTo>
                      <a:pt x="14518" y="10037"/>
                      <a:pt x="6079" y="37385"/>
                      <a:pt x="1568" y="52365"/>
                    </a:cubicBezTo>
                    <a:cubicBezTo>
                      <a:pt x="0" y="57548"/>
                      <a:pt x="3211" y="62970"/>
                      <a:pt x="8498" y="64105"/>
                    </a:cubicBezTo>
                    <a:lnTo>
                      <a:pt x="18550" y="66271"/>
                    </a:lnTo>
                    <a:lnTo>
                      <a:pt x="18446" y="70587"/>
                    </a:lnTo>
                    <a:lnTo>
                      <a:pt x="40401" y="70587"/>
                    </a:lnTo>
                    <a:lnTo>
                      <a:pt x="42537" y="58564"/>
                    </a:lnTo>
                    <a:lnTo>
                      <a:pt x="37101" y="57205"/>
                    </a:lnTo>
                    <a:lnTo>
                      <a:pt x="36996" y="23106"/>
                    </a:lnTo>
                    <a:lnTo>
                      <a:pt x="37877" y="4810"/>
                    </a:lnTo>
                    <a:lnTo>
                      <a:pt x="345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25">
                <a:extLst>
                  <a:ext uri="{FF2B5EF4-FFF2-40B4-BE49-F238E27FC236}">
                    <a16:creationId xmlns:a16="http://schemas.microsoft.com/office/drawing/2014/main" id="{FD6E1D13-EBF2-E51A-E2CC-FB2E7C5D56BA}"/>
                  </a:ext>
                </a:extLst>
              </p:cNvPr>
              <p:cNvSpPr/>
              <p:nvPr/>
            </p:nvSpPr>
            <p:spPr>
              <a:xfrm>
                <a:off x="7626600" y="3466575"/>
                <a:ext cx="16075" cy="70350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28140" extrusionOk="0">
                    <a:moveTo>
                      <a:pt x="419" y="0"/>
                    </a:moveTo>
                    <a:cubicBezTo>
                      <a:pt x="299" y="0"/>
                      <a:pt x="195" y="105"/>
                      <a:pt x="195" y="224"/>
                    </a:cubicBezTo>
                    <a:lnTo>
                      <a:pt x="0" y="27915"/>
                    </a:lnTo>
                    <a:cubicBezTo>
                      <a:pt x="0" y="28035"/>
                      <a:pt x="90" y="28139"/>
                      <a:pt x="224" y="28139"/>
                    </a:cubicBezTo>
                    <a:cubicBezTo>
                      <a:pt x="344" y="28139"/>
                      <a:pt x="448" y="28035"/>
                      <a:pt x="448" y="27915"/>
                    </a:cubicBezTo>
                    <a:lnTo>
                      <a:pt x="643" y="224"/>
                    </a:lnTo>
                    <a:cubicBezTo>
                      <a:pt x="643" y="105"/>
                      <a:pt x="538" y="0"/>
                      <a:pt x="4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25">
                <a:extLst>
                  <a:ext uri="{FF2B5EF4-FFF2-40B4-BE49-F238E27FC236}">
                    <a16:creationId xmlns:a16="http://schemas.microsoft.com/office/drawing/2014/main" id="{CDF0EF00-8147-3E76-3742-761EBF0E3529}"/>
                  </a:ext>
                </a:extLst>
              </p:cNvPr>
              <p:cNvSpPr/>
              <p:nvPr/>
            </p:nvSpPr>
            <p:spPr>
              <a:xfrm>
                <a:off x="7414125" y="4109025"/>
                <a:ext cx="691950" cy="181275"/>
              </a:xfrm>
              <a:custGeom>
                <a:avLst/>
                <a:gdLst/>
                <a:ahLst/>
                <a:cxnLst/>
                <a:rect l="l" t="t" r="r" b="b"/>
                <a:pathLst>
                  <a:path w="27678" h="7251" extrusionOk="0">
                    <a:moveTo>
                      <a:pt x="246" y="0"/>
                    </a:moveTo>
                    <a:cubicBezTo>
                      <a:pt x="146" y="0"/>
                      <a:pt x="56" y="69"/>
                      <a:pt x="31" y="171"/>
                    </a:cubicBezTo>
                    <a:cubicBezTo>
                      <a:pt x="1" y="290"/>
                      <a:pt x="76" y="410"/>
                      <a:pt x="195" y="440"/>
                    </a:cubicBezTo>
                    <a:lnTo>
                      <a:pt x="27378" y="7251"/>
                    </a:lnTo>
                    <a:lnTo>
                      <a:pt x="27423" y="7251"/>
                    </a:lnTo>
                    <a:cubicBezTo>
                      <a:pt x="27528" y="7251"/>
                      <a:pt x="27617" y="7176"/>
                      <a:pt x="27647" y="7086"/>
                    </a:cubicBezTo>
                    <a:cubicBezTo>
                      <a:pt x="27677" y="6967"/>
                      <a:pt x="27602" y="6832"/>
                      <a:pt x="27483" y="6802"/>
                    </a:cubicBezTo>
                    <a:lnTo>
                      <a:pt x="300" y="7"/>
                    </a:lnTo>
                    <a:cubicBezTo>
                      <a:pt x="282" y="2"/>
                      <a:pt x="264" y="0"/>
                      <a:pt x="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25">
                <a:extLst>
                  <a:ext uri="{FF2B5EF4-FFF2-40B4-BE49-F238E27FC236}">
                    <a16:creationId xmlns:a16="http://schemas.microsoft.com/office/drawing/2014/main" id="{BF373636-F2BF-433B-25FE-1342718AD33D}"/>
                  </a:ext>
                </a:extLst>
              </p:cNvPr>
              <p:cNvSpPr/>
              <p:nvPr/>
            </p:nvSpPr>
            <p:spPr>
              <a:xfrm>
                <a:off x="8516400" y="2863525"/>
                <a:ext cx="1458500" cy="1755375"/>
              </a:xfrm>
              <a:custGeom>
                <a:avLst/>
                <a:gdLst/>
                <a:ahLst/>
                <a:cxnLst/>
                <a:rect l="l" t="t" r="r" b="b"/>
                <a:pathLst>
                  <a:path w="58340" h="70215" extrusionOk="0">
                    <a:moveTo>
                      <a:pt x="4660" y="1"/>
                    </a:moveTo>
                    <a:lnTo>
                      <a:pt x="0" y="5617"/>
                    </a:lnTo>
                    <a:lnTo>
                      <a:pt x="1494" y="70214"/>
                    </a:lnTo>
                    <a:lnTo>
                      <a:pt x="17938" y="70214"/>
                    </a:lnTo>
                    <a:lnTo>
                      <a:pt x="15414" y="38401"/>
                    </a:lnTo>
                    <a:lnTo>
                      <a:pt x="15414" y="38401"/>
                    </a:lnTo>
                    <a:cubicBezTo>
                      <a:pt x="15415" y="38402"/>
                      <a:pt x="23475" y="61877"/>
                      <a:pt x="29562" y="61877"/>
                    </a:cubicBezTo>
                    <a:cubicBezTo>
                      <a:pt x="29681" y="61877"/>
                      <a:pt x="29799" y="61868"/>
                      <a:pt x="29917" y="61850"/>
                    </a:cubicBezTo>
                    <a:cubicBezTo>
                      <a:pt x="36041" y="60879"/>
                      <a:pt x="58340" y="21120"/>
                      <a:pt x="58340" y="21120"/>
                    </a:cubicBezTo>
                    <a:lnTo>
                      <a:pt x="44883" y="20313"/>
                    </a:lnTo>
                    <a:lnTo>
                      <a:pt x="32232" y="35279"/>
                    </a:lnTo>
                    <a:cubicBezTo>
                      <a:pt x="32232" y="35279"/>
                      <a:pt x="24331" y="11875"/>
                      <a:pt x="20074" y="6991"/>
                    </a:cubicBezTo>
                    <a:cubicBezTo>
                      <a:pt x="15818" y="2122"/>
                      <a:pt x="4660" y="1"/>
                      <a:pt x="46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25">
                <a:extLst>
                  <a:ext uri="{FF2B5EF4-FFF2-40B4-BE49-F238E27FC236}">
                    <a16:creationId xmlns:a16="http://schemas.microsoft.com/office/drawing/2014/main" id="{92413A86-044E-E982-8AF0-2E0FCD4C8B60}"/>
                  </a:ext>
                </a:extLst>
              </p:cNvPr>
              <p:cNvSpPr/>
              <p:nvPr/>
            </p:nvSpPr>
            <p:spPr>
              <a:xfrm>
                <a:off x="9315125" y="3739575"/>
                <a:ext cx="113500" cy="239675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9587" extrusionOk="0">
                    <a:moveTo>
                      <a:pt x="296" y="0"/>
                    </a:moveTo>
                    <a:cubicBezTo>
                      <a:pt x="149" y="0"/>
                      <a:pt x="1" y="141"/>
                      <a:pt x="89" y="327"/>
                    </a:cubicBezTo>
                    <a:lnTo>
                      <a:pt x="4077" y="9453"/>
                    </a:lnTo>
                    <a:cubicBezTo>
                      <a:pt x="4107" y="9527"/>
                      <a:pt x="4181" y="9587"/>
                      <a:pt x="4271" y="9587"/>
                    </a:cubicBezTo>
                    <a:cubicBezTo>
                      <a:pt x="4435" y="9587"/>
                      <a:pt x="4540" y="9423"/>
                      <a:pt x="4480" y="9273"/>
                    </a:cubicBezTo>
                    <a:lnTo>
                      <a:pt x="492" y="133"/>
                    </a:lnTo>
                    <a:cubicBezTo>
                      <a:pt x="451" y="40"/>
                      <a:pt x="374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25">
                <a:extLst>
                  <a:ext uri="{FF2B5EF4-FFF2-40B4-BE49-F238E27FC236}">
                    <a16:creationId xmlns:a16="http://schemas.microsoft.com/office/drawing/2014/main" id="{C39F2A2D-8A91-D634-71D7-9EDB4E56EEFE}"/>
                  </a:ext>
                </a:extLst>
              </p:cNvPr>
              <p:cNvSpPr/>
              <p:nvPr/>
            </p:nvSpPr>
            <p:spPr>
              <a:xfrm>
                <a:off x="8299825" y="2755625"/>
                <a:ext cx="325250" cy="406275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16251" extrusionOk="0">
                    <a:moveTo>
                      <a:pt x="5736" y="0"/>
                    </a:moveTo>
                    <a:lnTo>
                      <a:pt x="1" y="11083"/>
                    </a:lnTo>
                    <a:lnTo>
                      <a:pt x="4541" y="11023"/>
                    </a:lnTo>
                    <a:lnTo>
                      <a:pt x="9649" y="16250"/>
                    </a:lnTo>
                    <a:lnTo>
                      <a:pt x="13010" y="5093"/>
                    </a:lnTo>
                    <a:cubicBezTo>
                      <a:pt x="13010" y="5093"/>
                      <a:pt x="9246" y="717"/>
                      <a:pt x="57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25">
                <a:extLst>
                  <a:ext uri="{FF2B5EF4-FFF2-40B4-BE49-F238E27FC236}">
                    <a16:creationId xmlns:a16="http://schemas.microsoft.com/office/drawing/2014/main" id="{F2D5B707-8C2A-F998-82D0-0837DD17FA87}"/>
                  </a:ext>
                </a:extLst>
              </p:cNvPr>
              <p:cNvSpPr/>
              <p:nvPr/>
            </p:nvSpPr>
            <p:spPr>
              <a:xfrm>
                <a:off x="8010450" y="2754500"/>
                <a:ext cx="322625" cy="405525"/>
              </a:xfrm>
              <a:custGeom>
                <a:avLst/>
                <a:gdLst/>
                <a:ahLst/>
                <a:cxnLst/>
                <a:rect l="l" t="t" r="r" b="b"/>
                <a:pathLst>
                  <a:path w="12905" h="16221" extrusionOk="0">
                    <a:moveTo>
                      <a:pt x="7304" y="0"/>
                    </a:moveTo>
                    <a:cubicBezTo>
                      <a:pt x="3794" y="687"/>
                      <a:pt x="0" y="5049"/>
                      <a:pt x="0" y="5049"/>
                    </a:cubicBezTo>
                    <a:lnTo>
                      <a:pt x="3316" y="16221"/>
                    </a:lnTo>
                    <a:lnTo>
                      <a:pt x="8439" y="11038"/>
                    </a:lnTo>
                    <a:lnTo>
                      <a:pt x="12905" y="11157"/>
                    </a:lnTo>
                    <a:lnTo>
                      <a:pt x="73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6" name="Google Shape;5656;p125">
              <a:extLst>
                <a:ext uri="{FF2B5EF4-FFF2-40B4-BE49-F238E27FC236}">
                  <a16:creationId xmlns:a16="http://schemas.microsoft.com/office/drawing/2014/main" id="{025E0AC1-7A13-21B9-8AAB-93DCDAA81237}"/>
                </a:ext>
              </a:extLst>
            </p:cNvPr>
            <p:cNvGrpSpPr/>
            <p:nvPr/>
          </p:nvGrpSpPr>
          <p:grpSpPr>
            <a:xfrm>
              <a:off x="1740684" y="2497925"/>
              <a:ext cx="778744" cy="197700"/>
              <a:chOff x="1740684" y="2497925"/>
              <a:chExt cx="778744" cy="197700"/>
            </a:xfrm>
          </p:grpSpPr>
          <p:sp>
            <p:nvSpPr>
              <p:cNvPr id="5657" name="Google Shape;5657;p125">
                <a:extLst>
                  <a:ext uri="{FF2B5EF4-FFF2-40B4-BE49-F238E27FC236}">
                    <a16:creationId xmlns:a16="http://schemas.microsoft.com/office/drawing/2014/main" id="{243060D6-79BD-A79C-9EA3-94EE4D04133A}"/>
                  </a:ext>
                </a:extLst>
              </p:cNvPr>
              <p:cNvSpPr/>
              <p:nvPr/>
            </p:nvSpPr>
            <p:spPr>
              <a:xfrm>
                <a:off x="1740684" y="2497925"/>
                <a:ext cx="314400" cy="19770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25">
                <a:extLst>
                  <a:ext uri="{FF2B5EF4-FFF2-40B4-BE49-F238E27FC236}">
                    <a16:creationId xmlns:a16="http://schemas.microsoft.com/office/drawing/2014/main" id="{2AAA5BCE-1781-6E8A-8535-DF392BEFFC67}"/>
                  </a:ext>
                </a:extLst>
              </p:cNvPr>
              <p:cNvSpPr/>
              <p:nvPr/>
            </p:nvSpPr>
            <p:spPr>
              <a:xfrm>
                <a:off x="2205028" y="2497925"/>
                <a:ext cx="314400" cy="197700"/>
              </a:xfrm>
              <a:prstGeom prst="roundRect">
                <a:avLst>
                  <a:gd name="adj" fmla="val 50000"/>
                </a:avLst>
              </a:pr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0" name="Google Shape;5660;p125">
            <a:extLst>
              <a:ext uri="{FF2B5EF4-FFF2-40B4-BE49-F238E27FC236}">
                <a16:creationId xmlns:a16="http://schemas.microsoft.com/office/drawing/2014/main" id="{C57334AB-B9C2-A5BF-0679-B6A371F89C61}"/>
              </a:ext>
            </a:extLst>
          </p:cNvPr>
          <p:cNvGrpSpPr/>
          <p:nvPr/>
        </p:nvGrpSpPr>
        <p:grpSpPr>
          <a:xfrm>
            <a:off x="115383" y="181126"/>
            <a:ext cx="2377043" cy="2364739"/>
            <a:chOff x="115383" y="181126"/>
            <a:chExt cx="2377043" cy="2364739"/>
          </a:xfrm>
        </p:grpSpPr>
        <p:sp>
          <p:nvSpPr>
            <p:cNvPr id="5661" name="Google Shape;5661;p125">
              <a:extLst>
                <a:ext uri="{FF2B5EF4-FFF2-40B4-BE49-F238E27FC236}">
                  <a16:creationId xmlns:a16="http://schemas.microsoft.com/office/drawing/2014/main" id="{C74CB257-CDB5-DFD5-E762-2E1EE5A98A1E}"/>
                </a:ext>
              </a:extLst>
            </p:cNvPr>
            <p:cNvSpPr/>
            <p:nvPr/>
          </p:nvSpPr>
          <p:spPr>
            <a:xfrm rot="-6254036">
              <a:off x="434370" y="1386196"/>
              <a:ext cx="284521" cy="651181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125">
              <a:extLst>
                <a:ext uri="{FF2B5EF4-FFF2-40B4-BE49-F238E27FC236}">
                  <a16:creationId xmlns:a16="http://schemas.microsoft.com/office/drawing/2014/main" id="{EC2D7A40-18B4-CB60-8120-F9F9107872CD}"/>
                </a:ext>
              </a:extLst>
            </p:cNvPr>
            <p:cNvSpPr/>
            <p:nvPr/>
          </p:nvSpPr>
          <p:spPr>
            <a:xfrm rot="5584721">
              <a:off x="114523" y="1852199"/>
              <a:ext cx="240477" cy="238758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125">
              <a:extLst>
                <a:ext uri="{FF2B5EF4-FFF2-40B4-BE49-F238E27FC236}">
                  <a16:creationId xmlns:a16="http://schemas.microsoft.com/office/drawing/2014/main" id="{05DFB3D3-AC73-75A1-3BEB-2009FAD52CF3}"/>
                </a:ext>
              </a:extLst>
            </p:cNvPr>
            <p:cNvSpPr/>
            <p:nvPr/>
          </p:nvSpPr>
          <p:spPr>
            <a:xfrm rot="-8954150">
              <a:off x="624610" y="1674566"/>
              <a:ext cx="284518" cy="651212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125">
              <a:extLst>
                <a:ext uri="{FF2B5EF4-FFF2-40B4-BE49-F238E27FC236}">
                  <a16:creationId xmlns:a16="http://schemas.microsoft.com/office/drawing/2014/main" id="{82ECE863-218E-A611-6ABC-0F698BFF81E8}"/>
                </a:ext>
              </a:extLst>
            </p:cNvPr>
            <p:cNvSpPr/>
            <p:nvPr/>
          </p:nvSpPr>
          <p:spPr>
            <a:xfrm rot="2884587">
              <a:off x="588599" y="2306245"/>
              <a:ext cx="240480" cy="238760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125">
              <a:extLst>
                <a:ext uri="{FF2B5EF4-FFF2-40B4-BE49-F238E27FC236}">
                  <a16:creationId xmlns:a16="http://schemas.microsoft.com/office/drawing/2014/main" id="{619B6CF0-7DFD-B8BA-0C08-A02B5F3A623A}"/>
                </a:ext>
              </a:extLst>
            </p:cNvPr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125">
              <a:extLst>
                <a:ext uri="{FF2B5EF4-FFF2-40B4-BE49-F238E27FC236}">
                  <a16:creationId xmlns:a16="http://schemas.microsoft.com/office/drawing/2014/main" id="{77F02404-0CC2-DDAC-56B8-92C90B7B8588}"/>
                </a:ext>
              </a:extLst>
            </p:cNvPr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125">
              <a:extLst>
                <a:ext uri="{FF2B5EF4-FFF2-40B4-BE49-F238E27FC236}">
                  <a16:creationId xmlns:a16="http://schemas.microsoft.com/office/drawing/2014/main" id="{9FF2DDA0-8FB9-04EF-6DF3-C5039F52D543}"/>
                </a:ext>
              </a:extLst>
            </p:cNvPr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8" name="Google Shape;5668;p125">
              <a:extLst>
                <a:ext uri="{FF2B5EF4-FFF2-40B4-BE49-F238E27FC236}">
                  <a16:creationId xmlns:a16="http://schemas.microsoft.com/office/drawing/2014/main" id="{0DA47EF3-AEEB-46FD-1E20-3B9320518C6D}"/>
                </a:ext>
              </a:extLst>
            </p:cNvPr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5669" name="Google Shape;5669;p125">
                <a:extLst>
                  <a:ext uri="{FF2B5EF4-FFF2-40B4-BE49-F238E27FC236}">
                    <a16:creationId xmlns:a16="http://schemas.microsoft.com/office/drawing/2014/main" id="{2437F888-F113-21AE-7896-FC61978A009B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125">
                <a:extLst>
                  <a:ext uri="{FF2B5EF4-FFF2-40B4-BE49-F238E27FC236}">
                    <a16:creationId xmlns:a16="http://schemas.microsoft.com/office/drawing/2014/main" id="{D0F62E10-975B-668C-5CA3-7BBAB47A29A1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1" name="Google Shape;5671;p125">
              <a:extLst>
                <a:ext uri="{FF2B5EF4-FFF2-40B4-BE49-F238E27FC236}">
                  <a16:creationId xmlns:a16="http://schemas.microsoft.com/office/drawing/2014/main" id="{C340A84A-497C-6357-EB1E-B6B87C9E7927}"/>
                </a:ext>
              </a:extLst>
            </p:cNvPr>
            <p:cNvGrpSpPr/>
            <p:nvPr/>
          </p:nvGrpSpPr>
          <p:grpSpPr>
            <a:xfrm>
              <a:off x="461259" y="181126"/>
              <a:ext cx="1909086" cy="1635488"/>
              <a:chOff x="156459" y="181126"/>
              <a:chExt cx="1909086" cy="1635488"/>
            </a:xfrm>
          </p:grpSpPr>
          <p:sp>
            <p:nvSpPr>
              <p:cNvPr id="5672" name="Google Shape;5672;p125">
                <a:extLst>
                  <a:ext uri="{FF2B5EF4-FFF2-40B4-BE49-F238E27FC236}">
                    <a16:creationId xmlns:a16="http://schemas.microsoft.com/office/drawing/2014/main" id="{2F3E756F-AF49-E3A4-C550-95B905F1728E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125">
                <a:extLst>
                  <a:ext uri="{FF2B5EF4-FFF2-40B4-BE49-F238E27FC236}">
                    <a16:creationId xmlns:a16="http://schemas.microsoft.com/office/drawing/2014/main" id="{60A54A96-B660-BB07-F82C-5FE7EEBAEAA7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4" name="Google Shape;5674;p125">
                <a:extLst>
                  <a:ext uri="{FF2B5EF4-FFF2-40B4-BE49-F238E27FC236}">
                    <a16:creationId xmlns:a16="http://schemas.microsoft.com/office/drawing/2014/main" id="{718C211F-495C-10D3-4F06-1AA42E937450}"/>
                  </a:ext>
                </a:extLst>
              </p:cNvPr>
              <p:cNvGrpSpPr/>
              <p:nvPr/>
            </p:nvGrpSpPr>
            <p:grpSpPr>
              <a:xfrm rot="2700200">
                <a:off x="494323" y="245393"/>
                <a:ext cx="1233357" cy="1909086"/>
                <a:chOff x="2374700" y="799657"/>
                <a:chExt cx="1014265" cy="1569866"/>
              </a:xfrm>
            </p:grpSpPr>
            <p:sp>
              <p:nvSpPr>
                <p:cNvPr id="5675" name="Google Shape;5675;p125">
                  <a:extLst>
                    <a:ext uri="{FF2B5EF4-FFF2-40B4-BE49-F238E27FC236}">
                      <a16:creationId xmlns:a16="http://schemas.microsoft.com/office/drawing/2014/main" id="{35001442-2AF4-1EDF-EE30-C1B15D11386B}"/>
                    </a:ext>
                  </a:extLst>
                </p:cNvPr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125">
                  <a:extLst>
                    <a:ext uri="{FF2B5EF4-FFF2-40B4-BE49-F238E27FC236}">
                      <a16:creationId xmlns:a16="http://schemas.microsoft.com/office/drawing/2014/main" id="{5DC261C7-643A-5929-F863-AEA657066416}"/>
                    </a:ext>
                  </a:extLst>
                </p:cNvPr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125">
                  <a:extLst>
                    <a:ext uri="{FF2B5EF4-FFF2-40B4-BE49-F238E27FC236}">
                      <a16:creationId xmlns:a16="http://schemas.microsoft.com/office/drawing/2014/main" id="{A986E6FD-234C-A26F-FFA3-280DB907D5AE}"/>
                    </a:ext>
                  </a:extLst>
                </p:cNvPr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125">
                  <a:extLst>
                    <a:ext uri="{FF2B5EF4-FFF2-40B4-BE49-F238E27FC236}">
                      <a16:creationId xmlns:a16="http://schemas.microsoft.com/office/drawing/2014/main" id="{BCF0FECD-366F-38DA-A9EF-BE84CAE9F9CF}"/>
                    </a:ext>
                  </a:extLst>
                </p:cNvPr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125">
                  <a:extLst>
                    <a:ext uri="{FF2B5EF4-FFF2-40B4-BE49-F238E27FC236}">
                      <a16:creationId xmlns:a16="http://schemas.microsoft.com/office/drawing/2014/main" id="{4B174023-C628-2F58-C515-041B6401E8CA}"/>
                    </a:ext>
                  </a:extLst>
                </p:cNvPr>
                <p:cNvSpPr/>
                <p:nvPr/>
              </p:nvSpPr>
              <p:spPr>
                <a:xfrm>
                  <a:off x="2551171" y="1944221"/>
                  <a:ext cx="427731" cy="425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125">
                  <a:extLst>
                    <a:ext uri="{FF2B5EF4-FFF2-40B4-BE49-F238E27FC236}">
                      <a16:creationId xmlns:a16="http://schemas.microsoft.com/office/drawing/2014/main" id="{1B28E32A-A3EE-CA52-D7CE-657DEA7D565C}"/>
                    </a:ext>
                  </a:extLst>
                </p:cNvPr>
                <p:cNvSpPr/>
                <p:nvPr/>
              </p:nvSpPr>
              <p:spPr>
                <a:xfrm>
                  <a:off x="2958060" y="1320699"/>
                  <a:ext cx="430905" cy="428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125">
                  <a:extLst>
                    <a:ext uri="{FF2B5EF4-FFF2-40B4-BE49-F238E27FC236}">
                      <a16:creationId xmlns:a16="http://schemas.microsoft.com/office/drawing/2014/main" id="{CD8845EF-B477-96A0-2C67-B2586FC4CD38}"/>
                    </a:ext>
                  </a:extLst>
                </p:cNvPr>
                <p:cNvSpPr/>
                <p:nvPr/>
              </p:nvSpPr>
              <p:spPr>
                <a:xfrm>
                  <a:off x="2463240" y="799657"/>
                  <a:ext cx="431775" cy="427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7B1D1AF-820F-820C-807D-9DB13C55BA2B}"/>
              </a:ext>
            </a:extLst>
          </p:cNvPr>
          <p:cNvSpPr txBox="1"/>
          <p:nvPr/>
        </p:nvSpPr>
        <p:spPr>
          <a:xfrm>
            <a:off x="4780157" y="3151024"/>
            <a:ext cx="3434576" cy="837623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pic>
        <p:nvPicPr>
          <p:cNvPr id="2058" name="Picture 10" descr="‪Github png images | PNGWing‬‏">
            <a:extLst>
              <a:ext uri="{FF2B5EF4-FFF2-40B4-BE49-F238E27FC236}">
                <a16:creationId xmlns:a16="http://schemas.microsoft.com/office/drawing/2014/main" id="{6C65B918-0A76-94BF-BAA2-C914EEA13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328" y="294964"/>
            <a:ext cx="528869" cy="52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oogle Colab Logo, tech companies, png | PNGWing">
            <a:extLst>
              <a:ext uri="{FF2B5EF4-FFF2-40B4-BE49-F238E27FC236}">
                <a16:creationId xmlns:a16="http://schemas.microsoft.com/office/drawing/2014/main" id="{050D312B-6C57-A1B4-4256-6447B997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7065" y1="32099" x2="27065" y2="320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99" y="1203767"/>
            <a:ext cx="652728" cy="402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oogle Shape;10613;p143">
            <a:extLst>
              <a:ext uri="{FF2B5EF4-FFF2-40B4-BE49-F238E27FC236}">
                <a16:creationId xmlns:a16="http://schemas.microsoft.com/office/drawing/2014/main" id="{5F4A3A6A-E580-13B4-8177-1B312365C7FA}"/>
              </a:ext>
            </a:extLst>
          </p:cNvPr>
          <p:cNvGrpSpPr/>
          <p:nvPr/>
        </p:nvGrpSpPr>
        <p:grpSpPr>
          <a:xfrm>
            <a:off x="666458" y="1410875"/>
            <a:ext cx="352349" cy="338760"/>
            <a:chOff x="3854700" y="249750"/>
            <a:chExt cx="500425" cy="481125"/>
          </a:xfrm>
        </p:grpSpPr>
        <p:sp>
          <p:nvSpPr>
            <p:cNvPr id="9" name="Google Shape;10614;p143">
              <a:extLst>
                <a:ext uri="{FF2B5EF4-FFF2-40B4-BE49-F238E27FC236}">
                  <a16:creationId xmlns:a16="http://schemas.microsoft.com/office/drawing/2014/main" id="{8AF65D64-5F59-26EC-D3AE-0607B940E75B}"/>
                </a:ext>
              </a:extLst>
            </p:cNvPr>
            <p:cNvSpPr/>
            <p:nvPr/>
          </p:nvSpPr>
          <p:spPr>
            <a:xfrm>
              <a:off x="4206725" y="598350"/>
              <a:ext cx="70775" cy="68025"/>
            </a:xfrm>
            <a:custGeom>
              <a:avLst/>
              <a:gdLst/>
              <a:ahLst/>
              <a:cxnLst/>
              <a:rect l="l" t="t" r="r" b="b"/>
              <a:pathLst>
                <a:path w="2831" h="2721" extrusionOk="0">
                  <a:moveTo>
                    <a:pt x="622" y="1"/>
                  </a:moveTo>
                  <a:cubicBezTo>
                    <a:pt x="478" y="1"/>
                    <a:pt x="333" y="56"/>
                    <a:pt x="223" y="165"/>
                  </a:cubicBezTo>
                  <a:cubicBezTo>
                    <a:pt x="0" y="388"/>
                    <a:pt x="0" y="744"/>
                    <a:pt x="223" y="966"/>
                  </a:cubicBezTo>
                  <a:lnTo>
                    <a:pt x="1819" y="2562"/>
                  </a:lnTo>
                  <a:cubicBezTo>
                    <a:pt x="1929" y="2668"/>
                    <a:pt x="2070" y="2721"/>
                    <a:pt x="2211" y="2721"/>
                  </a:cubicBezTo>
                  <a:cubicBezTo>
                    <a:pt x="2356" y="2721"/>
                    <a:pt x="2501" y="2665"/>
                    <a:pt x="2611" y="2553"/>
                  </a:cubicBezTo>
                  <a:cubicBezTo>
                    <a:pt x="2828" y="2337"/>
                    <a:pt x="2831" y="1984"/>
                    <a:pt x="2617" y="1764"/>
                  </a:cubicBezTo>
                  <a:lnTo>
                    <a:pt x="1021" y="165"/>
                  </a:lnTo>
                  <a:cubicBezTo>
                    <a:pt x="911" y="56"/>
                    <a:pt x="767" y="1"/>
                    <a:pt x="622" y="1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10615;p143">
              <a:extLst>
                <a:ext uri="{FF2B5EF4-FFF2-40B4-BE49-F238E27FC236}">
                  <a16:creationId xmlns:a16="http://schemas.microsoft.com/office/drawing/2014/main" id="{CF2407A6-6D9B-7A2C-E272-0FB6B9E1C06C}"/>
                </a:ext>
              </a:extLst>
            </p:cNvPr>
            <p:cNvSpPr/>
            <p:nvPr/>
          </p:nvSpPr>
          <p:spPr>
            <a:xfrm>
              <a:off x="4226750" y="538600"/>
              <a:ext cx="91250" cy="48150"/>
            </a:xfrm>
            <a:custGeom>
              <a:avLst/>
              <a:gdLst/>
              <a:ahLst/>
              <a:cxnLst/>
              <a:rect l="l" t="t" r="r" b="b"/>
              <a:pathLst>
                <a:path w="3650" h="1926" extrusionOk="0">
                  <a:moveTo>
                    <a:pt x="631" y="1"/>
                  </a:moveTo>
                  <a:cubicBezTo>
                    <a:pt x="393" y="1"/>
                    <a:pt x="175" y="151"/>
                    <a:pt x="97" y="387"/>
                  </a:cubicBezTo>
                  <a:cubicBezTo>
                    <a:pt x="0" y="676"/>
                    <a:pt x="151" y="993"/>
                    <a:pt x="440" y="1098"/>
                  </a:cubicBezTo>
                  <a:lnTo>
                    <a:pt x="2837" y="1896"/>
                  </a:lnTo>
                  <a:cubicBezTo>
                    <a:pt x="2896" y="1916"/>
                    <a:pt x="2956" y="1925"/>
                    <a:pt x="3014" y="1925"/>
                  </a:cubicBezTo>
                  <a:cubicBezTo>
                    <a:pt x="3251" y="1925"/>
                    <a:pt x="3471" y="1774"/>
                    <a:pt x="3551" y="1538"/>
                  </a:cubicBezTo>
                  <a:cubicBezTo>
                    <a:pt x="3650" y="1243"/>
                    <a:pt x="3490" y="920"/>
                    <a:pt x="3192" y="824"/>
                  </a:cubicBezTo>
                  <a:lnTo>
                    <a:pt x="798" y="26"/>
                  </a:lnTo>
                  <a:cubicBezTo>
                    <a:pt x="742" y="9"/>
                    <a:pt x="686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10616;p143">
              <a:extLst>
                <a:ext uri="{FF2B5EF4-FFF2-40B4-BE49-F238E27FC236}">
                  <a16:creationId xmlns:a16="http://schemas.microsoft.com/office/drawing/2014/main" id="{7CBBBAA9-F046-43DF-F280-31175ECE4755}"/>
                </a:ext>
              </a:extLst>
            </p:cNvPr>
            <p:cNvSpPr/>
            <p:nvPr/>
          </p:nvSpPr>
          <p:spPr>
            <a:xfrm>
              <a:off x="4146500" y="618325"/>
              <a:ext cx="52050" cy="88650"/>
            </a:xfrm>
            <a:custGeom>
              <a:avLst/>
              <a:gdLst/>
              <a:ahLst/>
              <a:cxnLst/>
              <a:rect l="l" t="t" r="r" b="b"/>
              <a:pathLst>
                <a:path w="2082" h="3546" extrusionOk="0">
                  <a:moveTo>
                    <a:pt x="632" y="1"/>
                  </a:moveTo>
                  <a:cubicBezTo>
                    <a:pt x="574" y="1"/>
                    <a:pt x="514" y="10"/>
                    <a:pt x="455" y="29"/>
                  </a:cubicBezTo>
                  <a:cubicBezTo>
                    <a:pt x="160" y="128"/>
                    <a:pt x="0" y="447"/>
                    <a:pt x="100" y="746"/>
                  </a:cubicBezTo>
                  <a:lnTo>
                    <a:pt x="898" y="3140"/>
                  </a:lnTo>
                  <a:cubicBezTo>
                    <a:pt x="970" y="3386"/>
                    <a:pt x="1196" y="3546"/>
                    <a:pt x="1439" y="3546"/>
                  </a:cubicBezTo>
                  <a:cubicBezTo>
                    <a:pt x="1498" y="3546"/>
                    <a:pt x="1558" y="3536"/>
                    <a:pt x="1617" y="3516"/>
                  </a:cubicBezTo>
                  <a:cubicBezTo>
                    <a:pt x="1921" y="3417"/>
                    <a:pt x="2081" y="3082"/>
                    <a:pt x="1970" y="2784"/>
                  </a:cubicBezTo>
                  <a:lnTo>
                    <a:pt x="1172" y="387"/>
                  </a:lnTo>
                  <a:cubicBezTo>
                    <a:pt x="1092" y="150"/>
                    <a:pt x="871" y="1"/>
                    <a:pt x="632" y="1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10617;p143">
              <a:extLst>
                <a:ext uri="{FF2B5EF4-FFF2-40B4-BE49-F238E27FC236}">
                  <a16:creationId xmlns:a16="http://schemas.microsoft.com/office/drawing/2014/main" id="{96C79659-C47F-8BDB-CDDE-ABFE66AE9514}"/>
                </a:ext>
              </a:extLst>
            </p:cNvPr>
            <p:cNvSpPr/>
            <p:nvPr/>
          </p:nvSpPr>
          <p:spPr>
            <a:xfrm>
              <a:off x="3927425" y="319075"/>
              <a:ext cx="70650" cy="67850"/>
            </a:xfrm>
            <a:custGeom>
              <a:avLst/>
              <a:gdLst/>
              <a:ahLst/>
              <a:cxnLst/>
              <a:rect l="l" t="t" r="r" b="b"/>
              <a:pathLst>
                <a:path w="2826" h="2714" extrusionOk="0">
                  <a:moveTo>
                    <a:pt x="621" y="0"/>
                  </a:moveTo>
                  <a:cubicBezTo>
                    <a:pt x="477" y="0"/>
                    <a:pt x="333" y="55"/>
                    <a:pt x="223" y="165"/>
                  </a:cubicBezTo>
                  <a:cubicBezTo>
                    <a:pt x="4" y="385"/>
                    <a:pt x="1" y="737"/>
                    <a:pt x="214" y="957"/>
                  </a:cubicBezTo>
                  <a:lnTo>
                    <a:pt x="1813" y="2556"/>
                  </a:lnTo>
                  <a:cubicBezTo>
                    <a:pt x="1922" y="2661"/>
                    <a:pt x="2062" y="2714"/>
                    <a:pt x="2203" y="2714"/>
                  </a:cubicBezTo>
                  <a:cubicBezTo>
                    <a:pt x="2348" y="2714"/>
                    <a:pt x="2494" y="2658"/>
                    <a:pt x="2605" y="2547"/>
                  </a:cubicBezTo>
                  <a:cubicBezTo>
                    <a:pt x="2822" y="2330"/>
                    <a:pt x="2825" y="1977"/>
                    <a:pt x="2611" y="1755"/>
                  </a:cubicBezTo>
                  <a:lnTo>
                    <a:pt x="1012" y="159"/>
                  </a:lnTo>
                  <a:cubicBezTo>
                    <a:pt x="904" y="53"/>
                    <a:pt x="762" y="0"/>
                    <a:pt x="621" y="0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10618;p143">
              <a:extLst>
                <a:ext uri="{FF2B5EF4-FFF2-40B4-BE49-F238E27FC236}">
                  <a16:creationId xmlns:a16="http://schemas.microsoft.com/office/drawing/2014/main" id="{35250368-48A9-15FA-87B1-793821399BD4}"/>
                </a:ext>
              </a:extLst>
            </p:cNvPr>
            <p:cNvSpPr/>
            <p:nvPr/>
          </p:nvSpPr>
          <p:spPr>
            <a:xfrm>
              <a:off x="4007000" y="279300"/>
              <a:ext cx="51675" cy="88150"/>
            </a:xfrm>
            <a:custGeom>
              <a:avLst/>
              <a:gdLst/>
              <a:ahLst/>
              <a:cxnLst/>
              <a:rect l="l" t="t" r="r" b="b"/>
              <a:pathLst>
                <a:path w="2067" h="3526" extrusionOk="0">
                  <a:moveTo>
                    <a:pt x="632" y="0"/>
                  </a:moveTo>
                  <a:cubicBezTo>
                    <a:pt x="573" y="0"/>
                    <a:pt x="512" y="10"/>
                    <a:pt x="452" y="30"/>
                  </a:cubicBezTo>
                  <a:cubicBezTo>
                    <a:pt x="160" y="127"/>
                    <a:pt x="0" y="437"/>
                    <a:pt x="91" y="732"/>
                  </a:cubicBezTo>
                  <a:lnTo>
                    <a:pt x="889" y="3126"/>
                  </a:lnTo>
                  <a:cubicBezTo>
                    <a:pt x="964" y="3370"/>
                    <a:pt x="1188" y="3525"/>
                    <a:pt x="1428" y="3525"/>
                  </a:cubicBezTo>
                  <a:cubicBezTo>
                    <a:pt x="1487" y="3525"/>
                    <a:pt x="1547" y="3516"/>
                    <a:pt x="1605" y="3496"/>
                  </a:cubicBezTo>
                  <a:cubicBezTo>
                    <a:pt x="1907" y="3397"/>
                    <a:pt x="2066" y="3069"/>
                    <a:pt x="1961" y="2771"/>
                  </a:cubicBezTo>
                  <a:lnTo>
                    <a:pt x="1160" y="374"/>
                  </a:lnTo>
                  <a:cubicBezTo>
                    <a:pt x="1079" y="144"/>
                    <a:pt x="863" y="0"/>
                    <a:pt x="632" y="0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10619;p143">
              <a:extLst>
                <a:ext uri="{FF2B5EF4-FFF2-40B4-BE49-F238E27FC236}">
                  <a16:creationId xmlns:a16="http://schemas.microsoft.com/office/drawing/2014/main" id="{0B8720F0-98A2-D74A-10C3-19F07A1F5294}"/>
                </a:ext>
              </a:extLst>
            </p:cNvPr>
            <p:cNvSpPr/>
            <p:nvPr/>
          </p:nvSpPr>
          <p:spPr>
            <a:xfrm>
              <a:off x="3887300" y="398850"/>
              <a:ext cx="91800" cy="48250"/>
            </a:xfrm>
            <a:custGeom>
              <a:avLst/>
              <a:gdLst/>
              <a:ahLst/>
              <a:cxnLst/>
              <a:rect l="l" t="t" r="r" b="b"/>
              <a:pathLst>
                <a:path w="3672" h="1930" extrusionOk="0">
                  <a:moveTo>
                    <a:pt x="638" y="0"/>
                  </a:moveTo>
                  <a:cubicBezTo>
                    <a:pt x="399" y="0"/>
                    <a:pt x="178" y="150"/>
                    <a:pt x="100" y="385"/>
                  </a:cubicBezTo>
                  <a:cubicBezTo>
                    <a:pt x="1" y="678"/>
                    <a:pt x="154" y="991"/>
                    <a:pt x="443" y="1096"/>
                  </a:cubicBezTo>
                  <a:lnTo>
                    <a:pt x="2840" y="1894"/>
                  </a:lnTo>
                  <a:cubicBezTo>
                    <a:pt x="2905" y="1918"/>
                    <a:pt x="2971" y="1930"/>
                    <a:pt x="3036" y="1930"/>
                  </a:cubicBezTo>
                  <a:cubicBezTo>
                    <a:pt x="3271" y="1930"/>
                    <a:pt x="3492" y="1781"/>
                    <a:pt x="3572" y="1545"/>
                  </a:cubicBezTo>
                  <a:cubicBezTo>
                    <a:pt x="3671" y="1241"/>
                    <a:pt x="3503" y="915"/>
                    <a:pt x="3195" y="825"/>
                  </a:cubicBezTo>
                  <a:lnTo>
                    <a:pt x="802" y="24"/>
                  </a:lnTo>
                  <a:cubicBezTo>
                    <a:pt x="747" y="8"/>
                    <a:pt x="692" y="0"/>
                    <a:pt x="638" y="0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10620;p143">
              <a:extLst>
                <a:ext uri="{FF2B5EF4-FFF2-40B4-BE49-F238E27FC236}">
                  <a16:creationId xmlns:a16="http://schemas.microsoft.com/office/drawing/2014/main" id="{AE4CDC0F-0B51-500F-F197-C94758D0C4B0}"/>
                </a:ext>
              </a:extLst>
            </p:cNvPr>
            <p:cNvSpPr/>
            <p:nvPr/>
          </p:nvSpPr>
          <p:spPr>
            <a:xfrm>
              <a:off x="385470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8" y="0"/>
                  </a:moveTo>
                  <a:lnTo>
                    <a:pt x="10639" y="1635"/>
                  </a:lnTo>
                  <a:cubicBezTo>
                    <a:pt x="10811" y="1720"/>
                    <a:pt x="10971" y="1831"/>
                    <a:pt x="11109" y="1964"/>
                  </a:cubicBezTo>
                  <a:cubicBezTo>
                    <a:pt x="11772" y="2623"/>
                    <a:pt x="11772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4" y="9287"/>
                    <a:pt x="2464" y="8215"/>
                    <a:pt x="3126" y="7552"/>
                  </a:cubicBezTo>
                  <a:lnTo>
                    <a:pt x="5331" y="5351"/>
                  </a:lnTo>
                  <a:cubicBezTo>
                    <a:pt x="4924" y="4499"/>
                    <a:pt x="4764" y="3554"/>
                    <a:pt x="4867" y="2620"/>
                  </a:cubicBezTo>
                  <a:lnTo>
                    <a:pt x="4867" y="2620"/>
                  </a:lnTo>
                  <a:lnTo>
                    <a:pt x="1527" y="5956"/>
                  </a:lnTo>
                  <a:cubicBezTo>
                    <a:pt x="1" y="7501"/>
                    <a:pt x="7" y="9992"/>
                    <a:pt x="1545" y="11530"/>
                  </a:cubicBezTo>
                  <a:cubicBezTo>
                    <a:pt x="2316" y="12301"/>
                    <a:pt x="3328" y="12687"/>
                    <a:pt x="4340" y="12687"/>
                  </a:cubicBezTo>
                  <a:cubicBezTo>
                    <a:pt x="5344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9" y="3276"/>
                    <a:pt x="13627" y="1843"/>
                  </a:cubicBezTo>
                  <a:cubicBezTo>
                    <a:pt x="13500" y="1467"/>
                    <a:pt x="13316" y="1114"/>
                    <a:pt x="13076" y="798"/>
                  </a:cubicBezTo>
                  <a:lnTo>
                    <a:pt x="13066" y="807"/>
                  </a:lnTo>
                  <a:cubicBezTo>
                    <a:pt x="12955" y="663"/>
                    <a:pt x="12844" y="503"/>
                    <a:pt x="12708" y="368"/>
                  </a:cubicBezTo>
                  <a:cubicBezTo>
                    <a:pt x="12570" y="235"/>
                    <a:pt x="12428" y="115"/>
                    <a:pt x="12278" y="0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10621;p143">
              <a:extLst>
                <a:ext uri="{FF2B5EF4-FFF2-40B4-BE49-F238E27FC236}">
                  <a16:creationId xmlns:a16="http://schemas.microsoft.com/office/drawing/2014/main" id="{B8E3346C-F173-0AAA-247C-3C7EDEFB5AE1}"/>
                </a:ext>
              </a:extLst>
            </p:cNvPr>
            <p:cNvSpPr/>
            <p:nvPr/>
          </p:nvSpPr>
          <p:spPr>
            <a:xfrm>
              <a:off x="399682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3" y="1"/>
                  </a:moveTo>
                  <a:cubicBezTo>
                    <a:pt x="8989" y="1"/>
                    <a:pt x="7985" y="381"/>
                    <a:pt x="7216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6" y="11038"/>
                  </a:cubicBezTo>
                  <a:cubicBezTo>
                    <a:pt x="639" y="11414"/>
                    <a:pt x="826" y="11767"/>
                    <a:pt x="1067" y="12083"/>
                  </a:cubicBezTo>
                  <a:lnTo>
                    <a:pt x="1073" y="12074"/>
                  </a:lnTo>
                  <a:cubicBezTo>
                    <a:pt x="1187" y="12218"/>
                    <a:pt x="1296" y="12378"/>
                    <a:pt x="1434" y="12513"/>
                  </a:cubicBezTo>
                  <a:cubicBezTo>
                    <a:pt x="1570" y="12646"/>
                    <a:pt x="1711" y="12766"/>
                    <a:pt x="1865" y="12881"/>
                  </a:cubicBezTo>
                  <a:lnTo>
                    <a:pt x="3500" y="11243"/>
                  </a:lnTo>
                  <a:cubicBezTo>
                    <a:pt x="3328" y="11158"/>
                    <a:pt x="3169" y="11050"/>
                    <a:pt x="3030" y="10918"/>
                  </a:cubicBezTo>
                  <a:cubicBezTo>
                    <a:pt x="2368" y="10255"/>
                    <a:pt x="2368" y="9183"/>
                    <a:pt x="3030" y="8521"/>
                  </a:cubicBezTo>
                  <a:lnTo>
                    <a:pt x="8812" y="2739"/>
                  </a:lnTo>
                  <a:cubicBezTo>
                    <a:pt x="9143" y="2408"/>
                    <a:pt x="9577" y="2242"/>
                    <a:pt x="10010" y="2242"/>
                  </a:cubicBezTo>
                  <a:cubicBezTo>
                    <a:pt x="10443" y="2242"/>
                    <a:pt x="10876" y="2408"/>
                    <a:pt x="11206" y="2739"/>
                  </a:cubicBezTo>
                  <a:cubicBezTo>
                    <a:pt x="11868" y="3401"/>
                    <a:pt x="11868" y="4473"/>
                    <a:pt x="11206" y="5136"/>
                  </a:cubicBezTo>
                  <a:lnTo>
                    <a:pt x="8812" y="7530"/>
                  </a:lnTo>
                  <a:cubicBezTo>
                    <a:pt x="9215" y="8382"/>
                    <a:pt x="9375" y="9328"/>
                    <a:pt x="9273" y="10261"/>
                  </a:cubicBezTo>
                  <a:lnTo>
                    <a:pt x="12805" y="6732"/>
                  </a:lnTo>
                  <a:cubicBezTo>
                    <a:pt x="14331" y="5187"/>
                    <a:pt x="14325" y="2697"/>
                    <a:pt x="12787" y="1158"/>
                  </a:cubicBezTo>
                  <a:cubicBezTo>
                    <a:pt x="12016" y="387"/>
                    <a:pt x="11004" y="1"/>
                    <a:pt x="9993" y="1"/>
                  </a:cubicBezTo>
                  <a:close/>
                </a:path>
              </a:pathLst>
            </a:custGeom>
            <a:solidFill>
              <a:srgbClr val="5F7D95"/>
            </a:solidFill>
            <a:ln w="3175"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881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/>
                                        <p:tgtEl>
                                          <p:spTgt spid="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/>
                                        <p:tgtEl>
                                          <p:spTgt spid="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568;p72">
            <a:extLst>
              <a:ext uri="{FF2B5EF4-FFF2-40B4-BE49-F238E27FC236}">
                <a16:creationId xmlns:a16="http://schemas.microsoft.com/office/drawing/2014/main" id="{B48388EB-19E0-7A58-0002-D721885E2605}"/>
              </a:ext>
            </a:extLst>
          </p:cNvPr>
          <p:cNvGrpSpPr/>
          <p:nvPr/>
        </p:nvGrpSpPr>
        <p:grpSpPr>
          <a:xfrm rot="984859">
            <a:off x="624128" y="-105913"/>
            <a:ext cx="1330355" cy="1529811"/>
            <a:chOff x="193669" y="148127"/>
            <a:chExt cx="2325164" cy="2123320"/>
          </a:xfrm>
        </p:grpSpPr>
        <p:sp>
          <p:nvSpPr>
            <p:cNvPr id="2207" name="Google Shape;2569;p72">
              <a:extLst>
                <a:ext uri="{FF2B5EF4-FFF2-40B4-BE49-F238E27FC236}">
                  <a16:creationId xmlns:a16="http://schemas.microsoft.com/office/drawing/2014/main" id="{A4B8E0EA-5FF8-CDA2-390F-06F6C49299EB}"/>
                </a:ext>
              </a:extLst>
            </p:cNvPr>
            <p:cNvSpPr/>
            <p:nvPr/>
          </p:nvSpPr>
          <p:spPr>
            <a:xfrm rot="8392807">
              <a:off x="1938296" y="346149"/>
              <a:ext cx="284522" cy="651226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570;p72">
              <a:extLst>
                <a:ext uri="{FF2B5EF4-FFF2-40B4-BE49-F238E27FC236}">
                  <a16:creationId xmlns:a16="http://schemas.microsoft.com/office/drawing/2014/main" id="{30077B43-B0F0-1C41-41F1-F88211A10468}"/>
                </a:ext>
              </a:extLst>
            </p:cNvPr>
            <p:cNvSpPr/>
            <p:nvPr/>
          </p:nvSpPr>
          <p:spPr>
            <a:xfrm rot="-1368678">
              <a:off x="2331166" y="764963"/>
              <a:ext cx="161260" cy="1601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571;p72">
              <a:extLst>
                <a:ext uri="{FF2B5EF4-FFF2-40B4-BE49-F238E27FC236}">
                  <a16:creationId xmlns:a16="http://schemas.microsoft.com/office/drawing/2014/main" id="{74002559-B479-A7FD-1100-4C06D7CD8F0D}"/>
                </a:ext>
              </a:extLst>
            </p:cNvPr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0" name="Google Shape;2572;p72">
              <a:extLst>
                <a:ext uri="{FF2B5EF4-FFF2-40B4-BE49-F238E27FC236}">
                  <a16:creationId xmlns:a16="http://schemas.microsoft.com/office/drawing/2014/main" id="{965AA29F-5F90-8690-4324-CCEED5217024}"/>
                </a:ext>
              </a:extLst>
            </p:cNvPr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222" name="Google Shape;2573;p72">
                <a:extLst>
                  <a:ext uri="{FF2B5EF4-FFF2-40B4-BE49-F238E27FC236}">
                    <a16:creationId xmlns:a16="http://schemas.microsoft.com/office/drawing/2014/main" id="{901B9F86-01CB-B0FD-0B31-C9EE179733D3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574;p72">
                <a:extLst>
                  <a:ext uri="{FF2B5EF4-FFF2-40B4-BE49-F238E27FC236}">
                    <a16:creationId xmlns:a16="http://schemas.microsoft.com/office/drawing/2014/main" id="{9B0C8103-0B51-6145-00DF-E48B4F50DBE5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575;p72">
              <a:extLst>
                <a:ext uri="{FF2B5EF4-FFF2-40B4-BE49-F238E27FC236}">
                  <a16:creationId xmlns:a16="http://schemas.microsoft.com/office/drawing/2014/main" id="{C0DC224B-CF6B-D1A4-CBF1-E379CD66227F}"/>
                </a:ext>
              </a:extLst>
            </p:cNvPr>
            <p:cNvGrpSpPr/>
            <p:nvPr/>
          </p:nvGrpSpPr>
          <p:grpSpPr>
            <a:xfrm>
              <a:off x="416768" y="148127"/>
              <a:ext cx="2102065" cy="2123320"/>
              <a:chOff x="111968" y="148127"/>
              <a:chExt cx="2102065" cy="2123320"/>
            </a:xfrm>
          </p:grpSpPr>
          <p:sp>
            <p:nvSpPr>
              <p:cNvPr id="2212" name="Google Shape;2576;p72">
                <a:extLst>
                  <a:ext uri="{FF2B5EF4-FFF2-40B4-BE49-F238E27FC236}">
                    <a16:creationId xmlns:a16="http://schemas.microsoft.com/office/drawing/2014/main" id="{8F00E35F-4F35-2548-4184-25C1357C8BFC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577;p72">
                <a:extLst>
                  <a:ext uri="{FF2B5EF4-FFF2-40B4-BE49-F238E27FC236}">
                    <a16:creationId xmlns:a16="http://schemas.microsoft.com/office/drawing/2014/main" id="{122CD0C6-A723-A2CF-CAFD-20321B6029D4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14" name="Google Shape;2578;p72">
                <a:extLst>
                  <a:ext uri="{FF2B5EF4-FFF2-40B4-BE49-F238E27FC236}">
                    <a16:creationId xmlns:a16="http://schemas.microsoft.com/office/drawing/2014/main" id="{FCEA3113-A158-B416-0B95-D16874E65415}"/>
                  </a:ext>
                </a:extLst>
              </p:cNvPr>
              <p:cNvGrpSpPr/>
              <p:nvPr/>
            </p:nvGrpSpPr>
            <p:grpSpPr>
              <a:xfrm rot="2700200">
                <a:off x="495111" y="401825"/>
                <a:ext cx="1335778" cy="1637069"/>
                <a:chOff x="2374700" y="893136"/>
                <a:chExt cx="1098491" cy="1346183"/>
              </a:xfrm>
            </p:grpSpPr>
            <p:sp>
              <p:nvSpPr>
                <p:cNvPr id="2215" name="Google Shape;2579;p72">
                  <a:extLst>
                    <a:ext uri="{FF2B5EF4-FFF2-40B4-BE49-F238E27FC236}">
                      <a16:creationId xmlns:a16="http://schemas.microsoft.com/office/drawing/2014/main" id="{44F86972-B305-DA5B-43EC-616BD81ACDA3}"/>
                    </a:ext>
                  </a:extLst>
                </p:cNvPr>
                <p:cNvSpPr/>
                <p:nvPr/>
              </p:nvSpPr>
              <p:spPr>
                <a:xfrm>
                  <a:off x="2450775" y="1537550"/>
                  <a:ext cx="233975" cy="5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9" h="21419" extrusionOk="0">
                      <a:moveTo>
                        <a:pt x="666" y="0"/>
                      </a:moveTo>
                      <a:cubicBezTo>
                        <a:pt x="334" y="0"/>
                        <a:pt x="1" y="265"/>
                        <a:pt x="149" y="661"/>
                      </a:cubicBezTo>
                      <a:cubicBezTo>
                        <a:pt x="2637" y="7531"/>
                        <a:pt x="5667" y="14185"/>
                        <a:pt x="8155" y="21056"/>
                      </a:cubicBezTo>
                      <a:cubicBezTo>
                        <a:pt x="8251" y="21310"/>
                        <a:pt x="8470" y="21419"/>
                        <a:pt x="8687" y="21419"/>
                      </a:cubicBezTo>
                      <a:cubicBezTo>
                        <a:pt x="9025" y="21419"/>
                        <a:pt x="9359" y="21154"/>
                        <a:pt x="9210" y="20758"/>
                      </a:cubicBezTo>
                      <a:cubicBezTo>
                        <a:pt x="6722" y="13888"/>
                        <a:pt x="3692" y="7234"/>
                        <a:pt x="1177" y="363"/>
                      </a:cubicBezTo>
                      <a:cubicBezTo>
                        <a:pt x="1092" y="109"/>
                        <a:pt x="880" y="0"/>
                        <a:pt x="66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580;p72">
                  <a:extLst>
                    <a:ext uri="{FF2B5EF4-FFF2-40B4-BE49-F238E27FC236}">
                      <a16:creationId xmlns:a16="http://schemas.microsoft.com/office/drawing/2014/main" id="{BB21A61B-EC17-38AB-92DE-6D45D93D7247}"/>
                    </a:ext>
                  </a:extLst>
                </p:cNvPr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581;p72">
                  <a:extLst>
                    <a:ext uri="{FF2B5EF4-FFF2-40B4-BE49-F238E27FC236}">
                      <a16:creationId xmlns:a16="http://schemas.microsoft.com/office/drawing/2014/main" id="{B779B2D4-207D-E193-783B-3EA9CB6764BB}"/>
                    </a:ext>
                  </a:extLst>
                </p:cNvPr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582;p72">
                  <a:extLst>
                    <a:ext uri="{FF2B5EF4-FFF2-40B4-BE49-F238E27FC236}">
                      <a16:creationId xmlns:a16="http://schemas.microsoft.com/office/drawing/2014/main" id="{F15A6C71-3173-3584-AE6D-0AA76879E115}"/>
                    </a:ext>
                  </a:extLst>
                </p:cNvPr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9" name="Google Shape;2583;p72">
                  <a:hlinkClick r:id="" action="ppaction://noaction"/>
                  <a:extLst>
                    <a:ext uri="{FF2B5EF4-FFF2-40B4-BE49-F238E27FC236}">
                      <a16:creationId xmlns:a16="http://schemas.microsoft.com/office/drawing/2014/main" id="{399F1FEA-1F22-358B-3F4B-4D8215DE8282}"/>
                    </a:ext>
                  </a:extLst>
                </p:cNvPr>
                <p:cNvSpPr/>
                <p:nvPr/>
              </p:nvSpPr>
              <p:spPr>
                <a:xfrm>
                  <a:off x="2967926" y="1279083"/>
                  <a:ext cx="505265" cy="50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0" name="Google Shape;2584;p72">
                  <a:extLst>
                    <a:ext uri="{FF2B5EF4-FFF2-40B4-BE49-F238E27FC236}">
                      <a16:creationId xmlns:a16="http://schemas.microsoft.com/office/drawing/2014/main" id="{0B6500D0-A33C-FBB2-D214-006BBA100753}"/>
                    </a:ext>
                  </a:extLst>
                </p:cNvPr>
                <p:cNvSpPr/>
                <p:nvPr/>
              </p:nvSpPr>
              <p:spPr>
                <a:xfrm>
                  <a:off x="2534495" y="893136"/>
                  <a:ext cx="316125" cy="312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1" name="Google Shape;2585;p72">
                  <a:extLst>
                    <a:ext uri="{FF2B5EF4-FFF2-40B4-BE49-F238E27FC236}">
                      <a16:creationId xmlns:a16="http://schemas.microsoft.com/office/drawing/2014/main" id="{4F38A392-2E00-32DD-6385-19CC57D145C5}"/>
                    </a:ext>
                  </a:extLst>
                </p:cNvPr>
                <p:cNvSpPr/>
                <p:nvPr/>
              </p:nvSpPr>
              <p:spPr>
                <a:xfrm>
                  <a:off x="2601160" y="2017689"/>
                  <a:ext cx="222919" cy="221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0" extrusionOk="0">
                      <a:moveTo>
                        <a:pt x="4649" y="1"/>
                      </a:moveTo>
                      <a:cubicBezTo>
                        <a:pt x="4633" y="1"/>
                        <a:pt x="4616" y="1"/>
                        <a:pt x="4599" y="1"/>
                      </a:cubicBezTo>
                      <a:cubicBezTo>
                        <a:pt x="2030" y="28"/>
                        <a:pt x="1" y="2138"/>
                        <a:pt x="28" y="4708"/>
                      </a:cubicBezTo>
                      <a:cubicBezTo>
                        <a:pt x="55" y="7260"/>
                        <a:pt x="2137" y="9279"/>
                        <a:pt x="4684" y="9279"/>
                      </a:cubicBezTo>
                      <a:cubicBezTo>
                        <a:pt x="4701" y="9279"/>
                        <a:pt x="4718" y="9279"/>
                        <a:pt x="4735" y="9279"/>
                      </a:cubicBezTo>
                      <a:cubicBezTo>
                        <a:pt x="7304" y="9252"/>
                        <a:pt x="9333" y="7142"/>
                        <a:pt x="9306" y="4572"/>
                      </a:cubicBezTo>
                      <a:cubicBezTo>
                        <a:pt x="9279" y="2046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84" name="Google Shape;2184;p67"/>
          <p:cNvSpPr txBox="1">
            <a:spLocks noGrp="1"/>
          </p:cNvSpPr>
          <p:nvPr>
            <p:ph type="title"/>
          </p:nvPr>
        </p:nvSpPr>
        <p:spPr>
          <a:xfrm>
            <a:off x="3423009" y="383688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ROAD</a:t>
            </a:r>
            <a:r>
              <a:rPr lang="en" dirty="0">
                <a:solidFill>
                  <a:schemeClr val="lt2"/>
                </a:solidFill>
              </a:rPr>
              <a:t>MAP</a:t>
            </a:r>
            <a:endParaRPr dirty="0"/>
          </a:p>
        </p:txBody>
      </p:sp>
      <p:sp>
        <p:nvSpPr>
          <p:cNvPr id="2309" name="Google Shape;2821;p76">
            <a:extLst>
              <a:ext uri="{FF2B5EF4-FFF2-40B4-BE49-F238E27FC236}">
                <a16:creationId xmlns:a16="http://schemas.microsoft.com/office/drawing/2014/main" id="{1C94126A-62B5-175A-3FB4-5CFB3C2EB118}"/>
              </a:ext>
            </a:extLst>
          </p:cNvPr>
          <p:cNvSpPr/>
          <p:nvPr/>
        </p:nvSpPr>
        <p:spPr>
          <a:xfrm flipH="1">
            <a:off x="1303890" y="3129750"/>
            <a:ext cx="506100" cy="5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0" name="Google Shape;2822;p76">
            <a:extLst>
              <a:ext uri="{FF2B5EF4-FFF2-40B4-BE49-F238E27FC236}">
                <a16:creationId xmlns:a16="http://schemas.microsoft.com/office/drawing/2014/main" id="{EFF79BE8-83F3-D701-E50F-6202D4752D36}"/>
              </a:ext>
            </a:extLst>
          </p:cNvPr>
          <p:cNvSpPr txBox="1"/>
          <p:nvPr/>
        </p:nvSpPr>
        <p:spPr>
          <a:xfrm flipH="1">
            <a:off x="609240" y="3805150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MOTIVATION</a:t>
            </a:r>
            <a:endParaRPr sz="2200" b="1" dirty="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2" name="Google Shape;2824;p76">
            <a:extLst>
              <a:ext uri="{FF2B5EF4-FFF2-40B4-BE49-F238E27FC236}">
                <a16:creationId xmlns:a16="http://schemas.microsoft.com/office/drawing/2014/main" id="{7B098626-2871-ACE7-3F72-855A4B9099D1}"/>
              </a:ext>
            </a:extLst>
          </p:cNvPr>
          <p:cNvSpPr/>
          <p:nvPr/>
        </p:nvSpPr>
        <p:spPr>
          <a:xfrm flipH="1">
            <a:off x="3238371" y="3285288"/>
            <a:ext cx="506100" cy="5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3" name="Google Shape;2825;p76">
            <a:extLst>
              <a:ext uri="{FF2B5EF4-FFF2-40B4-BE49-F238E27FC236}">
                <a16:creationId xmlns:a16="http://schemas.microsoft.com/office/drawing/2014/main" id="{72A8F454-BD4F-6703-FE4A-49B059C9F0F5}"/>
              </a:ext>
            </a:extLst>
          </p:cNvPr>
          <p:cNvSpPr txBox="1"/>
          <p:nvPr/>
        </p:nvSpPr>
        <p:spPr>
          <a:xfrm flipH="1">
            <a:off x="1494490" y="1188735"/>
            <a:ext cx="2014925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PROBLEM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FORMULATION</a:t>
            </a:r>
            <a:endParaRPr sz="2200" b="1" dirty="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4" name="Google Shape;2826;p76">
            <a:extLst>
              <a:ext uri="{FF2B5EF4-FFF2-40B4-BE49-F238E27FC236}">
                <a16:creationId xmlns:a16="http://schemas.microsoft.com/office/drawing/2014/main" id="{F4E85E60-6D12-940F-86DC-A1A7307C7E67}"/>
              </a:ext>
            </a:extLst>
          </p:cNvPr>
          <p:cNvSpPr txBox="1"/>
          <p:nvPr/>
        </p:nvSpPr>
        <p:spPr>
          <a:xfrm flipH="1">
            <a:off x="2616838" y="3424262"/>
            <a:ext cx="1895400" cy="7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315" name="Google Shape;2827;p76">
            <a:extLst>
              <a:ext uri="{FF2B5EF4-FFF2-40B4-BE49-F238E27FC236}">
                <a16:creationId xmlns:a16="http://schemas.microsoft.com/office/drawing/2014/main" id="{D6DC927D-5862-B239-CFAC-D53CF13C7C06}"/>
              </a:ext>
            </a:extLst>
          </p:cNvPr>
          <p:cNvSpPr/>
          <p:nvPr/>
        </p:nvSpPr>
        <p:spPr>
          <a:xfrm flipH="1">
            <a:off x="5126393" y="3285288"/>
            <a:ext cx="506100" cy="5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6" name="Google Shape;2828;p76">
            <a:extLst>
              <a:ext uri="{FF2B5EF4-FFF2-40B4-BE49-F238E27FC236}">
                <a16:creationId xmlns:a16="http://schemas.microsoft.com/office/drawing/2014/main" id="{D33D149D-0ACD-A598-8F67-3A080E446F5C}"/>
              </a:ext>
            </a:extLst>
          </p:cNvPr>
          <p:cNvSpPr txBox="1"/>
          <p:nvPr/>
        </p:nvSpPr>
        <p:spPr>
          <a:xfrm flipH="1">
            <a:off x="4631762" y="2751150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8" name="Google Shape;2830;p76">
            <a:extLst>
              <a:ext uri="{FF2B5EF4-FFF2-40B4-BE49-F238E27FC236}">
                <a16:creationId xmlns:a16="http://schemas.microsoft.com/office/drawing/2014/main" id="{C2275BA1-C451-8E89-72D2-026EE0D0BA68}"/>
              </a:ext>
            </a:extLst>
          </p:cNvPr>
          <p:cNvSpPr/>
          <p:nvPr/>
        </p:nvSpPr>
        <p:spPr>
          <a:xfrm flipH="1">
            <a:off x="7074472" y="3266703"/>
            <a:ext cx="506100" cy="50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19" name="Google Shape;2831;p76">
            <a:extLst>
              <a:ext uri="{FF2B5EF4-FFF2-40B4-BE49-F238E27FC236}">
                <a16:creationId xmlns:a16="http://schemas.microsoft.com/office/drawing/2014/main" id="{95E756D6-E119-4760-CD25-AAB76A7CFE9E}"/>
              </a:ext>
            </a:extLst>
          </p:cNvPr>
          <p:cNvSpPr txBox="1"/>
          <p:nvPr/>
        </p:nvSpPr>
        <p:spPr>
          <a:xfrm flipH="1">
            <a:off x="6429615" y="3845862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FUTURE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Cairo"/>
                <a:ea typeface="Cairo"/>
                <a:cs typeface="Cairo"/>
                <a:sym typeface="Cairo"/>
              </a:rPr>
              <a:t>WORK</a:t>
            </a:r>
            <a:endParaRPr sz="2200" b="1" dirty="0">
              <a:solidFill>
                <a:schemeClr val="accent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22" name="Google Shape;2834;p76">
            <a:extLst>
              <a:ext uri="{FF2B5EF4-FFF2-40B4-BE49-F238E27FC236}">
                <a16:creationId xmlns:a16="http://schemas.microsoft.com/office/drawing/2014/main" id="{FF71EDE1-47A5-8B0C-2A51-ED32E9F31604}"/>
              </a:ext>
            </a:extLst>
          </p:cNvPr>
          <p:cNvSpPr/>
          <p:nvPr/>
        </p:nvSpPr>
        <p:spPr>
          <a:xfrm>
            <a:off x="3423009" y="2835586"/>
            <a:ext cx="117900" cy="11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835;p76">
            <a:extLst>
              <a:ext uri="{FF2B5EF4-FFF2-40B4-BE49-F238E27FC236}">
                <a16:creationId xmlns:a16="http://schemas.microsoft.com/office/drawing/2014/main" id="{451F1C41-7F9E-98E9-1159-31257D2836FF}"/>
              </a:ext>
            </a:extLst>
          </p:cNvPr>
          <p:cNvSpPr/>
          <p:nvPr/>
        </p:nvSpPr>
        <p:spPr>
          <a:xfrm>
            <a:off x="5310623" y="2847094"/>
            <a:ext cx="117900" cy="11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836;p76">
            <a:extLst>
              <a:ext uri="{FF2B5EF4-FFF2-40B4-BE49-F238E27FC236}">
                <a16:creationId xmlns:a16="http://schemas.microsoft.com/office/drawing/2014/main" id="{E93915C1-0A8F-754A-F38D-76A8059898FD}"/>
              </a:ext>
            </a:extLst>
          </p:cNvPr>
          <p:cNvSpPr/>
          <p:nvPr/>
        </p:nvSpPr>
        <p:spPr>
          <a:xfrm>
            <a:off x="7268572" y="2854723"/>
            <a:ext cx="117900" cy="11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5" name="Google Shape;2837;p76">
            <a:extLst>
              <a:ext uri="{FF2B5EF4-FFF2-40B4-BE49-F238E27FC236}">
                <a16:creationId xmlns:a16="http://schemas.microsoft.com/office/drawing/2014/main" id="{1D381DE7-FA91-A91F-D1DF-0B23294D4560}"/>
              </a:ext>
            </a:extLst>
          </p:cNvPr>
          <p:cNvCxnSpPr>
            <a:cxnSpLocks/>
            <a:endCxn id="2309" idx="0"/>
          </p:cNvCxnSpPr>
          <p:nvPr/>
        </p:nvCxnSpPr>
        <p:spPr>
          <a:xfrm>
            <a:off x="1556940" y="2985600"/>
            <a:ext cx="0" cy="14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6" name="Google Shape;2838;p76">
            <a:extLst>
              <a:ext uri="{FF2B5EF4-FFF2-40B4-BE49-F238E27FC236}">
                <a16:creationId xmlns:a16="http://schemas.microsoft.com/office/drawing/2014/main" id="{83B1FE69-9F4D-A786-FF86-05B3C6A6736B}"/>
              </a:ext>
            </a:extLst>
          </p:cNvPr>
          <p:cNvSpPr/>
          <p:nvPr/>
        </p:nvSpPr>
        <p:spPr>
          <a:xfrm rot="10800000" flipH="1">
            <a:off x="1497990" y="2867700"/>
            <a:ext cx="117900" cy="11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7" name="Google Shape;2839;p76">
            <a:extLst>
              <a:ext uri="{FF2B5EF4-FFF2-40B4-BE49-F238E27FC236}">
                <a16:creationId xmlns:a16="http://schemas.microsoft.com/office/drawing/2014/main" id="{BD93DD16-A17E-4EB7-F6A8-0CB0A4DDF5C4}"/>
              </a:ext>
            </a:extLst>
          </p:cNvPr>
          <p:cNvCxnSpPr>
            <a:stCxn id="2322" idx="4"/>
            <a:endCxn id="2312" idx="0"/>
          </p:cNvCxnSpPr>
          <p:nvPr/>
        </p:nvCxnSpPr>
        <p:spPr>
          <a:xfrm>
            <a:off x="3481959" y="2953486"/>
            <a:ext cx="9462" cy="3318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8" name="Google Shape;2840;p76">
            <a:extLst>
              <a:ext uri="{FF2B5EF4-FFF2-40B4-BE49-F238E27FC236}">
                <a16:creationId xmlns:a16="http://schemas.microsoft.com/office/drawing/2014/main" id="{964F0BE1-E530-382C-D6FB-EC621A744574}"/>
              </a:ext>
            </a:extLst>
          </p:cNvPr>
          <p:cNvCxnSpPr>
            <a:stCxn id="2323" idx="4"/>
            <a:endCxn id="2315" idx="0"/>
          </p:cNvCxnSpPr>
          <p:nvPr/>
        </p:nvCxnSpPr>
        <p:spPr>
          <a:xfrm>
            <a:off x="5369573" y="2964994"/>
            <a:ext cx="9870" cy="3202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9" name="Google Shape;2841;p76">
            <a:extLst>
              <a:ext uri="{FF2B5EF4-FFF2-40B4-BE49-F238E27FC236}">
                <a16:creationId xmlns:a16="http://schemas.microsoft.com/office/drawing/2014/main" id="{26CF21E8-11F1-5B0B-2FEB-7565E04DFC35}"/>
              </a:ext>
            </a:extLst>
          </p:cNvPr>
          <p:cNvCxnSpPr>
            <a:stCxn id="2324" idx="4"/>
            <a:endCxn id="2318" idx="0"/>
          </p:cNvCxnSpPr>
          <p:nvPr/>
        </p:nvCxnSpPr>
        <p:spPr>
          <a:xfrm>
            <a:off x="7327522" y="2972623"/>
            <a:ext cx="0" cy="29408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30" name="Google Shape;2842;p76">
            <a:extLst>
              <a:ext uri="{FF2B5EF4-FFF2-40B4-BE49-F238E27FC236}">
                <a16:creationId xmlns:a16="http://schemas.microsoft.com/office/drawing/2014/main" id="{D9F543B2-53A8-750A-D910-7C7656FA09B2}"/>
              </a:ext>
            </a:extLst>
          </p:cNvPr>
          <p:cNvGrpSpPr/>
          <p:nvPr/>
        </p:nvGrpSpPr>
        <p:grpSpPr>
          <a:xfrm>
            <a:off x="1562826" y="2670875"/>
            <a:ext cx="1870775" cy="471400"/>
            <a:chOff x="1608675" y="1636950"/>
            <a:chExt cx="1870775" cy="471400"/>
          </a:xfrm>
        </p:grpSpPr>
        <p:sp>
          <p:nvSpPr>
            <p:cNvPr id="2331" name="Google Shape;2843;p76">
              <a:extLst>
                <a:ext uri="{FF2B5EF4-FFF2-40B4-BE49-F238E27FC236}">
                  <a16:creationId xmlns:a16="http://schemas.microsoft.com/office/drawing/2014/main" id="{D367A442-022B-FDE6-566C-9D2B867AAEBF}"/>
                </a:ext>
              </a:extLst>
            </p:cNvPr>
            <p:cNvSpPr/>
            <p:nvPr/>
          </p:nvSpPr>
          <p:spPr>
            <a:xfrm>
              <a:off x="2523650" y="1636950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2" name="Google Shape;2844;p76">
              <a:extLst>
                <a:ext uri="{FF2B5EF4-FFF2-40B4-BE49-F238E27FC236}">
                  <a16:creationId xmlns:a16="http://schemas.microsoft.com/office/drawing/2014/main" id="{3A259712-7B30-7368-624A-D293B05FCF04}"/>
                </a:ext>
              </a:extLst>
            </p:cNvPr>
            <p:cNvCxnSpPr>
              <a:cxnSpLocks/>
              <a:endCxn id="2331" idx="2"/>
            </p:cNvCxnSpPr>
            <p:nvPr/>
          </p:nvCxnSpPr>
          <p:spPr>
            <a:xfrm rot="10800000" flipH="1">
              <a:off x="1608675" y="1669550"/>
              <a:ext cx="915000" cy="203100"/>
            </a:xfrm>
            <a:prstGeom prst="curvedConnector3">
              <a:avLst>
                <a:gd name="adj1" fmla="val 49999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845;p76">
              <a:extLst>
                <a:ext uri="{FF2B5EF4-FFF2-40B4-BE49-F238E27FC236}">
                  <a16:creationId xmlns:a16="http://schemas.microsoft.com/office/drawing/2014/main" id="{14CCF004-E278-8E9A-D22F-06BFFD0A01F5}"/>
                </a:ext>
              </a:extLst>
            </p:cNvPr>
            <p:cNvCxnSpPr>
              <a:stCxn id="2331" idx="6"/>
              <a:endCxn id="2322" idx="2"/>
            </p:cNvCxnSpPr>
            <p:nvPr/>
          </p:nvCxnSpPr>
          <p:spPr>
            <a:xfrm>
              <a:off x="2589050" y="1669650"/>
              <a:ext cx="879808" cy="190961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34" name="Google Shape;2846;p76">
              <a:extLst>
                <a:ext uri="{FF2B5EF4-FFF2-40B4-BE49-F238E27FC236}">
                  <a16:creationId xmlns:a16="http://schemas.microsoft.com/office/drawing/2014/main" id="{9B401630-A729-4111-483E-826BE6E5B206}"/>
                </a:ext>
              </a:extLst>
            </p:cNvPr>
            <p:cNvSpPr/>
            <p:nvPr/>
          </p:nvSpPr>
          <p:spPr>
            <a:xfrm rot="10800000" flipH="1">
              <a:off x="2523650" y="2042950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5" name="Google Shape;2847;p76">
              <a:extLst>
                <a:ext uri="{FF2B5EF4-FFF2-40B4-BE49-F238E27FC236}">
                  <a16:creationId xmlns:a16="http://schemas.microsoft.com/office/drawing/2014/main" id="{4933247A-33D2-21F4-0EE6-19E5FC7732BF}"/>
                </a:ext>
              </a:extLst>
            </p:cNvPr>
            <p:cNvCxnSpPr>
              <a:stCxn id="2326" idx="6"/>
              <a:endCxn id="2334" idx="2"/>
            </p:cNvCxnSpPr>
            <p:nvPr/>
          </p:nvCxnSpPr>
          <p:spPr>
            <a:xfrm>
              <a:off x="1661739" y="1892725"/>
              <a:ext cx="861911" cy="182925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848;p76">
              <a:extLst>
                <a:ext uri="{FF2B5EF4-FFF2-40B4-BE49-F238E27FC236}">
                  <a16:creationId xmlns:a16="http://schemas.microsoft.com/office/drawing/2014/main" id="{9DB32E9C-5FA7-118A-93DC-BA5A3AB9E288}"/>
                </a:ext>
              </a:extLst>
            </p:cNvPr>
            <p:cNvCxnSpPr>
              <a:stCxn id="2334" idx="6"/>
            </p:cNvCxnSpPr>
            <p:nvPr/>
          </p:nvCxnSpPr>
          <p:spPr>
            <a:xfrm rot="10800000" flipH="1">
              <a:off x="2589050" y="1872550"/>
              <a:ext cx="890400" cy="20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850;p76">
              <a:extLst>
                <a:ext uri="{FF2B5EF4-FFF2-40B4-BE49-F238E27FC236}">
                  <a16:creationId xmlns:a16="http://schemas.microsoft.com/office/drawing/2014/main" id="{B9596901-EB9C-EAF9-CAD7-6E31E3C3C564}"/>
                </a:ext>
              </a:extLst>
            </p:cNvPr>
            <p:cNvCxnSpPr>
              <a:stCxn id="2331" idx="4"/>
              <a:endCxn id="2334" idx="4"/>
            </p:cNvCxnSpPr>
            <p:nvPr/>
          </p:nvCxnSpPr>
          <p:spPr>
            <a:xfrm>
              <a:off x="2556350" y="1702350"/>
              <a:ext cx="0" cy="3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38" name="Google Shape;2851;p76">
            <a:extLst>
              <a:ext uri="{FF2B5EF4-FFF2-40B4-BE49-F238E27FC236}">
                <a16:creationId xmlns:a16="http://schemas.microsoft.com/office/drawing/2014/main" id="{50669416-B703-07FA-C427-FF32240281AC}"/>
              </a:ext>
            </a:extLst>
          </p:cNvPr>
          <p:cNvGrpSpPr/>
          <p:nvPr/>
        </p:nvGrpSpPr>
        <p:grpSpPr>
          <a:xfrm>
            <a:off x="3492499" y="2670787"/>
            <a:ext cx="1844400" cy="471375"/>
            <a:chOff x="3649775" y="1636975"/>
            <a:chExt cx="1844400" cy="471375"/>
          </a:xfrm>
        </p:grpSpPr>
        <p:sp>
          <p:nvSpPr>
            <p:cNvPr id="2339" name="Google Shape;2852;p76">
              <a:extLst>
                <a:ext uri="{FF2B5EF4-FFF2-40B4-BE49-F238E27FC236}">
                  <a16:creationId xmlns:a16="http://schemas.microsoft.com/office/drawing/2014/main" id="{57345AFD-1C23-B68D-8454-1FEA45C05CFA}"/>
                </a:ext>
              </a:extLst>
            </p:cNvPr>
            <p:cNvSpPr/>
            <p:nvPr/>
          </p:nvSpPr>
          <p:spPr>
            <a:xfrm>
              <a:off x="4539300" y="1636975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0" name="Google Shape;2853;p76">
              <a:extLst>
                <a:ext uri="{FF2B5EF4-FFF2-40B4-BE49-F238E27FC236}">
                  <a16:creationId xmlns:a16="http://schemas.microsoft.com/office/drawing/2014/main" id="{84489998-A7BA-0C71-F98F-FD5C1614E2EA}"/>
                </a:ext>
              </a:extLst>
            </p:cNvPr>
            <p:cNvCxnSpPr>
              <a:stCxn id="2322" idx="6"/>
              <a:endCxn id="2339" idx="2"/>
            </p:cNvCxnSpPr>
            <p:nvPr/>
          </p:nvCxnSpPr>
          <p:spPr>
            <a:xfrm flipV="1">
              <a:off x="3698185" y="1669675"/>
              <a:ext cx="841115" cy="191049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854;p76">
              <a:extLst>
                <a:ext uri="{FF2B5EF4-FFF2-40B4-BE49-F238E27FC236}">
                  <a16:creationId xmlns:a16="http://schemas.microsoft.com/office/drawing/2014/main" id="{CA3FAD91-CAB0-CBBF-D2A3-188F3706527F}"/>
                </a:ext>
              </a:extLst>
            </p:cNvPr>
            <p:cNvCxnSpPr>
              <a:stCxn id="2339" idx="6"/>
              <a:endCxn id="2323" idx="2"/>
            </p:cNvCxnSpPr>
            <p:nvPr/>
          </p:nvCxnSpPr>
          <p:spPr>
            <a:xfrm>
              <a:off x="4604700" y="1669675"/>
              <a:ext cx="863199" cy="202557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42" name="Google Shape;2855;p76">
              <a:extLst>
                <a:ext uri="{FF2B5EF4-FFF2-40B4-BE49-F238E27FC236}">
                  <a16:creationId xmlns:a16="http://schemas.microsoft.com/office/drawing/2014/main" id="{438796BC-786E-B24A-7D47-7324620277D5}"/>
                </a:ext>
              </a:extLst>
            </p:cNvPr>
            <p:cNvSpPr/>
            <p:nvPr/>
          </p:nvSpPr>
          <p:spPr>
            <a:xfrm rot="10800000" flipH="1">
              <a:off x="4539275" y="2042950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3" name="Google Shape;2856;p76">
              <a:extLst>
                <a:ext uri="{FF2B5EF4-FFF2-40B4-BE49-F238E27FC236}">
                  <a16:creationId xmlns:a16="http://schemas.microsoft.com/office/drawing/2014/main" id="{6A4308AF-8D09-9880-E264-3230462AB455}"/>
                </a:ext>
              </a:extLst>
            </p:cNvPr>
            <p:cNvCxnSpPr>
              <a:endCxn id="2342" idx="2"/>
            </p:cNvCxnSpPr>
            <p:nvPr/>
          </p:nvCxnSpPr>
          <p:spPr>
            <a:xfrm>
              <a:off x="3649775" y="1872550"/>
              <a:ext cx="889500" cy="20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857;p76">
              <a:extLst>
                <a:ext uri="{FF2B5EF4-FFF2-40B4-BE49-F238E27FC236}">
                  <a16:creationId xmlns:a16="http://schemas.microsoft.com/office/drawing/2014/main" id="{CA8E4E85-C6F2-F084-3855-253225325302}"/>
                </a:ext>
              </a:extLst>
            </p:cNvPr>
            <p:cNvCxnSpPr>
              <a:stCxn id="2342" idx="6"/>
            </p:cNvCxnSpPr>
            <p:nvPr/>
          </p:nvCxnSpPr>
          <p:spPr>
            <a:xfrm rot="10800000" flipH="1">
              <a:off x="4604675" y="1872550"/>
              <a:ext cx="889500" cy="20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859;p76">
              <a:extLst>
                <a:ext uri="{FF2B5EF4-FFF2-40B4-BE49-F238E27FC236}">
                  <a16:creationId xmlns:a16="http://schemas.microsoft.com/office/drawing/2014/main" id="{168A816B-C390-4640-BAB2-3EA17D2042A3}"/>
                </a:ext>
              </a:extLst>
            </p:cNvPr>
            <p:cNvCxnSpPr>
              <a:stCxn id="2339" idx="4"/>
              <a:endCxn id="2342" idx="4"/>
            </p:cNvCxnSpPr>
            <p:nvPr/>
          </p:nvCxnSpPr>
          <p:spPr>
            <a:xfrm>
              <a:off x="4572000" y="1702375"/>
              <a:ext cx="0" cy="3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6" name="Google Shape;2860;p76">
            <a:extLst>
              <a:ext uri="{FF2B5EF4-FFF2-40B4-BE49-F238E27FC236}">
                <a16:creationId xmlns:a16="http://schemas.microsoft.com/office/drawing/2014/main" id="{A8DE87A1-12AD-5CC8-CA93-5AA871918ED5}"/>
              </a:ext>
            </a:extLst>
          </p:cNvPr>
          <p:cNvGrpSpPr/>
          <p:nvPr/>
        </p:nvGrpSpPr>
        <p:grpSpPr>
          <a:xfrm>
            <a:off x="5428523" y="2670469"/>
            <a:ext cx="1866300" cy="471375"/>
            <a:chOff x="5643050" y="1636975"/>
            <a:chExt cx="1866300" cy="471375"/>
          </a:xfrm>
        </p:grpSpPr>
        <p:sp>
          <p:nvSpPr>
            <p:cNvPr id="2347" name="Google Shape;2861;p76">
              <a:extLst>
                <a:ext uri="{FF2B5EF4-FFF2-40B4-BE49-F238E27FC236}">
                  <a16:creationId xmlns:a16="http://schemas.microsoft.com/office/drawing/2014/main" id="{10BEE6F3-2FAB-8CB7-7954-4F8873746BB9}"/>
                </a:ext>
              </a:extLst>
            </p:cNvPr>
            <p:cNvSpPr/>
            <p:nvPr/>
          </p:nvSpPr>
          <p:spPr>
            <a:xfrm>
              <a:off x="6672675" y="1636975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8" name="Google Shape;2862;p76">
              <a:extLst>
                <a:ext uri="{FF2B5EF4-FFF2-40B4-BE49-F238E27FC236}">
                  <a16:creationId xmlns:a16="http://schemas.microsoft.com/office/drawing/2014/main" id="{37A73FE1-614E-1E71-8F38-21159D8F87C0}"/>
                </a:ext>
              </a:extLst>
            </p:cNvPr>
            <p:cNvCxnSpPr>
              <a:stCxn id="2323" idx="6"/>
              <a:endCxn id="2347" idx="2"/>
            </p:cNvCxnSpPr>
            <p:nvPr/>
          </p:nvCxnSpPr>
          <p:spPr>
            <a:xfrm flipV="1">
              <a:off x="5643050" y="1669675"/>
              <a:ext cx="1029625" cy="202875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863;p76">
              <a:extLst>
                <a:ext uri="{FF2B5EF4-FFF2-40B4-BE49-F238E27FC236}">
                  <a16:creationId xmlns:a16="http://schemas.microsoft.com/office/drawing/2014/main" id="{8C55CD61-A789-FE67-4520-15EFAF364351}"/>
                </a:ext>
              </a:extLst>
            </p:cNvPr>
            <p:cNvCxnSpPr>
              <a:stCxn id="2347" idx="6"/>
              <a:endCxn id="2324" idx="2"/>
            </p:cNvCxnSpPr>
            <p:nvPr/>
          </p:nvCxnSpPr>
          <p:spPr>
            <a:xfrm>
              <a:off x="6738075" y="1669675"/>
              <a:ext cx="745024" cy="210504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0" name="Google Shape;2864;p76">
              <a:extLst>
                <a:ext uri="{FF2B5EF4-FFF2-40B4-BE49-F238E27FC236}">
                  <a16:creationId xmlns:a16="http://schemas.microsoft.com/office/drawing/2014/main" id="{219D2A34-7CE5-4204-F9AD-E1FE7CCCBD24}"/>
                </a:ext>
              </a:extLst>
            </p:cNvPr>
            <p:cNvSpPr/>
            <p:nvPr/>
          </p:nvSpPr>
          <p:spPr>
            <a:xfrm rot="10800000" flipH="1">
              <a:off x="6672650" y="2042950"/>
              <a:ext cx="65400" cy="65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51" name="Google Shape;2865;p76">
              <a:extLst>
                <a:ext uri="{FF2B5EF4-FFF2-40B4-BE49-F238E27FC236}">
                  <a16:creationId xmlns:a16="http://schemas.microsoft.com/office/drawing/2014/main" id="{B40F3FE4-B85C-CD54-6B1F-80D04B46FE80}"/>
                </a:ext>
              </a:extLst>
            </p:cNvPr>
            <p:cNvCxnSpPr>
              <a:endCxn id="2350" idx="2"/>
            </p:cNvCxnSpPr>
            <p:nvPr/>
          </p:nvCxnSpPr>
          <p:spPr>
            <a:xfrm>
              <a:off x="5664650" y="1872550"/>
              <a:ext cx="1008000" cy="20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866;p76">
              <a:extLst>
                <a:ext uri="{FF2B5EF4-FFF2-40B4-BE49-F238E27FC236}">
                  <a16:creationId xmlns:a16="http://schemas.microsoft.com/office/drawing/2014/main" id="{46A8F26F-E8AF-8960-BB5F-AFE6B195E3EA}"/>
                </a:ext>
              </a:extLst>
            </p:cNvPr>
            <p:cNvCxnSpPr>
              <a:stCxn id="2350" idx="6"/>
            </p:cNvCxnSpPr>
            <p:nvPr/>
          </p:nvCxnSpPr>
          <p:spPr>
            <a:xfrm rot="10800000" flipH="1">
              <a:off x="6738050" y="1872550"/>
              <a:ext cx="771300" cy="203100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868;p76">
              <a:extLst>
                <a:ext uri="{FF2B5EF4-FFF2-40B4-BE49-F238E27FC236}">
                  <a16:creationId xmlns:a16="http://schemas.microsoft.com/office/drawing/2014/main" id="{C32DA60F-2D32-457D-EC9F-15E0238D6281}"/>
                </a:ext>
              </a:extLst>
            </p:cNvPr>
            <p:cNvCxnSpPr>
              <a:stCxn id="2350" idx="4"/>
              <a:endCxn id="2347" idx="4"/>
            </p:cNvCxnSpPr>
            <p:nvPr/>
          </p:nvCxnSpPr>
          <p:spPr>
            <a:xfrm rot="10800000">
              <a:off x="6705350" y="1702450"/>
              <a:ext cx="0" cy="34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4" name="Google Shape;2824;p76">
            <a:extLst>
              <a:ext uri="{FF2B5EF4-FFF2-40B4-BE49-F238E27FC236}">
                <a16:creationId xmlns:a16="http://schemas.microsoft.com/office/drawing/2014/main" id="{4FF9C905-3D90-0F7C-E5D9-80ABBEC86A4E}"/>
              </a:ext>
            </a:extLst>
          </p:cNvPr>
          <p:cNvSpPr/>
          <p:nvPr/>
        </p:nvSpPr>
        <p:spPr>
          <a:xfrm flipH="1">
            <a:off x="2257976" y="1798072"/>
            <a:ext cx="506100" cy="50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65" name="Google Shape;2834;p76">
            <a:extLst>
              <a:ext uri="{FF2B5EF4-FFF2-40B4-BE49-F238E27FC236}">
                <a16:creationId xmlns:a16="http://schemas.microsoft.com/office/drawing/2014/main" id="{9127E658-BA05-6EAD-78EA-79BFCE34E35B}"/>
              </a:ext>
            </a:extLst>
          </p:cNvPr>
          <p:cNvSpPr/>
          <p:nvPr/>
        </p:nvSpPr>
        <p:spPr>
          <a:xfrm>
            <a:off x="2454402" y="2648923"/>
            <a:ext cx="117900" cy="11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66" name="Google Shape;2839;p76">
            <a:extLst>
              <a:ext uri="{FF2B5EF4-FFF2-40B4-BE49-F238E27FC236}">
                <a16:creationId xmlns:a16="http://schemas.microsoft.com/office/drawing/2014/main" id="{95BD3FD4-4595-AD25-01F0-5976A4F502D5}"/>
              </a:ext>
            </a:extLst>
          </p:cNvPr>
          <p:cNvCxnSpPr>
            <a:cxnSpLocks/>
            <a:endCxn id="2364" idx="4"/>
          </p:cNvCxnSpPr>
          <p:nvPr/>
        </p:nvCxnSpPr>
        <p:spPr>
          <a:xfrm flipV="1">
            <a:off x="2506353" y="2304472"/>
            <a:ext cx="4673" cy="432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2" name="Google Shape;2825;p76">
            <a:extLst>
              <a:ext uri="{FF2B5EF4-FFF2-40B4-BE49-F238E27FC236}">
                <a16:creationId xmlns:a16="http://schemas.microsoft.com/office/drawing/2014/main" id="{0D0BE6A7-A3AA-3BEE-6205-20B7AC8F85B7}"/>
              </a:ext>
            </a:extLst>
          </p:cNvPr>
          <p:cNvSpPr txBox="1"/>
          <p:nvPr/>
        </p:nvSpPr>
        <p:spPr>
          <a:xfrm flipH="1">
            <a:off x="2505673" y="3841476"/>
            <a:ext cx="2014925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OUR DATA</a:t>
            </a:r>
          </a:p>
        </p:txBody>
      </p:sp>
      <p:sp>
        <p:nvSpPr>
          <p:cNvPr id="2374" name="Google Shape;2821;p76">
            <a:extLst>
              <a:ext uri="{FF2B5EF4-FFF2-40B4-BE49-F238E27FC236}">
                <a16:creationId xmlns:a16="http://schemas.microsoft.com/office/drawing/2014/main" id="{025A9D54-30C9-581E-0110-2E91DB35DD24}"/>
              </a:ext>
            </a:extLst>
          </p:cNvPr>
          <p:cNvSpPr/>
          <p:nvPr/>
        </p:nvSpPr>
        <p:spPr>
          <a:xfrm flipH="1">
            <a:off x="4141263" y="1809729"/>
            <a:ext cx="506100" cy="50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2375" name="Google Shape;2837;p76">
            <a:extLst>
              <a:ext uri="{FF2B5EF4-FFF2-40B4-BE49-F238E27FC236}">
                <a16:creationId xmlns:a16="http://schemas.microsoft.com/office/drawing/2014/main" id="{AA270F21-7259-74BB-E56F-AF7EF8B4672F}"/>
              </a:ext>
            </a:extLst>
          </p:cNvPr>
          <p:cNvCxnSpPr>
            <a:cxnSpLocks/>
            <a:stCxn id="2374" idx="4"/>
          </p:cNvCxnSpPr>
          <p:nvPr/>
        </p:nvCxnSpPr>
        <p:spPr>
          <a:xfrm>
            <a:off x="4394313" y="2316129"/>
            <a:ext cx="0" cy="40218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6" name="Google Shape;2838;p76">
            <a:extLst>
              <a:ext uri="{FF2B5EF4-FFF2-40B4-BE49-F238E27FC236}">
                <a16:creationId xmlns:a16="http://schemas.microsoft.com/office/drawing/2014/main" id="{2397FDC6-5AB3-7041-122B-6B8FD9603F99}"/>
              </a:ext>
            </a:extLst>
          </p:cNvPr>
          <p:cNvSpPr/>
          <p:nvPr/>
        </p:nvSpPr>
        <p:spPr>
          <a:xfrm rot="10800000" flipH="1">
            <a:off x="4342075" y="2627503"/>
            <a:ext cx="117900" cy="117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822;p76">
            <a:extLst>
              <a:ext uri="{FF2B5EF4-FFF2-40B4-BE49-F238E27FC236}">
                <a16:creationId xmlns:a16="http://schemas.microsoft.com/office/drawing/2014/main" id="{D00EDF32-F70D-F7E3-961B-DA245C119FD5}"/>
              </a:ext>
            </a:extLst>
          </p:cNvPr>
          <p:cNvSpPr txBox="1"/>
          <p:nvPr/>
        </p:nvSpPr>
        <p:spPr>
          <a:xfrm flipH="1">
            <a:off x="3491421" y="1207478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lt2"/>
                </a:solidFill>
                <a:latin typeface="Cairo"/>
                <a:ea typeface="Cairo"/>
                <a:cs typeface="Cairo"/>
                <a:sym typeface="Cairo"/>
              </a:rPr>
              <a:t>KNOWN METHODS</a:t>
            </a:r>
            <a:endParaRPr sz="2200" b="1" dirty="0">
              <a:solidFill>
                <a:schemeClr val="lt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79" name="Google Shape;2822;p76">
            <a:extLst>
              <a:ext uri="{FF2B5EF4-FFF2-40B4-BE49-F238E27FC236}">
                <a16:creationId xmlns:a16="http://schemas.microsoft.com/office/drawing/2014/main" id="{D14C9574-9B05-E0FF-3A34-2E0AE88DDD77}"/>
              </a:ext>
            </a:extLst>
          </p:cNvPr>
          <p:cNvSpPr txBox="1"/>
          <p:nvPr/>
        </p:nvSpPr>
        <p:spPr>
          <a:xfrm flipH="1">
            <a:off x="4480823" y="3834153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7C67"/>
                </a:solidFill>
                <a:latin typeface="Cairo"/>
                <a:ea typeface="Cairo"/>
                <a:cs typeface="Cairo"/>
                <a:sym typeface="Cairo"/>
              </a:rPr>
              <a:t>G</a:t>
            </a:r>
            <a:r>
              <a:rPr lang="en-US" sz="2200" b="1" dirty="0" err="1">
                <a:solidFill>
                  <a:srgbClr val="FF7C67"/>
                </a:solidFill>
                <a:latin typeface="Cairo"/>
                <a:ea typeface="Cairo"/>
                <a:cs typeface="Cairo"/>
                <a:sym typeface="Cairo"/>
              </a:rPr>
              <a:t>FlowNet</a:t>
            </a:r>
            <a:endParaRPr sz="2200" b="1" dirty="0">
              <a:solidFill>
                <a:srgbClr val="FF7C6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80" name="Google Shape;2827;p76">
            <a:extLst>
              <a:ext uri="{FF2B5EF4-FFF2-40B4-BE49-F238E27FC236}">
                <a16:creationId xmlns:a16="http://schemas.microsoft.com/office/drawing/2014/main" id="{70533377-0D44-3143-E90D-C809C1080A26}"/>
              </a:ext>
            </a:extLst>
          </p:cNvPr>
          <p:cNvSpPr/>
          <p:nvPr/>
        </p:nvSpPr>
        <p:spPr>
          <a:xfrm flipH="1">
            <a:off x="6237772" y="1726950"/>
            <a:ext cx="506100" cy="50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4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381" name="Google Shape;2835;p76">
            <a:extLst>
              <a:ext uri="{FF2B5EF4-FFF2-40B4-BE49-F238E27FC236}">
                <a16:creationId xmlns:a16="http://schemas.microsoft.com/office/drawing/2014/main" id="{6071A95E-E482-6322-1A1E-78153729B42D}"/>
              </a:ext>
            </a:extLst>
          </p:cNvPr>
          <p:cNvSpPr/>
          <p:nvPr/>
        </p:nvSpPr>
        <p:spPr>
          <a:xfrm>
            <a:off x="6431872" y="2619399"/>
            <a:ext cx="117900" cy="11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2" name="Google Shape;2840;p76">
            <a:extLst>
              <a:ext uri="{FF2B5EF4-FFF2-40B4-BE49-F238E27FC236}">
                <a16:creationId xmlns:a16="http://schemas.microsoft.com/office/drawing/2014/main" id="{99B2CF60-FE06-F602-2272-A579AFD6DBAF}"/>
              </a:ext>
            </a:extLst>
          </p:cNvPr>
          <p:cNvCxnSpPr>
            <a:cxnSpLocks/>
          </p:cNvCxnSpPr>
          <p:nvPr/>
        </p:nvCxnSpPr>
        <p:spPr>
          <a:xfrm>
            <a:off x="6490822" y="2212421"/>
            <a:ext cx="0" cy="43650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4" name="Google Shape;2822;p76">
            <a:extLst>
              <a:ext uri="{FF2B5EF4-FFF2-40B4-BE49-F238E27FC236}">
                <a16:creationId xmlns:a16="http://schemas.microsoft.com/office/drawing/2014/main" id="{DE8152C4-D242-2A46-B73A-0491F1B753D2}"/>
              </a:ext>
            </a:extLst>
          </p:cNvPr>
          <p:cNvSpPr txBox="1"/>
          <p:nvPr/>
        </p:nvSpPr>
        <p:spPr>
          <a:xfrm flipH="1">
            <a:off x="5602072" y="1312564"/>
            <a:ext cx="18954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FF7C67"/>
                </a:solidFill>
                <a:latin typeface="Cairo"/>
                <a:ea typeface="Cairo"/>
                <a:cs typeface="Cairo"/>
                <a:sym typeface="Cairo"/>
              </a:rPr>
              <a:t>CONCLUSION</a:t>
            </a:r>
            <a:endParaRPr sz="2200" b="1" dirty="0">
              <a:solidFill>
                <a:srgbClr val="FF7C67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2511" name="Google Shape;12813;p147">
            <a:extLst>
              <a:ext uri="{FF2B5EF4-FFF2-40B4-BE49-F238E27FC236}">
                <a16:creationId xmlns:a16="http://schemas.microsoft.com/office/drawing/2014/main" id="{21A18A96-F5C6-5503-6E91-8780CD2F1E04}"/>
              </a:ext>
            </a:extLst>
          </p:cNvPr>
          <p:cNvGrpSpPr/>
          <p:nvPr/>
        </p:nvGrpSpPr>
        <p:grpSpPr>
          <a:xfrm>
            <a:off x="4256024" y="1869758"/>
            <a:ext cx="290001" cy="355258"/>
            <a:chOff x="-45277900" y="3938500"/>
            <a:chExt cx="244975" cy="300100"/>
          </a:xfrm>
        </p:grpSpPr>
        <p:sp>
          <p:nvSpPr>
            <p:cNvPr id="2512" name="Google Shape;12814;p147">
              <a:extLst>
                <a:ext uri="{FF2B5EF4-FFF2-40B4-BE49-F238E27FC236}">
                  <a16:creationId xmlns:a16="http://schemas.microsoft.com/office/drawing/2014/main" id="{CE62FAD4-8469-8448-44F9-19A5433873E7}"/>
                </a:ext>
              </a:extLst>
            </p:cNvPr>
            <p:cNvSpPr/>
            <p:nvPr/>
          </p:nvSpPr>
          <p:spPr>
            <a:xfrm>
              <a:off x="-45210950" y="4107825"/>
              <a:ext cx="23650" cy="24450"/>
            </a:xfrm>
            <a:custGeom>
              <a:avLst/>
              <a:gdLst/>
              <a:ahLst/>
              <a:cxnLst/>
              <a:rect l="l" t="t" r="r" b="b"/>
              <a:pathLst>
                <a:path w="946" h="978" extrusionOk="0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2815;p147">
              <a:extLst>
                <a:ext uri="{FF2B5EF4-FFF2-40B4-BE49-F238E27FC236}">
                  <a16:creationId xmlns:a16="http://schemas.microsoft.com/office/drawing/2014/main" id="{0C78EBC0-F4C9-06A6-C38F-F194F6A794A1}"/>
                </a:ext>
              </a:extLst>
            </p:cNvPr>
            <p:cNvSpPr/>
            <p:nvPr/>
          </p:nvSpPr>
          <p:spPr>
            <a:xfrm>
              <a:off x="-45084925" y="3943225"/>
              <a:ext cx="47275" cy="47275"/>
            </a:xfrm>
            <a:custGeom>
              <a:avLst/>
              <a:gdLst/>
              <a:ahLst/>
              <a:cxnLst/>
              <a:rect l="l" t="t" r="r" b="b"/>
              <a:pathLst>
                <a:path w="1891" h="1891" extrusionOk="0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2816;p147">
              <a:extLst>
                <a:ext uri="{FF2B5EF4-FFF2-40B4-BE49-F238E27FC236}">
                  <a16:creationId xmlns:a16="http://schemas.microsoft.com/office/drawing/2014/main" id="{3C6D1D3F-16B3-AF48-E2FF-B62C2DE83F98}"/>
                </a:ext>
              </a:extLst>
            </p:cNvPr>
            <p:cNvSpPr/>
            <p:nvPr/>
          </p:nvSpPr>
          <p:spPr>
            <a:xfrm>
              <a:off x="-45260575" y="3938500"/>
              <a:ext cx="227650" cy="300100"/>
            </a:xfrm>
            <a:custGeom>
              <a:avLst/>
              <a:gdLst/>
              <a:ahLst/>
              <a:cxnLst/>
              <a:rect l="l" t="t" r="r" b="b"/>
              <a:pathLst>
                <a:path w="9106" h="1200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2817;p147">
              <a:extLst>
                <a:ext uri="{FF2B5EF4-FFF2-40B4-BE49-F238E27FC236}">
                  <a16:creationId xmlns:a16="http://schemas.microsoft.com/office/drawing/2014/main" id="{002A1E3D-12A4-F43F-2D7B-2FE1EA28B087}"/>
                </a:ext>
              </a:extLst>
            </p:cNvPr>
            <p:cNvSpPr/>
            <p:nvPr/>
          </p:nvSpPr>
          <p:spPr>
            <a:xfrm>
              <a:off x="-45277900" y="4061375"/>
              <a:ext cx="193000" cy="122875"/>
            </a:xfrm>
            <a:custGeom>
              <a:avLst/>
              <a:gdLst/>
              <a:ahLst/>
              <a:cxnLst/>
              <a:rect l="l" t="t" r="r" b="b"/>
              <a:pathLst>
                <a:path w="7720" h="4915" extrusionOk="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6" name="Google Shape;13432;p149">
            <a:extLst>
              <a:ext uri="{FF2B5EF4-FFF2-40B4-BE49-F238E27FC236}">
                <a16:creationId xmlns:a16="http://schemas.microsoft.com/office/drawing/2014/main" id="{FDD7455A-FAF8-9576-0CC0-E7CC6B6D9FA2}"/>
              </a:ext>
            </a:extLst>
          </p:cNvPr>
          <p:cNvSpPr/>
          <p:nvPr/>
        </p:nvSpPr>
        <p:spPr>
          <a:xfrm>
            <a:off x="1212241" y="3130258"/>
            <a:ext cx="331101" cy="309316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7" name="Google Shape;13486;p149">
            <a:extLst>
              <a:ext uri="{FF2B5EF4-FFF2-40B4-BE49-F238E27FC236}">
                <a16:creationId xmlns:a16="http://schemas.microsoft.com/office/drawing/2014/main" id="{F1119CD5-45E0-1435-5435-49E77D3EC493}"/>
              </a:ext>
            </a:extLst>
          </p:cNvPr>
          <p:cNvGrpSpPr/>
          <p:nvPr/>
        </p:nvGrpSpPr>
        <p:grpSpPr>
          <a:xfrm>
            <a:off x="1571995" y="3072836"/>
            <a:ext cx="269562" cy="262822"/>
            <a:chOff x="-2668225" y="3239075"/>
            <a:chExt cx="288300" cy="291450"/>
          </a:xfrm>
        </p:grpSpPr>
        <p:sp>
          <p:nvSpPr>
            <p:cNvPr id="2518" name="Google Shape;13487;p149">
              <a:extLst>
                <a:ext uri="{FF2B5EF4-FFF2-40B4-BE49-F238E27FC236}">
                  <a16:creationId xmlns:a16="http://schemas.microsoft.com/office/drawing/2014/main" id="{353A0EB6-6FF9-6777-F5E3-4F74ED7C016D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3488;p149">
              <a:extLst>
                <a:ext uri="{FF2B5EF4-FFF2-40B4-BE49-F238E27FC236}">
                  <a16:creationId xmlns:a16="http://schemas.microsoft.com/office/drawing/2014/main" id="{C7C44375-0E30-033D-DA2A-DDFB0286394C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3489;p149">
              <a:extLst>
                <a:ext uri="{FF2B5EF4-FFF2-40B4-BE49-F238E27FC236}">
                  <a16:creationId xmlns:a16="http://schemas.microsoft.com/office/drawing/2014/main" id="{353265EF-D1AD-108D-768A-9EC964514CE1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3490;p149">
              <a:extLst>
                <a:ext uri="{FF2B5EF4-FFF2-40B4-BE49-F238E27FC236}">
                  <a16:creationId xmlns:a16="http://schemas.microsoft.com/office/drawing/2014/main" id="{05BA6C95-CF78-53EE-3BD1-61F820EEE694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3491;p149">
              <a:extLst>
                <a:ext uri="{FF2B5EF4-FFF2-40B4-BE49-F238E27FC236}">
                  <a16:creationId xmlns:a16="http://schemas.microsoft.com/office/drawing/2014/main" id="{A0DC72C0-C5A2-B041-7822-EFC3FD5811B6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3" name="Google Shape;13545;p149">
            <a:extLst>
              <a:ext uri="{FF2B5EF4-FFF2-40B4-BE49-F238E27FC236}">
                <a16:creationId xmlns:a16="http://schemas.microsoft.com/office/drawing/2014/main" id="{91315811-D5F1-9777-E178-E07A5340307D}"/>
              </a:ext>
            </a:extLst>
          </p:cNvPr>
          <p:cNvGrpSpPr/>
          <p:nvPr/>
        </p:nvGrpSpPr>
        <p:grpSpPr>
          <a:xfrm>
            <a:off x="1360377" y="3407290"/>
            <a:ext cx="366203" cy="277761"/>
            <a:chOff x="-1182750" y="3962900"/>
            <a:chExt cx="294575" cy="291450"/>
          </a:xfrm>
        </p:grpSpPr>
        <p:sp>
          <p:nvSpPr>
            <p:cNvPr id="2524" name="Google Shape;13546;p149">
              <a:extLst>
                <a:ext uri="{FF2B5EF4-FFF2-40B4-BE49-F238E27FC236}">
                  <a16:creationId xmlns:a16="http://schemas.microsoft.com/office/drawing/2014/main" id="{8A2C360E-277E-FBDD-3CA0-081560EA4563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3547;p149">
              <a:extLst>
                <a:ext uri="{FF2B5EF4-FFF2-40B4-BE49-F238E27FC236}">
                  <a16:creationId xmlns:a16="http://schemas.microsoft.com/office/drawing/2014/main" id="{C56F8CC7-3D38-3184-8DF3-7D0F0F4B0BDD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3548;p149">
              <a:extLst>
                <a:ext uri="{FF2B5EF4-FFF2-40B4-BE49-F238E27FC236}">
                  <a16:creationId xmlns:a16="http://schemas.microsoft.com/office/drawing/2014/main" id="{0BFC7C66-B206-05B5-8AFC-44446AC1E5C2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3549;p149">
              <a:extLst>
                <a:ext uri="{FF2B5EF4-FFF2-40B4-BE49-F238E27FC236}">
                  <a16:creationId xmlns:a16="http://schemas.microsoft.com/office/drawing/2014/main" id="{FF21752D-558D-0BAC-A424-F970B08F088B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3550;p149">
              <a:extLst>
                <a:ext uri="{FF2B5EF4-FFF2-40B4-BE49-F238E27FC236}">
                  <a16:creationId xmlns:a16="http://schemas.microsoft.com/office/drawing/2014/main" id="{23374C21-734F-AAC0-2791-152FA75E603C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3551;p149">
              <a:extLst>
                <a:ext uri="{FF2B5EF4-FFF2-40B4-BE49-F238E27FC236}">
                  <a16:creationId xmlns:a16="http://schemas.microsoft.com/office/drawing/2014/main" id="{E21ED02E-CCF6-EA1E-C1E7-CE015A05956F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3552;p149">
              <a:extLst>
                <a:ext uri="{FF2B5EF4-FFF2-40B4-BE49-F238E27FC236}">
                  <a16:creationId xmlns:a16="http://schemas.microsoft.com/office/drawing/2014/main" id="{3E194D8D-4A93-1BFD-8560-B58274E9A070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1" name="Google Shape;11282;p144">
            <a:extLst>
              <a:ext uri="{FF2B5EF4-FFF2-40B4-BE49-F238E27FC236}">
                <a16:creationId xmlns:a16="http://schemas.microsoft.com/office/drawing/2014/main" id="{09F2908B-9F14-1AD7-D7DD-C28C689E84B9}"/>
              </a:ext>
            </a:extLst>
          </p:cNvPr>
          <p:cNvSpPr/>
          <p:nvPr/>
        </p:nvSpPr>
        <p:spPr>
          <a:xfrm>
            <a:off x="3293346" y="3364970"/>
            <a:ext cx="375349" cy="344435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FF00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2" name="Google Shape;10868;p143">
            <a:extLst>
              <a:ext uri="{FF2B5EF4-FFF2-40B4-BE49-F238E27FC236}">
                <a16:creationId xmlns:a16="http://schemas.microsoft.com/office/drawing/2014/main" id="{560B607C-6F99-5793-40A3-53A0323978B4}"/>
              </a:ext>
            </a:extLst>
          </p:cNvPr>
          <p:cNvGrpSpPr/>
          <p:nvPr/>
        </p:nvGrpSpPr>
        <p:grpSpPr>
          <a:xfrm>
            <a:off x="2346003" y="1869758"/>
            <a:ext cx="346347" cy="339623"/>
            <a:chOff x="1490050" y="3805975"/>
            <a:chExt cx="491900" cy="482350"/>
          </a:xfrm>
        </p:grpSpPr>
        <p:sp>
          <p:nvSpPr>
            <p:cNvPr id="2533" name="Google Shape;10869;p143">
              <a:extLst>
                <a:ext uri="{FF2B5EF4-FFF2-40B4-BE49-F238E27FC236}">
                  <a16:creationId xmlns:a16="http://schemas.microsoft.com/office/drawing/2014/main" id="{6F58DF41-9356-F79F-BC56-413EC29FB485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4" name="Google Shape;10870;p143">
              <a:extLst>
                <a:ext uri="{FF2B5EF4-FFF2-40B4-BE49-F238E27FC236}">
                  <a16:creationId xmlns:a16="http://schemas.microsoft.com/office/drawing/2014/main" id="{FEE57BA6-1B84-B8FB-D3B8-FA576D805A06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5" name="Google Shape;10871;p143">
              <a:extLst>
                <a:ext uri="{FF2B5EF4-FFF2-40B4-BE49-F238E27FC236}">
                  <a16:creationId xmlns:a16="http://schemas.microsoft.com/office/drawing/2014/main" id="{056608F6-154D-2E2F-B70A-76A2ED8B838C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36" name="Google Shape;10872;p143">
              <a:extLst>
                <a:ext uri="{FF2B5EF4-FFF2-40B4-BE49-F238E27FC236}">
                  <a16:creationId xmlns:a16="http://schemas.microsoft.com/office/drawing/2014/main" id="{7CC90AF5-1939-DE0D-233C-709D510A0A0B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537" name="Google Shape;11232;p144">
            <a:extLst>
              <a:ext uri="{FF2B5EF4-FFF2-40B4-BE49-F238E27FC236}">
                <a16:creationId xmlns:a16="http://schemas.microsoft.com/office/drawing/2014/main" id="{6D74D967-77A2-01EF-915B-8840CF1DAE01}"/>
              </a:ext>
            </a:extLst>
          </p:cNvPr>
          <p:cNvGrpSpPr/>
          <p:nvPr/>
        </p:nvGrpSpPr>
        <p:grpSpPr>
          <a:xfrm>
            <a:off x="5232753" y="3362071"/>
            <a:ext cx="345328" cy="352833"/>
            <a:chOff x="-24353875" y="3147725"/>
            <a:chExt cx="289875" cy="296175"/>
          </a:xfrm>
        </p:grpSpPr>
        <p:sp>
          <p:nvSpPr>
            <p:cNvPr id="2538" name="Google Shape;11233;p144">
              <a:extLst>
                <a:ext uri="{FF2B5EF4-FFF2-40B4-BE49-F238E27FC236}">
                  <a16:creationId xmlns:a16="http://schemas.microsoft.com/office/drawing/2014/main" id="{A262252C-30C3-C240-A6E9-AE17C7261042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11234;p144">
              <a:extLst>
                <a:ext uri="{FF2B5EF4-FFF2-40B4-BE49-F238E27FC236}">
                  <a16:creationId xmlns:a16="http://schemas.microsoft.com/office/drawing/2014/main" id="{97235F1F-2B46-74F8-ACF0-6B10AF95D1BE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13500;p149">
            <a:extLst>
              <a:ext uri="{FF2B5EF4-FFF2-40B4-BE49-F238E27FC236}">
                <a16:creationId xmlns:a16="http://schemas.microsoft.com/office/drawing/2014/main" id="{97181618-5BA5-7A23-9B11-F5AF3D15FD11}"/>
              </a:ext>
            </a:extLst>
          </p:cNvPr>
          <p:cNvGrpSpPr/>
          <p:nvPr/>
        </p:nvGrpSpPr>
        <p:grpSpPr>
          <a:xfrm>
            <a:off x="6277591" y="1780207"/>
            <a:ext cx="426462" cy="418363"/>
            <a:chOff x="-1183550" y="3586525"/>
            <a:chExt cx="296175" cy="290550"/>
          </a:xfrm>
        </p:grpSpPr>
        <p:sp>
          <p:nvSpPr>
            <p:cNvPr id="2541" name="Google Shape;13501;p149">
              <a:extLst>
                <a:ext uri="{FF2B5EF4-FFF2-40B4-BE49-F238E27FC236}">
                  <a16:creationId xmlns:a16="http://schemas.microsoft.com/office/drawing/2014/main" id="{7AD96189-A20F-215C-6454-9F7AEA8533FB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13502;p149">
              <a:extLst>
                <a:ext uri="{FF2B5EF4-FFF2-40B4-BE49-F238E27FC236}">
                  <a16:creationId xmlns:a16="http://schemas.microsoft.com/office/drawing/2014/main" id="{93D9C6B1-DB14-1D0E-9625-D6D49358C147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13503;p149">
              <a:extLst>
                <a:ext uri="{FF2B5EF4-FFF2-40B4-BE49-F238E27FC236}">
                  <a16:creationId xmlns:a16="http://schemas.microsoft.com/office/drawing/2014/main" id="{19141B8D-B69F-3E59-6DDD-F8A0D8D0DD5E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13504;p149">
              <a:extLst>
                <a:ext uri="{FF2B5EF4-FFF2-40B4-BE49-F238E27FC236}">
                  <a16:creationId xmlns:a16="http://schemas.microsoft.com/office/drawing/2014/main" id="{2041C2BD-6C4A-E4B6-E354-E562C71C49FB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13505;p149">
              <a:extLst>
                <a:ext uri="{FF2B5EF4-FFF2-40B4-BE49-F238E27FC236}">
                  <a16:creationId xmlns:a16="http://schemas.microsoft.com/office/drawing/2014/main" id="{B4BE8684-8FB7-D0FF-8A3C-AD75537841E8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13506;p149">
              <a:extLst>
                <a:ext uri="{FF2B5EF4-FFF2-40B4-BE49-F238E27FC236}">
                  <a16:creationId xmlns:a16="http://schemas.microsoft.com/office/drawing/2014/main" id="{CD8F2F59-75E2-CF3F-F09D-A11AF1EAE16A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13507;p149">
              <a:extLst>
                <a:ext uri="{FF2B5EF4-FFF2-40B4-BE49-F238E27FC236}">
                  <a16:creationId xmlns:a16="http://schemas.microsoft.com/office/drawing/2014/main" id="{5B5558F2-2CF4-229B-61FB-74EEABEC9464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13508;p149">
              <a:extLst>
                <a:ext uri="{FF2B5EF4-FFF2-40B4-BE49-F238E27FC236}">
                  <a16:creationId xmlns:a16="http://schemas.microsoft.com/office/drawing/2014/main" id="{5BFEAC78-38D0-FA30-3C69-E88288329BFE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13509;p149">
              <a:extLst>
                <a:ext uri="{FF2B5EF4-FFF2-40B4-BE49-F238E27FC236}">
                  <a16:creationId xmlns:a16="http://schemas.microsoft.com/office/drawing/2014/main" id="{BC077294-E870-89B8-63DC-D9E7B2C87302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3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11414;p145">
            <a:extLst>
              <a:ext uri="{FF2B5EF4-FFF2-40B4-BE49-F238E27FC236}">
                <a16:creationId xmlns:a16="http://schemas.microsoft.com/office/drawing/2014/main" id="{FD8A1486-77A8-CECF-F16D-A29D12097891}"/>
              </a:ext>
            </a:extLst>
          </p:cNvPr>
          <p:cNvSpPr/>
          <p:nvPr/>
        </p:nvSpPr>
        <p:spPr>
          <a:xfrm>
            <a:off x="7143891" y="3364970"/>
            <a:ext cx="367261" cy="365438"/>
          </a:xfrm>
          <a:custGeom>
            <a:avLst/>
            <a:gdLst/>
            <a:ahLst/>
            <a:cxnLst/>
            <a:rect l="l" t="t" r="r" b="b"/>
            <a:pathLst>
              <a:path w="12697" h="12634" extrusionOk="0">
                <a:moveTo>
                  <a:pt x="11437" y="819"/>
                </a:moveTo>
                <a:cubicBezTo>
                  <a:pt x="11657" y="819"/>
                  <a:pt x="11815" y="1040"/>
                  <a:pt x="11815" y="1260"/>
                </a:cubicBezTo>
                <a:cubicBezTo>
                  <a:pt x="11815" y="1512"/>
                  <a:pt x="11657" y="1670"/>
                  <a:pt x="11437" y="1670"/>
                </a:cubicBezTo>
                <a:lnTo>
                  <a:pt x="1229" y="1670"/>
                </a:lnTo>
                <a:cubicBezTo>
                  <a:pt x="1009" y="1670"/>
                  <a:pt x="788" y="1449"/>
                  <a:pt x="788" y="1260"/>
                </a:cubicBezTo>
                <a:cubicBezTo>
                  <a:pt x="788" y="1071"/>
                  <a:pt x="1009" y="819"/>
                  <a:pt x="1229" y="819"/>
                </a:cubicBezTo>
                <a:close/>
                <a:moveTo>
                  <a:pt x="8790" y="3277"/>
                </a:moveTo>
                <a:cubicBezTo>
                  <a:pt x="9042" y="3277"/>
                  <a:pt x="9200" y="3466"/>
                  <a:pt x="9200" y="3655"/>
                </a:cubicBezTo>
                <a:lnTo>
                  <a:pt x="9200" y="5356"/>
                </a:lnTo>
                <a:lnTo>
                  <a:pt x="9232" y="5356"/>
                </a:lnTo>
                <a:cubicBezTo>
                  <a:pt x="9232" y="5608"/>
                  <a:pt x="9042" y="5765"/>
                  <a:pt x="8822" y="5765"/>
                </a:cubicBezTo>
                <a:cubicBezTo>
                  <a:pt x="8633" y="5765"/>
                  <a:pt x="8412" y="5545"/>
                  <a:pt x="8412" y="5356"/>
                </a:cubicBezTo>
                <a:lnTo>
                  <a:pt x="8412" y="4694"/>
                </a:lnTo>
                <a:lnTo>
                  <a:pt x="6617" y="6459"/>
                </a:lnTo>
                <a:cubicBezTo>
                  <a:pt x="6538" y="6537"/>
                  <a:pt x="6435" y="6577"/>
                  <a:pt x="6333" y="6577"/>
                </a:cubicBezTo>
                <a:cubicBezTo>
                  <a:pt x="6231" y="6577"/>
                  <a:pt x="6128" y="6537"/>
                  <a:pt x="6050" y="6459"/>
                </a:cubicBezTo>
                <a:lnTo>
                  <a:pt x="5482" y="5923"/>
                </a:lnTo>
                <a:lnTo>
                  <a:pt x="4096" y="7278"/>
                </a:lnTo>
                <a:cubicBezTo>
                  <a:pt x="4033" y="7356"/>
                  <a:pt x="3931" y="7396"/>
                  <a:pt x="3824" y="7396"/>
                </a:cubicBezTo>
                <a:cubicBezTo>
                  <a:pt x="3718" y="7396"/>
                  <a:pt x="3608" y="7356"/>
                  <a:pt x="3529" y="7278"/>
                </a:cubicBezTo>
                <a:cubicBezTo>
                  <a:pt x="3372" y="7120"/>
                  <a:pt x="3372" y="6868"/>
                  <a:pt x="3529" y="6711"/>
                </a:cubicBezTo>
                <a:lnTo>
                  <a:pt x="5167" y="5041"/>
                </a:lnTo>
                <a:cubicBezTo>
                  <a:pt x="5246" y="4962"/>
                  <a:pt x="5356" y="4923"/>
                  <a:pt x="5467" y="4923"/>
                </a:cubicBezTo>
                <a:cubicBezTo>
                  <a:pt x="5577" y="4923"/>
                  <a:pt x="5687" y="4962"/>
                  <a:pt x="5766" y="5041"/>
                </a:cubicBezTo>
                <a:lnTo>
                  <a:pt x="6302" y="5608"/>
                </a:lnTo>
                <a:lnTo>
                  <a:pt x="7814" y="4096"/>
                </a:lnTo>
                <a:lnTo>
                  <a:pt x="7152" y="4096"/>
                </a:lnTo>
                <a:cubicBezTo>
                  <a:pt x="6900" y="4096"/>
                  <a:pt x="6743" y="3907"/>
                  <a:pt x="6743" y="3655"/>
                </a:cubicBezTo>
                <a:cubicBezTo>
                  <a:pt x="6743" y="3434"/>
                  <a:pt x="6932" y="3277"/>
                  <a:pt x="7152" y="3277"/>
                </a:cubicBezTo>
                <a:close/>
                <a:moveTo>
                  <a:pt x="6302" y="11058"/>
                </a:moveTo>
                <a:cubicBezTo>
                  <a:pt x="6554" y="11058"/>
                  <a:pt x="6743" y="11279"/>
                  <a:pt x="6743" y="11468"/>
                </a:cubicBezTo>
                <a:cubicBezTo>
                  <a:pt x="6743" y="11657"/>
                  <a:pt x="6554" y="11846"/>
                  <a:pt x="6302" y="11846"/>
                </a:cubicBezTo>
                <a:cubicBezTo>
                  <a:pt x="6081" y="11846"/>
                  <a:pt x="5924" y="11657"/>
                  <a:pt x="5924" y="11468"/>
                </a:cubicBezTo>
                <a:cubicBezTo>
                  <a:pt x="5924" y="11279"/>
                  <a:pt x="6113" y="11058"/>
                  <a:pt x="6302" y="11058"/>
                </a:cubicBezTo>
                <a:close/>
                <a:moveTo>
                  <a:pt x="1229" y="0"/>
                </a:moveTo>
                <a:cubicBezTo>
                  <a:pt x="568" y="0"/>
                  <a:pt x="1" y="536"/>
                  <a:pt x="1" y="1229"/>
                </a:cubicBezTo>
                <a:cubicBezTo>
                  <a:pt x="1" y="1764"/>
                  <a:pt x="379" y="2205"/>
                  <a:pt x="851" y="2394"/>
                </a:cubicBezTo>
                <a:lnTo>
                  <a:pt x="851" y="8254"/>
                </a:lnTo>
                <a:lnTo>
                  <a:pt x="442" y="8254"/>
                </a:lnTo>
                <a:cubicBezTo>
                  <a:pt x="221" y="8254"/>
                  <a:pt x="64" y="8475"/>
                  <a:pt x="64" y="8664"/>
                </a:cubicBezTo>
                <a:cubicBezTo>
                  <a:pt x="64" y="8916"/>
                  <a:pt x="253" y="9042"/>
                  <a:pt x="442" y="9042"/>
                </a:cubicBezTo>
                <a:lnTo>
                  <a:pt x="5955" y="9042"/>
                </a:lnTo>
                <a:lnTo>
                  <a:pt x="5955" y="10239"/>
                </a:lnTo>
                <a:cubicBezTo>
                  <a:pt x="5482" y="10397"/>
                  <a:pt x="5136" y="10869"/>
                  <a:pt x="5136" y="11405"/>
                </a:cubicBezTo>
                <a:cubicBezTo>
                  <a:pt x="5136" y="12098"/>
                  <a:pt x="5671" y="12633"/>
                  <a:pt x="6365" y="12633"/>
                </a:cubicBezTo>
                <a:cubicBezTo>
                  <a:pt x="7026" y="12633"/>
                  <a:pt x="7625" y="12098"/>
                  <a:pt x="7625" y="11405"/>
                </a:cubicBezTo>
                <a:cubicBezTo>
                  <a:pt x="7625" y="10869"/>
                  <a:pt x="7247" y="10428"/>
                  <a:pt x="6774" y="10239"/>
                </a:cubicBezTo>
                <a:lnTo>
                  <a:pt x="6774" y="9042"/>
                </a:lnTo>
                <a:lnTo>
                  <a:pt x="12288" y="9042"/>
                </a:lnTo>
                <a:cubicBezTo>
                  <a:pt x="12540" y="9042"/>
                  <a:pt x="12697" y="8853"/>
                  <a:pt x="12697" y="8664"/>
                </a:cubicBezTo>
                <a:cubicBezTo>
                  <a:pt x="12666" y="8443"/>
                  <a:pt x="12508" y="8254"/>
                  <a:pt x="12256" y="8254"/>
                </a:cubicBezTo>
                <a:lnTo>
                  <a:pt x="11815" y="8254"/>
                </a:lnTo>
                <a:lnTo>
                  <a:pt x="11815" y="2394"/>
                </a:lnTo>
                <a:cubicBezTo>
                  <a:pt x="12288" y="2237"/>
                  <a:pt x="12666" y="1764"/>
                  <a:pt x="12666" y="1229"/>
                </a:cubicBezTo>
                <a:cubicBezTo>
                  <a:pt x="12666" y="567"/>
                  <a:pt x="12098" y="0"/>
                  <a:pt x="11437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4">
          <a:extLst>
            <a:ext uri="{FF2B5EF4-FFF2-40B4-BE49-F238E27FC236}">
              <a16:creationId xmlns:a16="http://schemas.microsoft.com/office/drawing/2014/main" id="{E1A08E55-2CF5-9D6E-39F6-55CA9DBE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0" name="Google Shape;2780;p75">
            <a:extLst>
              <a:ext uri="{FF2B5EF4-FFF2-40B4-BE49-F238E27FC236}">
                <a16:creationId xmlns:a16="http://schemas.microsoft.com/office/drawing/2014/main" id="{D8CC36A9-36EC-A882-C333-1BFC0425627A}"/>
              </a:ext>
            </a:extLst>
          </p:cNvPr>
          <p:cNvGrpSpPr/>
          <p:nvPr/>
        </p:nvGrpSpPr>
        <p:grpSpPr>
          <a:xfrm rot="8100000" flipH="1">
            <a:off x="-341707" y="3628353"/>
            <a:ext cx="1924526" cy="1364190"/>
            <a:chOff x="193669" y="148127"/>
            <a:chExt cx="1982873" cy="1405549"/>
          </a:xfrm>
        </p:grpSpPr>
        <p:sp>
          <p:nvSpPr>
            <p:cNvPr id="2781" name="Google Shape;2781;p75">
              <a:extLst>
                <a:ext uri="{FF2B5EF4-FFF2-40B4-BE49-F238E27FC236}">
                  <a16:creationId xmlns:a16="http://schemas.microsoft.com/office/drawing/2014/main" id="{A4892FEA-A34A-BB5C-2D24-21A7FD715249}"/>
                </a:ext>
              </a:extLst>
            </p:cNvPr>
            <p:cNvSpPr/>
            <p:nvPr/>
          </p:nvSpPr>
          <p:spPr>
            <a:xfrm rot="2541214">
              <a:off x="375899" y="290031"/>
              <a:ext cx="284505" cy="651194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2" name="Google Shape;2782;p75">
              <a:extLst>
                <a:ext uri="{FF2B5EF4-FFF2-40B4-BE49-F238E27FC236}">
                  <a16:creationId xmlns:a16="http://schemas.microsoft.com/office/drawing/2014/main" id="{110269EC-B3FD-7E25-50D8-7E3C5332A043}"/>
                </a:ext>
              </a:extLst>
            </p:cNvPr>
            <p:cNvGrpSpPr/>
            <p:nvPr/>
          </p:nvGrpSpPr>
          <p:grpSpPr>
            <a:xfrm rot="-3943890">
              <a:off x="413745" y="559232"/>
              <a:ext cx="579901" cy="745140"/>
              <a:chOff x="234492" y="148127"/>
              <a:chExt cx="579920" cy="745164"/>
            </a:xfrm>
          </p:grpSpPr>
          <p:sp>
            <p:nvSpPr>
              <p:cNvPr id="2783" name="Google Shape;2783;p75">
                <a:extLst>
                  <a:ext uri="{FF2B5EF4-FFF2-40B4-BE49-F238E27FC236}">
                    <a16:creationId xmlns:a16="http://schemas.microsoft.com/office/drawing/2014/main" id="{42534E84-D84D-156A-F817-572392513DF8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75">
                <a:extLst>
                  <a:ext uri="{FF2B5EF4-FFF2-40B4-BE49-F238E27FC236}">
                    <a16:creationId xmlns:a16="http://schemas.microsoft.com/office/drawing/2014/main" id="{C42D9B00-6791-88E6-B845-34BFD7460B5E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5" name="Google Shape;2785;p75">
              <a:extLst>
                <a:ext uri="{FF2B5EF4-FFF2-40B4-BE49-F238E27FC236}">
                  <a16:creationId xmlns:a16="http://schemas.microsoft.com/office/drawing/2014/main" id="{4F8C3E5E-17BB-01F6-0A96-430B15A5A748}"/>
                </a:ext>
              </a:extLst>
            </p:cNvPr>
            <p:cNvGrpSpPr/>
            <p:nvPr/>
          </p:nvGrpSpPr>
          <p:grpSpPr>
            <a:xfrm>
              <a:off x="539292" y="148127"/>
              <a:ext cx="1637250" cy="1405549"/>
              <a:chOff x="234492" y="148127"/>
              <a:chExt cx="1637250" cy="1405549"/>
            </a:xfrm>
          </p:grpSpPr>
          <p:sp>
            <p:nvSpPr>
              <p:cNvPr id="2786" name="Google Shape;2786;p75">
                <a:extLst>
                  <a:ext uri="{FF2B5EF4-FFF2-40B4-BE49-F238E27FC236}">
                    <a16:creationId xmlns:a16="http://schemas.microsoft.com/office/drawing/2014/main" id="{4ACBE13F-81B2-5887-F951-B9B66D4768B9}"/>
                  </a:ext>
                </a:extLst>
              </p:cNvPr>
              <p:cNvSpPr/>
              <p:nvPr/>
            </p:nvSpPr>
            <p:spPr>
              <a:xfrm rot="9702664">
                <a:off x="434883" y="213883"/>
                <a:ext cx="284520" cy="651219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75">
                <a:extLst>
                  <a:ext uri="{FF2B5EF4-FFF2-40B4-BE49-F238E27FC236}">
                    <a16:creationId xmlns:a16="http://schemas.microsoft.com/office/drawing/2014/main" id="{B81AFDD7-8077-BFF0-49FC-3A4F57E5B350}"/>
                  </a:ext>
                </a:extLst>
              </p:cNvPr>
              <p:cNvSpPr/>
              <p:nvPr/>
            </p:nvSpPr>
            <p:spPr>
              <a:xfrm rot="2700279">
                <a:off x="267482" y="181696"/>
                <a:ext cx="161255" cy="160115"/>
              </a:xfrm>
              <a:custGeom>
                <a:avLst/>
                <a:gdLst/>
                <a:ahLst/>
                <a:cxnLst/>
                <a:rect l="l" t="t" r="r" b="b"/>
                <a:pathLst>
                  <a:path w="7412" h="7359" extrusionOk="0">
                    <a:moveTo>
                      <a:pt x="3702" y="0"/>
                    </a:moveTo>
                    <a:cubicBezTo>
                      <a:pt x="3685" y="0"/>
                      <a:pt x="3668" y="1"/>
                      <a:pt x="3652" y="1"/>
                    </a:cubicBezTo>
                    <a:cubicBezTo>
                      <a:pt x="1623" y="28"/>
                      <a:pt x="0" y="1678"/>
                      <a:pt x="27" y="3734"/>
                    </a:cubicBezTo>
                    <a:cubicBezTo>
                      <a:pt x="54" y="5746"/>
                      <a:pt x="1704" y="7358"/>
                      <a:pt x="3710" y="7358"/>
                    </a:cubicBezTo>
                    <a:cubicBezTo>
                      <a:pt x="3727" y="7358"/>
                      <a:pt x="3743" y="7358"/>
                      <a:pt x="3760" y="7358"/>
                    </a:cubicBezTo>
                    <a:cubicBezTo>
                      <a:pt x="5789" y="7331"/>
                      <a:pt x="7412" y="5654"/>
                      <a:pt x="7385" y="3625"/>
                    </a:cubicBezTo>
                    <a:cubicBezTo>
                      <a:pt x="7358" y="1613"/>
                      <a:pt x="5708" y="0"/>
                      <a:pt x="37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8" name="Google Shape;2788;p75">
                <a:extLst>
                  <a:ext uri="{FF2B5EF4-FFF2-40B4-BE49-F238E27FC236}">
                    <a16:creationId xmlns:a16="http://schemas.microsoft.com/office/drawing/2014/main" id="{3806ABA9-FBFC-DAC0-2507-4788B645FCC1}"/>
                  </a:ext>
                </a:extLst>
              </p:cNvPr>
              <p:cNvGrpSpPr/>
              <p:nvPr/>
            </p:nvGrpSpPr>
            <p:grpSpPr>
              <a:xfrm rot="2700200">
                <a:off x="726654" y="558761"/>
                <a:ext cx="1036634" cy="736202"/>
                <a:chOff x="2374700" y="1045220"/>
                <a:chExt cx="852487" cy="605389"/>
              </a:xfrm>
            </p:grpSpPr>
            <p:sp>
              <p:nvSpPr>
                <p:cNvPr id="2789" name="Google Shape;2789;p75">
                  <a:extLst>
                    <a:ext uri="{FF2B5EF4-FFF2-40B4-BE49-F238E27FC236}">
                      <a16:creationId xmlns:a16="http://schemas.microsoft.com/office/drawing/2014/main" id="{826C03B1-B7B0-5321-F876-0639D878858E}"/>
                    </a:ext>
                  </a:extLst>
                </p:cNvPr>
                <p:cNvSpPr/>
                <p:nvPr/>
              </p:nvSpPr>
              <p:spPr>
                <a:xfrm>
                  <a:off x="2450150" y="1109250"/>
                  <a:ext cx="198025" cy="45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1" h="18165" extrusionOk="0">
                      <a:moveTo>
                        <a:pt x="7266" y="1"/>
                      </a:moveTo>
                      <a:cubicBezTo>
                        <a:pt x="7044" y="1"/>
                        <a:pt x="6817" y="113"/>
                        <a:pt x="6720" y="373"/>
                      </a:cubicBezTo>
                      <a:lnTo>
                        <a:pt x="147" y="17522"/>
                      </a:lnTo>
                      <a:cubicBezTo>
                        <a:pt x="1" y="17912"/>
                        <a:pt x="322" y="18165"/>
                        <a:pt x="655" y="18165"/>
                      </a:cubicBezTo>
                      <a:cubicBezTo>
                        <a:pt x="877" y="18165"/>
                        <a:pt x="1104" y="18052"/>
                        <a:pt x="1202" y="17793"/>
                      </a:cubicBezTo>
                      <a:lnTo>
                        <a:pt x="7775" y="644"/>
                      </a:lnTo>
                      <a:cubicBezTo>
                        <a:pt x="7921" y="254"/>
                        <a:pt x="7599" y="1"/>
                        <a:pt x="726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75">
                  <a:extLst>
                    <a:ext uri="{FF2B5EF4-FFF2-40B4-BE49-F238E27FC236}">
                      <a16:creationId xmlns:a16="http://schemas.microsoft.com/office/drawing/2014/main" id="{961D0195-ACF1-3AED-FD99-C154BA2EB3C3}"/>
                    </a:ext>
                  </a:extLst>
                </p:cNvPr>
                <p:cNvSpPr/>
                <p:nvPr/>
              </p:nvSpPr>
              <p:spPr>
                <a:xfrm>
                  <a:off x="2449975" y="1511450"/>
                  <a:ext cx="623075" cy="5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3" h="2111" extrusionOk="0">
                      <a:moveTo>
                        <a:pt x="24252" y="0"/>
                      </a:moveTo>
                      <a:cubicBezTo>
                        <a:pt x="24244" y="0"/>
                        <a:pt x="24236" y="0"/>
                        <a:pt x="24228" y="1"/>
                      </a:cubicBezTo>
                      <a:lnTo>
                        <a:pt x="695" y="1028"/>
                      </a:lnTo>
                      <a:cubicBezTo>
                        <a:pt x="0" y="1055"/>
                        <a:pt x="18" y="2111"/>
                        <a:pt x="670" y="2111"/>
                      </a:cubicBezTo>
                      <a:cubicBezTo>
                        <a:pt x="678" y="2111"/>
                        <a:pt x="687" y="2111"/>
                        <a:pt x="695" y="2110"/>
                      </a:cubicBezTo>
                      <a:lnTo>
                        <a:pt x="24228" y="1083"/>
                      </a:lnTo>
                      <a:cubicBezTo>
                        <a:pt x="24922" y="1056"/>
                        <a:pt x="24904" y="0"/>
                        <a:pt x="242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75">
                  <a:extLst>
                    <a:ext uri="{FF2B5EF4-FFF2-40B4-BE49-F238E27FC236}">
                      <a16:creationId xmlns:a16="http://schemas.microsoft.com/office/drawing/2014/main" id="{1CC64A71-7748-398D-6339-0336960A45EE}"/>
                    </a:ext>
                  </a:extLst>
                </p:cNvPr>
                <p:cNvSpPr/>
                <p:nvPr/>
              </p:nvSpPr>
              <p:spPr>
                <a:xfrm>
                  <a:off x="2374700" y="1458700"/>
                  <a:ext cx="185300" cy="18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12" h="7359" extrusionOk="0">
                      <a:moveTo>
                        <a:pt x="3702" y="0"/>
                      </a:moveTo>
                      <a:cubicBezTo>
                        <a:pt x="3685" y="0"/>
                        <a:pt x="3668" y="1"/>
                        <a:pt x="3652" y="1"/>
                      </a:cubicBezTo>
                      <a:cubicBezTo>
                        <a:pt x="1623" y="28"/>
                        <a:pt x="0" y="1678"/>
                        <a:pt x="27" y="3734"/>
                      </a:cubicBezTo>
                      <a:cubicBezTo>
                        <a:pt x="54" y="5746"/>
                        <a:pt x="1704" y="7358"/>
                        <a:pt x="3710" y="7358"/>
                      </a:cubicBezTo>
                      <a:cubicBezTo>
                        <a:pt x="3727" y="7358"/>
                        <a:pt x="3743" y="7358"/>
                        <a:pt x="3760" y="7358"/>
                      </a:cubicBezTo>
                      <a:cubicBezTo>
                        <a:pt x="5789" y="7331"/>
                        <a:pt x="7412" y="5654"/>
                        <a:pt x="7385" y="3625"/>
                      </a:cubicBezTo>
                      <a:cubicBezTo>
                        <a:pt x="7358" y="1613"/>
                        <a:pt x="5708" y="0"/>
                        <a:pt x="37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75">
                  <a:extLst>
                    <a:ext uri="{FF2B5EF4-FFF2-40B4-BE49-F238E27FC236}">
                      <a16:creationId xmlns:a16="http://schemas.microsoft.com/office/drawing/2014/main" id="{A6E2B44A-C542-2409-B5E6-FFAC754C60AB}"/>
                    </a:ext>
                  </a:extLst>
                </p:cNvPr>
                <p:cNvSpPr/>
                <p:nvPr/>
              </p:nvSpPr>
              <p:spPr>
                <a:xfrm>
                  <a:off x="2991366" y="1416101"/>
                  <a:ext cx="235822" cy="234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3" h="9281" extrusionOk="0">
                      <a:moveTo>
                        <a:pt x="4649" y="1"/>
                      </a:moveTo>
                      <a:cubicBezTo>
                        <a:pt x="4632" y="1"/>
                        <a:pt x="4615" y="1"/>
                        <a:pt x="4598" y="1"/>
                      </a:cubicBezTo>
                      <a:cubicBezTo>
                        <a:pt x="2029" y="55"/>
                        <a:pt x="0" y="2165"/>
                        <a:pt x="27" y="4708"/>
                      </a:cubicBezTo>
                      <a:cubicBezTo>
                        <a:pt x="54" y="7244"/>
                        <a:pt x="2110" y="9280"/>
                        <a:pt x="4635" y="9280"/>
                      </a:cubicBezTo>
                      <a:cubicBezTo>
                        <a:pt x="4668" y="9280"/>
                        <a:pt x="4701" y="9280"/>
                        <a:pt x="4734" y="9279"/>
                      </a:cubicBezTo>
                      <a:cubicBezTo>
                        <a:pt x="7303" y="9252"/>
                        <a:pt x="9332" y="7142"/>
                        <a:pt x="9305" y="4600"/>
                      </a:cubicBezTo>
                      <a:cubicBezTo>
                        <a:pt x="9278" y="2047"/>
                        <a:pt x="7196" y="1"/>
                        <a:pt x="46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75">
                  <a:extLst>
                    <a:ext uri="{FF2B5EF4-FFF2-40B4-BE49-F238E27FC236}">
                      <a16:creationId xmlns:a16="http://schemas.microsoft.com/office/drawing/2014/main" id="{6153AB55-3ADC-E655-73B8-2AF9C25D8326}"/>
                    </a:ext>
                  </a:extLst>
                </p:cNvPr>
                <p:cNvSpPr/>
                <p:nvPr/>
              </p:nvSpPr>
              <p:spPr>
                <a:xfrm>
                  <a:off x="2576281" y="1045220"/>
                  <a:ext cx="119040" cy="117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6" h="5222" extrusionOk="0">
                      <a:moveTo>
                        <a:pt x="2647" y="0"/>
                      </a:moveTo>
                      <a:cubicBezTo>
                        <a:pt x="2630" y="0"/>
                        <a:pt x="2614" y="0"/>
                        <a:pt x="2598" y="1"/>
                      </a:cubicBezTo>
                      <a:cubicBezTo>
                        <a:pt x="1137" y="28"/>
                        <a:pt x="1" y="1191"/>
                        <a:pt x="1" y="2651"/>
                      </a:cubicBezTo>
                      <a:cubicBezTo>
                        <a:pt x="28" y="4069"/>
                        <a:pt x="1191" y="5221"/>
                        <a:pt x="2629" y="5221"/>
                      </a:cubicBezTo>
                      <a:cubicBezTo>
                        <a:pt x="2646" y="5221"/>
                        <a:pt x="2662" y="5221"/>
                        <a:pt x="2679" y="5221"/>
                      </a:cubicBezTo>
                      <a:cubicBezTo>
                        <a:pt x="4112" y="5221"/>
                        <a:pt x="5276" y="4031"/>
                        <a:pt x="5249" y="2570"/>
                      </a:cubicBezTo>
                      <a:cubicBezTo>
                        <a:pt x="5222" y="1153"/>
                        <a:pt x="4058" y="0"/>
                        <a:pt x="26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705" name="Google Shape;2705;p75">
            <a:extLst>
              <a:ext uri="{FF2B5EF4-FFF2-40B4-BE49-F238E27FC236}">
                <a16:creationId xmlns:a16="http://schemas.microsoft.com/office/drawing/2014/main" id="{4EBC58A9-7AD6-FD79-5EC8-4B5D82755706}"/>
              </a:ext>
            </a:extLst>
          </p:cNvPr>
          <p:cNvSpPr/>
          <p:nvPr/>
        </p:nvSpPr>
        <p:spPr>
          <a:xfrm>
            <a:off x="2864200" y="2401279"/>
            <a:ext cx="233355" cy="218879"/>
          </a:xfrm>
          <a:custGeom>
            <a:avLst/>
            <a:gdLst/>
            <a:ahLst/>
            <a:cxnLst/>
            <a:rect l="l" t="t" r="r" b="b"/>
            <a:pathLst>
              <a:path w="3482" h="3266" extrusionOk="0">
                <a:moveTo>
                  <a:pt x="618" y="0"/>
                </a:moveTo>
                <a:cubicBezTo>
                  <a:pt x="469" y="0"/>
                  <a:pt x="324" y="58"/>
                  <a:pt x="214" y="168"/>
                </a:cubicBezTo>
                <a:cubicBezTo>
                  <a:pt x="7" y="381"/>
                  <a:pt x="1" y="728"/>
                  <a:pt x="208" y="947"/>
                </a:cubicBezTo>
                <a:lnTo>
                  <a:pt x="2374" y="3265"/>
                </a:lnTo>
                <a:lnTo>
                  <a:pt x="3481" y="1434"/>
                </a:lnTo>
                <a:lnTo>
                  <a:pt x="883" y="65"/>
                </a:lnTo>
                <a:cubicBezTo>
                  <a:pt x="798" y="21"/>
                  <a:pt x="708" y="0"/>
                  <a:pt x="6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75">
            <a:extLst>
              <a:ext uri="{FF2B5EF4-FFF2-40B4-BE49-F238E27FC236}">
                <a16:creationId xmlns:a16="http://schemas.microsoft.com/office/drawing/2014/main" id="{32E7B400-187D-0B3B-38F0-C9C38646B33A}"/>
              </a:ext>
            </a:extLst>
          </p:cNvPr>
          <p:cNvSpPr/>
          <p:nvPr/>
        </p:nvSpPr>
        <p:spPr>
          <a:xfrm>
            <a:off x="2246350" y="1239378"/>
            <a:ext cx="1235700" cy="1235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2708" name="Google Shape;2708;p75">
            <a:extLst>
              <a:ext uri="{FF2B5EF4-FFF2-40B4-BE49-F238E27FC236}">
                <a16:creationId xmlns:a16="http://schemas.microsoft.com/office/drawing/2014/main" id="{F1660169-03C4-B1FB-ED89-ADDA13F45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77400" y="1239378"/>
            <a:ext cx="4525500" cy="758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MOTIVATION</a:t>
            </a:r>
            <a:endParaRPr dirty="0"/>
          </a:p>
        </p:txBody>
      </p:sp>
      <p:sp>
        <p:nvSpPr>
          <p:cNvPr id="2709" name="Google Shape;2709;p75">
            <a:extLst>
              <a:ext uri="{FF2B5EF4-FFF2-40B4-BE49-F238E27FC236}">
                <a16:creationId xmlns:a16="http://schemas.microsoft.com/office/drawing/2014/main" id="{E69A0CD3-C435-0401-A440-53A7E27E2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43481" y="1787452"/>
            <a:ext cx="4525500" cy="359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hat are we looking for and why?</a:t>
            </a:r>
            <a:endParaRPr dirty="0"/>
          </a:p>
        </p:txBody>
      </p:sp>
      <p:grpSp>
        <p:nvGrpSpPr>
          <p:cNvPr id="2710" name="Google Shape;2710;p75">
            <a:extLst>
              <a:ext uri="{FF2B5EF4-FFF2-40B4-BE49-F238E27FC236}">
                <a16:creationId xmlns:a16="http://schemas.microsoft.com/office/drawing/2014/main" id="{BFE3B418-A399-0DD7-1CD5-7973F3611435}"/>
              </a:ext>
            </a:extLst>
          </p:cNvPr>
          <p:cNvGrpSpPr/>
          <p:nvPr/>
        </p:nvGrpSpPr>
        <p:grpSpPr>
          <a:xfrm>
            <a:off x="847358" y="2029475"/>
            <a:ext cx="2537706" cy="3723632"/>
            <a:chOff x="847358" y="2029475"/>
            <a:chExt cx="2537706" cy="3723632"/>
          </a:xfrm>
        </p:grpSpPr>
        <p:grpSp>
          <p:nvGrpSpPr>
            <p:cNvPr id="2711" name="Google Shape;2711;p75">
              <a:extLst>
                <a:ext uri="{FF2B5EF4-FFF2-40B4-BE49-F238E27FC236}">
                  <a16:creationId xmlns:a16="http://schemas.microsoft.com/office/drawing/2014/main" id="{F0E02E15-D714-8E76-CAFC-7A8BD45FA420}"/>
                </a:ext>
              </a:extLst>
            </p:cNvPr>
            <p:cNvGrpSpPr/>
            <p:nvPr/>
          </p:nvGrpSpPr>
          <p:grpSpPr>
            <a:xfrm>
              <a:off x="847358" y="2029475"/>
              <a:ext cx="2537706" cy="3723632"/>
              <a:chOff x="345625" y="2029475"/>
              <a:chExt cx="2537706" cy="3723632"/>
            </a:xfrm>
          </p:grpSpPr>
          <p:sp>
            <p:nvSpPr>
              <p:cNvPr id="2712" name="Google Shape;2712;p75">
                <a:extLst>
                  <a:ext uri="{FF2B5EF4-FFF2-40B4-BE49-F238E27FC236}">
                    <a16:creationId xmlns:a16="http://schemas.microsoft.com/office/drawing/2014/main" id="{CDE77BA2-36A6-8674-B391-285B3C58A86C}"/>
                  </a:ext>
                </a:extLst>
              </p:cNvPr>
              <p:cNvSpPr/>
              <p:nvPr/>
            </p:nvSpPr>
            <p:spPr>
              <a:xfrm>
                <a:off x="745509" y="2029475"/>
                <a:ext cx="1150556" cy="1064908"/>
              </a:xfrm>
              <a:custGeom>
                <a:avLst/>
                <a:gdLst/>
                <a:ahLst/>
                <a:cxnLst/>
                <a:rect l="l" t="t" r="r" b="b"/>
                <a:pathLst>
                  <a:path w="17168" h="15890" extrusionOk="0">
                    <a:moveTo>
                      <a:pt x="5612" y="0"/>
                    </a:moveTo>
                    <a:cubicBezTo>
                      <a:pt x="5496" y="0"/>
                      <a:pt x="5381" y="34"/>
                      <a:pt x="5284" y="100"/>
                    </a:cubicBezTo>
                    <a:cubicBezTo>
                      <a:pt x="5059" y="276"/>
                      <a:pt x="5059" y="623"/>
                      <a:pt x="5138" y="903"/>
                    </a:cubicBezTo>
                    <a:cubicBezTo>
                      <a:pt x="5254" y="1292"/>
                      <a:pt x="5491" y="1639"/>
                      <a:pt x="5807" y="1889"/>
                    </a:cubicBezTo>
                    <a:cubicBezTo>
                      <a:pt x="5429" y="1671"/>
                      <a:pt x="4969" y="1565"/>
                      <a:pt x="4511" y="1565"/>
                    </a:cubicBezTo>
                    <a:cubicBezTo>
                      <a:pt x="4203" y="1565"/>
                      <a:pt x="3896" y="1613"/>
                      <a:pt x="3617" y="1706"/>
                    </a:cubicBezTo>
                    <a:cubicBezTo>
                      <a:pt x="3294" y="1816"/>
                      <a:pt x="2966" y="2017"/>
                      <a:pt x="2856" y="2339"/>
                    </a:cubicBezTo>
                    <a:cubicBezTo>
                      <a:pt x="2777" y="2589"/>
                      <a:pt x="2862" y="2850"/>
                      <a:pt x="3069" y="3008"/>
                    </a:cubicBezTo>
                    <a:cubicBezTo>
                      <a:pt x="3041" y="3006"/>
                      <a:pt x="3013" y="3004"/>
                      <a:pt x="2984" y="3004"/>
                    </a:cubicBezTo>
                    <a:cubicBezTo>
                      <a:pt x="2402" y="3004"/>
                      <a:pt x="1694" y="3577"/>
                      <a:pt x="1566" y="4128"/>
                    </a:cubicBezTo>
                    <a:cubicBezTo>
                      <a:pt x="1414" y="4785"/>
                      <a:pt x="1779" y="5485"/>
                      <a:pt x="2321" y="5893"/>
                    </a:cubicBezTo>
                    <a:cubicBezTo>
                      <a:pt x="1956" y="5996"/>
                      <a:pt x="1578" y="6106"/>
                      <a:pt x="1286" y="6343"/>
                    </a:cubicBezTo>
                    <a:cubicBezTo>
                      <a:pt x="994" y="6586"/>
                      <a:pt x="812" y="7000"/>
                      <a:pt x="946" y="7353"/>
                    </a:cubicBezTo>
                    <a:cubicBezTo>
                      <a:pt x="1013" y="7517"/>
                      <a:pt x="1134" y="7651"/>
                      <a:pt x="1183" y="7821"/>
                    </a:cubicBezTo>
                    <a:cubicBezTo>
                      <a:pt x="1262" y="8120"/>
                      <a:pt x="1080" y="8418"/>
                      <a:pt x="867" y="8631"/>
                    </a:cubicBezTo>
                    <a:cubicBezTo>
                      <a:pt x="654" y="8850"/>
                      <a:pt x="392" y="9038"/>
                      <a:pt x="264" y="9312"/>
                    </a:cubicBezTo>
                    <a:cubicBezTo>
                      <a:pt x="1" y="9851"/>
                      <a:pt x="474" y="10591"/>
                      <a:pt x="1069" y="10591"/>
                    </a:cubicBezTo>
                    <a:cubicBezTo>
                      <a:pt x="1079" y="10591"/>
                      <a:pt x="1088" y="10590"/>
                      <a:pt x="1098" y="10590"/>
                    </a:cubicBezTo>
                    <a:lnTo>
                      <a:pt x="1384" y="10578"/>
                    </a:lnTo>
                    <a:lnTo>
                      <a:pt x="1384" y="10578"/>
                    </a:lnTo>
                    <a:cubicBezTo>
                      <a:pt x="1183" y="10791"/>
                      <a:pt x="1037" y="11046"/>
                      <a:pt x="964" y="11332"/>
                    </a:cubicBezTo>
                    <a:cubicBezTo>
                      <a:pt x="915" y="11491"/>
                      <a:pt x="915" y="11661"/>
                      <a:pt x="964" y="11819"/>
                    </a:cubicBezTo>
                    <a:cubicBezTo>
                      <a:pt x="1013" y="11977"/>
                      <a:pt x="1159" y="12093"/>
                      <a:pt x="1329" y="12105"/>
                    </a:cubicBezTo>
                    <a:cubicBezTo>
                      <a:pt x="1664" y="12105"/>
                      <a:pt x="1857" y="11617"/>
                      <a:pt x="2183" y="11617"/>
                    </a:cubicBezTo>
                    <a:cubicBezTo>
                      <a:pt x="2194" y="11617"/>
                      <a:pt x="2206" y="11617"/>
                      <a:pt x="2217" y="11618"/>
                    </a:cubicBezTo>
                    <a:cubicBezTo>
                      <a:pt x="2004" y="11874"/>
                      <a:pt x="1755" y="12142"/>
                      <a:pt x="1651" y="12464"/>
                    </a:cubicBezTo>
                    <a:cubicBezTo>
                      <a:pt x="1548" y="12781"/>
                      <a:pt x="1591" y="13170"/>
                      <a:pt x="1840" y="13395"/>
                    </a:cubicBezTo>
                    <a:cubicBezTo>
                      <a:pt x="1944" y="13487"/>
                      <a:pt x="2084" y="13532"/>
                      <a:pt x="2221" y="13532"/>
                    </a:cubicBezTo>
                    <a:cubicBezTo>
                      <a:pt x="2421" y="13532"/>
                      <a:pt x="2616" y="13437"/>
                      <a:pt x="2692" y="13249"/>
                    </a:cubicBezTo>
                    <a:cubicBezTo>
                      <a:pt x="2875" y="13559"/>
                      <a:pt x="2832" y="13949"/>
                      <a:pt x="2887" y="14302"/>
                    </a:cubicBezTo>
                    <a:cubicBezTo>
                      <a:pt x="2940" y="14644"/>
                      <a:pt x="3171" y="15033"/>
                      <a:pt x="3507" y="15033"/>
                    </a:cubicBezTo>
                    <a:cubicBezTo>
                      <a:pt x="3517" y="15033"/>
                      <a:pt x="3528" y="15033"/>
                      <a:pt x="3538" y="15032"/>
                    </a:cubicBezTo>
                    <a:cubicBezTo>
                      <a:pt x="3685" y="15020"/>
                      <a:pt x="3820" y="14940"/>
                      <a:pt x="3966" y="14940"/>
                    </a:cubicBezTo>
                    <a:cubicBezTo>
                      <a:pt x="3972" y="14940"/>
                      <a:pt x="3977" y="14940"/>
                      <a:pt x="3982" y="14941"/>
                    </a:cubicBezTo>
                    <a:cubicBezTo>
                      <a:pt x="4402" y="14959"/>
                      <a:pt x="4487" y="15580"/>
                      <a:pt x="4846" y="15805"/>
                    </a:cubicBezTo>
                    <a:cubicBezTo>
                      <a:pt x="4949" y="15865"/>
                      <a:pt x="5064" y="15889"/>
                      <a:pt x="5182" y="15889"/>
                    </a:cubicBezTo>
                    <a:cubicBezTo>
                      <a:pt x="5337" y="15889"/>
                      <a:pt x="5498" y="15848"/>
                      <a:pt x="5643" y="15793"/>
                    </a:cubicBezTo>
                    <a:cubicBezTo>
                      <a:pt x="5899" y="15689"/>
                      <a:pt x="6148" y="15555"/>
                      <a:pt x="6422" y="15549"/>
                    </a:cubicBezTo>
                    <a:cubicBezTo>
                      <a:pt x="6428" y="15549"/>
                      <a:pt x="6435" y="15549"/>
                      <a:pt x="6441" y="15549"/>
                    </a:cubicBezTo>
                    <a:cubicBezTo>
                      <a:pt x="6708" y="15549"/>
                      <a:pt x="6958" y="15672"/>
                      <a:pt x="7219" y="15713"/>
                    </a:cubicBezTo>
                    <a:cubicBezTo>
                      <a:pt x="7262" y="15720"/>
                      <a:pt x="7306" y="15723"/>
                      <a:pt x="7350" y="15723"/>
                    </a:cubicBezTo>
                    <a:cubicBezTo>
                      <a:pt x="7591" y="15723"/>
                      <a:pt x="7840" y="15624"/>
                      <a:pt x="7907" y="15403"/>
                    </a:cubicBezTo>
                    <a:cubicBezTo>
                      <a:pt x="8406" y="13730"/>
                      <a:pt x="7785" y="11996"/>
                      <a:pt x="6836" y="10420"/>
                    </a:cubicBezTo>
                    <a:lnTo>
                      <a:pt x="14594" y="10195"/>
                    </a:lnTo>
                    <a:lnTo>
                      <a:pt x="14594" y="10195"/>
                    </a:lnTo>
                    <a:lnTo>
                      <a:pt x="14065" y="11856"/>
                    </a:lnTo>
                    <a:cubicBezTo>
                      <a:pt x="14329" y="12195"/>
                      <a:pt x="14735" y="12393"/>
                      <a:pt x="15165" y="12393"/>
                    </a:cubicBezTo>
                    <a:cubicBezTo>
                      <a:pt x="15189" y="12393"/>
                      <a:pt x="15214" y="12392"/>
                      <a:pt x="15239" y="12391"/>
                    </a:cubicBezTo>
                    <a:cubicBezTo>
                      <a:pt x="15324" y="12391"/>
                      <a:pt x="15415" y="12367"/>
                      <a:pt x="15488" y="12318"/>
                    </a:cubicBezTo>
                    <a:cubicBezTo>
                      <a:pt x="15647" y="12203"/>
                      <a:pt x="15641" y="11971"/>
                      <a:pt x="15586" y="11783"/>
                    </a:cubicBezTo>
                    <a:cubicBezTo>
                      <a:pt x="15519" y="11539"/>
                      <a:pt x="15373" y="11326"/>
                      <a:pt x="15172" y="11180"/>
                    </a:cubicBezTo>
                    <a:cubicBezTo>
                      <a:pt x="15247" y="11116"/>
                      <a:pt x="15338" y="11093"/>
                      <a:pt x="15435" y="11093"/>
                    </a:cubicBezTo>
                    <a:cubicBezTo>
                      <a:pt x="15559" y="11093"/>
                      <a:pt x="15692" y="11131"/>
                      <a:pt x="15811" y="11168"/>
                    </a:cubicBezTo>
                    <a:cubicBezTo>
                      <a:pt x="15912" y="11196"/>
                      <a:pt x="16022" y="11219"/>
                      <a:pt x="16126" y="11219"/>
                    </a:cubicBezTo>
                    <a:cubicBezTo>
                      <a:pt x="16249" y="11219"/>
                      <a:pt x="16362" y="11187"/>
                      <a:pt x="16438" y="11095"/>
                    </a:cubicBezTo>
                    <a:cubicBezTo>
                      <a:pt x="16517" y="10986"/>
                      <a:pt x="16535" y="10846"/>
                      <a:pt x="16492" y="10724"/>
                    </a:cubicBezTo>
                    <a:cubicBezTo>
                      <a:pt x="16444" y="10602"/>
                      <a:pt x="16377" y="10493"/>
                      <a:pt x="16286" y="10401"/>
                    </a:cubicBezTo>
                    <a:cubicBezTo>
                      <a:pt x="16225" y="10334"/>
                      <a:pt x="16164" y="10268"/>
                      <a:pt x="16103" y="10207"/>
                    </a:cubicBezTo>
                    <a:cubicBezTo>
                      <a:pt x="16139" y="10207"/>
                      <a:pt x="16170" y="10201"/>
                      <a:pt x="16200" y="10195"/>
                    </a:cubicBezTo>
                    <a:cubicBezTo>
                      <a:pt x="16492" y="10134"/>
                      <a:pt x="16766" y="9957"/>
                      <a:pt x="16851" y="9671"/>
                    </a:cubicBezTo>
                    <a:cubicBezTo>
                      <a:pt x="16943" y="9379"/>
                      <a:pt x="16809" y="9063"/>
                      <a:pt x="16638" y="8813"/>
                    </a:cubicBezTo>
                    <a:cubicBezTo>
                      <a:pt x="16468" y="8564"/>
                      <a:pt x="16255" y="8333"/>
                      <a:pt x="16158" y="8041"/>
                    </a:cubicBezTo>
                    <a:lnTo>
                      <a:pt x="16158" y="8041"/>
                    </a:lnTo>
                    <a:cubicBezTo>
                      <a:pt x="16191" y="8047"/>
                      <a:pt x="16224" y="8050"/>
                      <a:pt x="16257" y="8050"/>
                    </a:cubicBezTo>
                    <a:cubicBezTo>
                      <a:pt x="16581" y="8050"/>
                      <a:pt x="16882" y="7763"/>
                      <a:pt x="16943" y="7432"/>
                    </a:cubicBezTo>
                    <a:cubicBezTo>
                      <a:pt x="17010" y="7067"/>
                      <a:pt x="16839" y="6696"/>
                      <a:pt x="16584" y="6428"/>
                    </a:cubicBezTo>
                    <a:cubicBezTo>
                      <a:pt x="16328" y="6166"/>
                      <a:pt x="15987" y="5990"/>
                      <a:pt x="15659" y="5813"/>
                    </a:cubicBezTo>
                    <a:cubicBezTo>
                      <a:pt x="15854" y="5698"/>
                      <a:pt x="16091" y="5655"/>
                      <a:pt x="16310" y="5600"/>
                    </a:cubicBezTo>
                    <a:cubicBezTo>
                      <a:pt x="16535" y="5540"/>
                      <a:pt x="16760" y="5467"/>
                      <a:pt x="16924" y="5308"/>
                    </a:cubicBezTo>
                    <a:cubicBezTo>
                      <a:pt x="17089" y="5150"/>
                      <a:pt x="17168" y="4882"/>
                      <a:pt x="17046" y="4688"/>
                    </a:cubicBezTo>
                    <a:cubicBezTo>
                      <a:pt x="16941" y="4514"/>
                      <a:pt x="16742" y="4464"/>
                      <a:pt x="16532" y="4464"/>
                    </a:cubicBezTo>
                    <a:cubicBezTo>
                      <a:pt x="16425" y="4464"/>
                      <a:pt x="16315" y="4477"/>
                      <a:pt x="16213" y="4493"/>
                    </a:cubicBezTo>
                    <a:lnTo>
                      <a:pt x="15038" y="4676"/>
                    </a:lnTo>
                    <a:cubicBezTo>
                      <a:pt x="14965" y="4511"/>
                      <a:pt x="15093" y="4323"/>
                      <a:pt x="15239" y="4213"/>
                    </a:cubicBezTo>
                    <a:cubicBezTo>
                      <a:pt x="15385" y="4110"/>
                      <a:pt x="15568" y="4037"/>
                      <a:pt x="15671" y="3891"/>
                    </a:cubicBezTo>
                    <a:cubicBezTo>
                      <a:pt x="15835" y="3666"/>
                      <a:pt x="15756" y="3325"/>
                      <a:pt x="15555" y="3136"/>
                    </a:cubicBezTo>
                    <a:cubicBezTo>
                      <a:pt x="15369" y="2966"/>
                      <a:pt x="15119" y="2826"/>
                      <a:pt x="14867" y="2809"/>
                    </a:cubicBezTo>
                    <a:lnTo>
                      <a:pt x="14867" y="2809"/>
                    </a:lnTo>
                    <a:cubicBezTo>
                      <a:pt x="15128" y="2784"/>
                      <a:pt x="15341" y="2499"/>
                      <a:pt x="15324" y="2230"/>
                    </a:cubicBezTo>
                    <a:cubicBezTo>
                      <a:pt x="15300" y="1925"/>
                      <a:pt x="15056" y="1676"/>
                      <a:pt x="14783" y="1554"/>
                    </a:cubicBezTo>
                    <a:cubicBezTo>
                      <a:pt x="14503" y="1438"/>
                      <a:pt x="14192" y="1420"/>
                      <a:pt x="13888" y="1420"/>
                    </a:cubicBezTo>
                    <a:cubicBezTo>
                      <a:pt x="13590" y="1414"/>
                      <a:pt x="13280" y="1420"/>
                      <a:pt x="12994" y="1329"/>
                    </a:cubicBezTo>
                    <a:cubicBezTo>
                      <a:pt x="13170" y="994"/>
                      <a:pt x="12939" y="550"/>
                      <a:pt x="12592" y="404"/>
                    </a:cubicBezTo>
                    <a:cubicBezTo>
                      <a:pt x="12462" y="347"/>
                      <a:pt x="12323" y="322"/>
                      <a:pt x="12183" y="322"/>
                    </a:cubicBezTo>
                    <a:cubicBezTo>
                      <a:pt x="11949" y="322"/>
                      <a:pt x="11710" y="390"/>
                      <a:pt x="11497" y="489"/>
                    </a:cubicBezTo>
                    <a:cubicBezTo>
                      <a:pt x="11095" y="678"/>
                      <a:pt x="10614" y="982"/>
                      <a:pt x="10359" y="1335"/>
                    </a:cubicBezTo>
                    <a:cubicBezTo>
                      <a:pt x="10249" y="1034"/>
                      <a:pt x="9980" y="882"/>
                      <a:pt x="9712" y="882"/>
                    </a:cubicBezTo>
                    <a:cubicBezTo>
                      <a:pt x="9458" y="882"/>
                      <a:pt x="9205" y="1018"/>
                      <a:pt x="9087" y="1292"/>
                    </a:cubicBezTo>
                    <a:cubicBezTo>
                      <a:pt x="8984" y="903"/>
                      <a:pt x="8740" y="550"/>
                      <a:pt x="8375" y="374"/>
                    </a:cubicBezTo>
                    <a:cubicBezTo>
                      <a:pt x="8262" y="321"/>
                      <a:pt x="8135" y="284"/>
                      <a:pt x="8014" y="284"/>
                    </a:cubicBezTo>
                    <a:cubicBezTo>
                      <a:pt x="7926" y="284"/>
                      <a:pt x="7841" y="303"/>
                      <a:pt x="7767" y="349"/>
                    </a:cubicBezTo>
                    <a:cubicBezTo>
                      <a:pt x="7529" y="501"/>
                      <a:pt x="7499" y="836"/>
                      <a:pt x="7560" y="1110"/>
                    </a:cubicBezTo>
                    <a:cubicBezTo>
                      <a:pt x="7621" y="1384"/>
                      <a:pt x="7755" y="1651"/>
                      <a:pt x="7736" y="1931"/>
                    </a:cubicBezTo>
                    <a:cubicBezTo>
                      <a:pt x="7383" y="1329"/>
                      <a:pt x="6824" y="751"/>
                      <a:pt x="6276" y="313"/>
                    </a:cubicBezTo>
                    <a:cubicBezTo>
                      <a:pt x="6142" y="191"/>
                      <a:pt x="5978" y="94"/>
                      <a:pt x="5807" y="33"/>
                    </a:cubicBezTo>
                    <a:cubicBezTo>
                      <a:pt x="5744" y="11"/>
                      <a:pt x="5677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5">
                <a:extLst>
                  <a:ext uri="{FF2B5EF4-FFF2-40B4-BE49-F238E27FC236}">
                    <a16:creationId xmlns:a16="http://schemas.microsoft.com/office/drawing/2014/main" id="{8776BCE0-FCED-9A62-6037-BC87203DB6A1}"/>
                  </a:ext>
                </a:extLst>
              </p:cNvPr>
              <p:cNvSpPr/>
              <p:nvPr/>
            </p:nvSpPr>
            <p:spPr>
              <a:xfrm>
                <a:off x="620859" y="4530105"/>
                <a:ext cx="1566802" cy="1223002"/>
              </a:xfrm>
              <a:custGeom>
                <a:avLst/>
                <a:gdLst/>
                <a:ahLst/>
                <a:cxnLst/>
                <a:rect l="l" t="t" r="r" b="b"/>
                <a:pathLst>
                  <a:path w="23379" h="18249" extrusionOk="0">
                    <a:moveTo>
                      <a:pt x="5294" y="1"/>
                    </a:moveTo>
                    <a:cubicBezTo>
                      <a:pt x="1327" y="6633"/>
                      <a:pt x="1" y="18249"/>
                      <a:pt x="1" y="18249"/>
                    </a:cubicBezTo>
                    <a:lnTo>
                      <a:pt x="22320" y="18249"/>
                    </a:lnTo>
                    <a:cubicBezTo>
                      <a:pt x="23378" y="4789"/>
                      <a:pt x="18535" y="1"/>
                      <a:pt x="18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5">
                <a:extLst>
                  <a:ext uri="{FF2B5EF4-FFF2-40B4-BE49-F238E27FC236}">
                    <a16:creationId xmlns:a16="http://schemas.microsoft.com/office/drawing/2014/main" id="{FD0ABC87-9AAB-B559-5AF7-40F41B66C51F}"/>
                  </a:ext>
                </a:extLst>
              </p:cNvPr>
              <p:cNvSpPr/>
              <p:nvPr/>
            </p:nvSpPr>
            <p:spPr>
              <a:xfrm>
                <a:off x="347233" y="4045245"/>
                <a:ext cx="1062361" cy="1633686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24377" extrusionOk="0">
                    <a:moveTo>
                      <a:pt x="7333" y="1"/>
                    </a:moveTo>
                    <a:cubicBezTo>
                      <a:pt x="7333" y="1"/>
                      <a:pt x="4260" y="13381"/>
                      <a:pt x="1" y="23409"/>
                    </a:cubicBezTo>
                    <a:cubicBezTo>
                      <a:pt x="1209" y="23837"/>
                      <a:pt x="2374" y="23942"/>
                      <a:pt x="3578" y="23942"/>
                    </a:cubicBezTo>
                    <a:cubicBezTo>
                      <a:pt x="4746" y="23942"/>
                      <a:pt x="5950" y="23843"/>
                      <a:pt x="7262" y="23843"/>
                    </a:cubicBezTo>
                    <a:cubicBezTo>
                      <a:pt x="8614" y="23843"/>
                      <a:pt x="10081" y="23948"/>
                      <a:pt x="11744" y="24377"/>
                    </a:cubicBezTo>
                    <a:cubicBezTo>
                      <a:pt x="11744" y="24377"/>
                      <a:pt x="15852" y="14580"/>
                      <a:pt x="143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5">
                <a:extLst>
                  <a:ext uri="{FF2B5EF4-FFF2-40B4-BE49-F238E27FC236}">
                    <a16:creationId xmlns:a16="http://schemas.microsoft.com/office/drawing/2014/main" id="{96E5EB7F-1D36-36B8-60E7-8FA171641C0F}"/>
                  </a:ext>
                </a:extLst>
              </p:cNvPr>
              <p:cNvSpPr/>
              <p:nvPr/>
            </p:nvSpPr>
            <p:spPr>
              <a:xfrm>
                <a:off x="1645598" y="3094759"/>
                <a:ext cx="890260" cy="1375534"/>
              </a:xfrm>
              <a:custGeom>
                <a:avLst/>
                <a:gdLst/>
                <a:ahLst/>
                <a:cxnLst/>
                <a:rect l="l" t="t" r="r" b="b"/>
                <a:pathLst>
                  <a:path w="13284" h="20525" extrusionOk="0">
                    <a:moveTo>
                      <a:pt x="2836" y="0"/>
                    </a:moveTo>
                    <a:lnTo>
                      <a:pt x="1" y="10855"/>
                    </a:lnTo>
                    <a:cubicBezTo>
                      <a:pt x="1" y="10855"/>
                      <a:pt x="7175" y="19435"/>
                      <a:pt x="12383" y="20524"/>
                    </a:cubicBezTo>
                    <a:lnTo>
                      <a:pt x="13284" y="12413"/>
                    </a:lnTo>
                    <a:cubicBezTo>
                      <a:pt x="13284" y="12413"/>
                      <a:pt x="5203" y="1813"/>
                      <a:pt x="2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5">
                <a:extLst>
                  <a:ext uri="{FF2B5EF4-FFF2-40B4-BE49-F238E27FC236}">
                    <a16:creationId xmlns:a16="http://schemas.microsoft.com/office/drawing/2014/main" id="{8FA05592-3775-1CA2-8A5F-EE88C040A8D3}"/>
                  </a:ext>
                </a:extLst>
              </p:cNvPr>
              <p:cNvSpPr/>
              <p:nvPr/>
            </p:nvSpPr>
            <p:spPr>
              <a:xfrm>
                <a:off x="2190839" y="3092280"/>
                <a:ext cx="692492" cy="1378014"/>
              </a:xfrm>
              <a:custGeom>
                <a:avLst/>
                <a:gdLst/>
                <a:ahLst/>
                <a:cxnLst/>
                <a:rect l="l" t="t" r="r" b="b"/>
                <a:pathLst>
                  <a:path w="10333" h="20562" extrusionOk="0">
                    <a:moveTo>
                      <a:pt x="5312" y="1"/>
                    </a:moveTo>
                    <a:lnTo>
                      <a:pt x="0" y="11696"/>
                    </a:lnTo>
                    <a:lnTo>
                      <a:pt x="4253" y="20561"/>
                    </a:lnTo>
                    <a:cubicBezTo>
                      <a:pt x="6706" y="16283"/>
                      <a:pt x="9462" y="8793"/>
                      <a:pt x="10332" y="3043"/>
                    </a:cubicBezTo>
                    <a:lnTo>
                      <a:pt x="53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5">
                <a:extLst>
                  <a:ext uri="{FF2B5EF4-FFF2-40B4-BE49-F238E27FC236}">
                    <a16:creationId xmlns:a16="http://schemas.microsoft.com/office/drawing/2014/main" id="{461981BC-39C2-B325-42D7-ADCDB3CCB70F}"/>
                  </a:ext>
                </a:extLst>
              </p:cNvPr>
              <p:cNvSpPr/>
              <p:nvPr/>
            </p:nvSpPr>
            <p:spPr>
              <a:xfrm>
                <a:off x="2187555" y="3627267"/>
                <a:ext cx="156218" cy="518447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7736" extrusionOk="0">
                    <a:moveTo>
                      <a:pt x="1654" y="0"/>
                    </a:moveTo>
                    <a:cubicBezTo>
                      <a:pt x="1569" y="0"/>
                      <a:pt x="1479" y="58"/>
                      <a:pt x="1467" y="171"/>
                    </a:cubicBezTo>
                    <a:lnTo>
                      <a:pt x="1467" y="208"/>
                    </a:lnTo>
                    <a:cubicBezTo>
                      <a:pt x="1418" y="208"/>
                      <a:pt x="1370" y="244"/>
                      <a:pt x="1351" y="293"/>
                    </a:cubicBezTo>
                    <a:cubicBezTo>
                      <a:pt x="1175" y="810"/>
                      <a:pt x="1004" y="1327"/>
                      <a:pt x="865" y="1851"/>
                    </a:cubicBezTo>
                    <a:cubicBezTo>
                      <a:pt x="615" y="2782"/>
                      <a:pt x="414" y="3731"/>
                      <a:pt x="274" y="4686"/>
                    </a:cubicBezTo>
                    <a:cubicBezTo>
                      <a:pt x="207" y="5161"/>
                      <a:pt x="147" y="5635"/>
                      <a:pt x="104" y="6116"/>
                    </a:cubicBezTo>
                    <a:cubicBezTo>
                      <a:pt x="80" y="6359"/>
                      <a:pt x="61" y="6597"/>
                      <a:pt x="43" y="6840"/>
                    </a:cubicBezTo>
                    <a:cubicBezTo>
                      <a:pt x="13" y="7084"/>
                      <a:pt x="0" y="7327"/>
                      <a:pt x="7" y="7570"/>
                    </a:cubicBezTo>
                    <a:cubicBezTo>
                      <a:pt x="17" y="7671"/>
                      <a:pt x="115" y="7736"/>
                      <a:pt x="202" y="7736"/>
                    </a:cubicBezTo>
                    <a:cubicBezTo>
                      <a:pt x="268" y="7736"/>
                      <a:pt x="328" y="7699"/>
                      <a:pt x="341" y="7613"/>
                    </a:cubicBezTo>
                    <a:cubicBezTo>
                      <a:pt x="384" y="7345"/>
                      <a:pt x="378" y="7065"/>
                      <a:pt x="402" y="6798"/>
                    </a:cubicBezTo>
                    <a:cubicBezTo>
                      <a:pt x="420" y="6530"/>
                      <a:pt x="439" y="6256"/>
                      <a:pt x="469" y="5988"/>
                    </a:cubicBezTo>
                    <a:cubicBezTo>
                      <a:pt x="645" y="4266"/>
                      <a:pt x="974" y="2562"/>
                      <a:pt x="1443" y="895"/>
                    </a:cubicBezTo>
                    <a:cubicBezTo>
                      <a:pt x="1443" y="1096"/>
                      <a:pt x="1449" y="1297"/>
                      <a:pt x="1455" y="1492"/>
                    </a:cubicBezTo>
                    <a:cubicBezTo>
                      <a:pt x="1473" y="1918"/>
                      <a:pt x="1510" y="2343"/>
                      <a:pt x="1564" y="2769"/>
                    </a:cubicBezTo>
                    <a:cubicBezTo>
                      <a:pt x="1686" y="3627"/>
                      <a:pt x="1875" y="4479"/>
                      <a:pt x="2130" y="5307"/>
                    </a:cubicBezTo>
                    <a:cubicBezTo>
                      <a:pt x="2142" y="5356"/>
                      <a:pt x="2180" y="5377"/>
                      <a:pt x="2217" y="5377"/>
                    </a:cubicBezTo>
                    <a:cubicBezTo>
                      <a:pt x="2273" y="5377"/>
                      <a:pt x="2331" y="5331"/>
                      <a:pt x="2313" y="5258"/>
                    </a:cubicBezTo>
                    <a:cubicBezTo>
                      <a:pt x="2100" y="4431"/>
                      <a:pt x="1960" y="3585"/>
                      <a:pt x="1887" y="2727"/>
                    </a:cubicBezTo>
                    <a:cubicBezTo>
                      <a:pt x="1850" y="2301"/>
                      <a:pt x="1820" y="1875"/>
                      <a:pt x="1808" y="1449"/>
                    </a:cubicBezTo>
                    <a:cubicBezTo>
                      <a:pt x="1796" y="1023"/>
                      <a:pt x="1820" y="597"/>
                      <a:pt x="1820" y="171"/>
                    </a:cubicBezTo>
                    <a:cubicBezTo>
                      <a:pt x="1820" y="56"/>
                      <a:pt x="1739" y="0"/>
                      <a:pt x="1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5">
                <a:extLst>
                  <a:ext uri="{FF2B5EF4-FFF2-40B4-BE49-F238E27FC236}">
                    <a16:creationId xmlns:a16="http://schemas.microsoft.com/office/drawing/2014/main" id="{6D9D00BF-8638-096A-F130-F66DBC718A8A}"/>
                  </a:ext>
                </a:extLst>
              </p:cNvPr>
              <p:cNvSpPr/>
              <p:nvPr/>
            </p:nvSpPr>
            <p:spPr>
              <a:xfrm>
                <a:off x="345625" y="3356523"/>
                <a:ext cx="723856" cy="1500321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22387" extrusionOk="0">
                    <a:moveTo>
                      <a:pt x="4722" y="0"/>
                    </a:moveTo>
                    <a:cubicBezTo>
                      <a:pt x="2848" y="1759"/>
                      <a:pt x="0" y="20561"/>
                      <a:pt x="1795" y="22387"/>
                    </a:cubicBezTo>
                    <a:lnTo>
                      <a:pt x="7479" y="19009"/>
                    </a:lnTo>
                    <a:lnTo>
                      <a:pt x="10801" y="7296"/>
                    </a:lnTo>
                    <a:lnTo>
                      <a:pt x="472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5">
                <a:extLst>
                  <a:ext uri="{FF2B5EF4-FFF2-40B4-BE49-F238E27FC236}">
                    <a16:creationId xmlns:a16="http://schemas.microsoft.com/office/drawing/2014/main" id="{CB77D354-F108-F9F1-6371-6815A3AE110F}"/>
                  </a:ext>
                </a:extLst>
              </p:cNvPr>
              <p:cNvSpPr/>
              <p:nvPr/>
            </p:nvSpPr>
            <p:spPr>
              <a:xfrm>
                <a:off x="647397" y="3077737"/>
                <a:ext cx="1395505" cy="1452470"/>
              </a:xfrm>
              <a:custGeom>
                <a:avLst/>
                <a:gdLst/>
                <a:ahLst/>
                <a:cxnLst/>
                <a:rect l="l" t="t" r="r" b="b"/>
                <a:pathLst>
                  <a:path w="20823" h="21673" extrusionOk="0">
                    <a:moveTo>
                      <a:pt x="13079" y="0"/>
                    </a:moveTo>
                    <a:cubicBezTo>
                      <a:pt x="10932" y="0"/>
                      <a:pt x="8975" y="84"/>
                      <a:pt x="8975" y="84"/>
                    </a:cubicBezTo>
                    <a:cubicBezTo>
                      <a:pt x="8975" y="84"/>
                      <a:pt x="2896" y="1702"/>
                      <a:pt x="219" y="4160"/>
                    </a:cubicBezTo>
                    <a:cubicBezTo>
                      <a:pt x="0" y="5171"/>
                      <a:pt x="493" y="12418"/>
                      <a:pt x="4898" y="21673"/>
                    </a:cubicBezTo>
                    <a:lnTo>
                      <a:pt x="18139" y="21673"/>
                    </a:lnTo>
                    <a:cubicBezTo>
                      <a:pt x="17707" y="15265"/>
                      <a:pt x="20500" y="14754"/>
                      <a:pt x="20658" y="11322"/>
                    </a:cubicBezTo>
                    <a:cubicBezTo>
                      <a:pt x="20822" y="7848"/>
                      <a:pt x="16843" y="5213"/>
                      <a:pt x="17731" y="254"/>
                    </a:cubicBezTo>
                    <a:cubicBezTo>
                      <a:pt x="16685" y="55"/>
                      <a:pt x="14819" y="0"/>
                      <a:pt x="130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5">
                <a:extLst>
                  <a:ext uri="{FF2B5EF4-FFF2-40B4-BE49-F238E27FC236}">
                    <a16:creationId xmlns:a16="http://schemas.microsoft.com/office/drawing/2014/main" id="{A3D94CA7-7C4D-3FD3-67CE-C883438AD6BB}"/>
                  </a:ext>
                </a:extLst>
              </p:cNvPr>
              <p:cNvSpPr/>
              <p:nvPr/>
            </p:nvSpPr>
            <p:spPr>
              <a:xfrm>
                <a:off x="1136278" y="3079212"/>
                <a:ext cx="670108" cy="1476261"/>
              </a:xfrm>
              <a:custGeom>
                <a:avLst/>
                <a:gdLst/>
                <a:ahLst/>
                <a:cxnLst/>
                <a:rect l="l" t="t" r="r" b="b"/>
                <a:pathLst>
                  <a:path w="9999" h="22028" extrusionOk="0">
                    <a:moveTo>
                      <a:pt x="7339" y="1"/>
                    </a:moveTo>
                    <a:lnTo>
                      <a:pt x="1" y="573"/>
                    </a:lnTo>
                    <a:cubicBezTo>
                      <a:pt x="1" y="573"/>
                      <a:pt x="2855" y="9359"/>
                      <a:pt x="3226" y="12243"/>
                    </a:cubicBezTo>
                    <a:cubicBezTo>
                      <a:pt x="3597" y="15134"/>
                      <a:pt x="3554" y="22028"/>
                      <a:pt x="3554" y="22028"/>
                    </a:cubicBezTo>
                    <a:lnTo>
                      <a:pt x="9998" y="22028"/>
                    </a:lnTo>
                    <a:cubicBezTo>
                      <a:pt x="9998" y="22028"/>
                      <a:pt x="9457" y="10862"/>
                      <a:pt x="9475" y="9803"/>
                    </a:cubicBezTo>
                    <a:cubicBezTo>
                      <a:pt x="9493" y="8745"/>
                      <a:pt x="7339" y="1"/>
                      <a:pt x="73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5">
                <a:extLst>
                  <a:ext uri="{FF2B5EF4-FFF2-40B4-BE49-F238E27FC236}">
                    <a16:creationId xmlns:a16="http://schemas.microsoft.com/office/drawing/2014/main" id="{74EE12FA-ED23-9A3D-1C06-D5AE4131470A}"/>
                  </a:ext>
                </a:extLst>
              </p:cNvPr>
              <p:cNvSpPr/>
              <p:nvPr/>
            </p:nvSpPr>
            <p:spPr>
              <a:xfrm>
                <a:off x="1723471" y="4077882"/>
                <a:ext cx="620314" cy="1576185"/>
              </a:xfrm>
              <a:custGeom>
                <a:avLst/>
                <a:gdLst/>
                <a:ahLst/>
                <a:cxnLst/>
                <a:rect l="l" t="t" r="r" b="b"/>
                <a:pathLst>
                  <a:path w="9256" h="23519" extrusionOk="0">
                    <a:moveTo>
                      <a:pt x="938" y="1"/>
                    </a:moveTo>
                    <a:lnTo>
                      <a:pt x="1" y="4321"/>
                    </a:lnTo>
                    <a:cubicBezTo>
                      <a:pt x="3129" y="10028"/>
                      <a:pt x="4893" y="23518"/>
                      <a:pt x="4893" y="23518"/>
                    </a:cubicBezTo>
                    <a:cubicBezTo>
                      <a:pt x="4893" y="23518"/>
                      <a:pt x="7163" y="23433"/>
                      <a:pt x="9256" y="22764"/>
                    </a:cubicBezTo>
                    <a:cubicBezTo>
                      <a:pt x="8544" y="20543"/>
                      <a:pt x="7954" y="16484"/>
                      <a:pt x="6287" y="11446"/>
                    </a:cubicBezTo>
                    <a:cubicBezTo>
                      <a:pt x="6256" y="11349"/>
                      <a:pt x="6226" y="11245"/>
                      <a:pt x="6189" y="11142"/>
                    </a:cubicBezTo>
                    <a:cubicBezTo>
                      <a:pt x="6153" y="11038"/>
                      <a:pt x="6116" y="10935"/>
                      <a:pt x="6080" y="10831"/>
                    </a:cubicBezTo>
                    <a:lnTo>
                      <a:pt x="5995" y="10582"/>
                    </a:lnTo>
                    <a:cubicBezTo>
                      <a:pt x="4711" y="6876"/>
                      <a:pt x="3013" y="3329"/>
                      <a:pt x="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5">
                <a:extLst>
                  <a:ext uri="{FF2B5EF4-FFF2-40B4-BE49-F238E27FC236}">
                    <a16:creationId xmlns:a16="http://schemas.microsoft.com/office/drawing/2014/main" id="{5C416451-62B2-87CF-1476-E6F2501BE30B}"/>
                  </a:ext>
                </a:extLst>
              </p:cNvPr>
              <p:cNvSpPr/>
              <p:nvPr/>
            </p:nvSpPr>
            <p:spPr>
              <a:xfrm>
                <a:off x="1156718" y="2668203"/>
                <a:ext cx="424154" cy="67714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10104" extrusionOk="0">
                    <a:moveTo>
                      <a:pt x="0" y="0"/>
                    </a:moveTo>
                    <a:lnTo>
                      <a:pt x="694" y="7643"/>
                    </a:lnTo>
                    <a:cubicBezTo>
                      <a:pt x="818" y="9040"/>
                      <a:pt x="1991" y="10104"/>
                      <a:pt x="3383" y="10104"/>
                    </a:cubicBezTo>
                    <a:cubicBezTo>
                      <a:pt x="3422" y="10104"/>
                      <a:pt x="3460" y="10103"/>
                      <a:pt x="3499" y="10101"/>
                    </a:cubicBezTo>
                    <a:cubicBezTo>
                      <a:pt x="4929" y="10046"/>
                      <a:pt x="6067" y="8884"/>
                      <a:pt x="6097" y="7454"/>
                    </a:cubicBezTo>
                    <a:lnTo>
                      <a:pt x="6121" y="6158"/>
                    </a:lnTo>
                    <a:lnTo>
                      <a:pt x="6231" y="3688"/>
                    </a:lnTo>
                    <a:lnTo>
                      <a:pt x="6328" y="15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C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5">
                <a:extLst>
                  <a:ext uri="{FF2B5EF4-FFF2-40B4-BE49-F238E27FC236}">
                    <a16:creationId xmlns:a16="http://schemas.microsoft.com/office/drawing/2014/main" id="{34246543-E8CD-548B-2A77-C0C0FC987480}"/>
                  </a:ext>
                </a:extLst>
              </p:cNvPr>
              <p:cNvSpPr/>
              <p:nvPr/>
            </p:nvSpPr>
            <p:spPr>
              <a:xfrm>
                <a:off x="1136278" y="3072711"/>
                <a:ext cx="499615" cy="343800"/>
              </a:xfrm>
              <a:custGeom>
                <a:avLst/>
                <a:gdLst/>
                <a:ahLst/>
                <a:cxnLst/>
                <a:rect l="l" t="t" r="r" b="b"/>
                <a:pathLst>
                  <a:path w="7455" h="5130" extrusionOk="0">
                    <a:moveTo>
                      <a:pt x="6432" y="0"/>
                    </a:moveTo>
                    <a:lnTo>
                      <a:pt x="5264" y="3566"/>
                    </a:lnTo>
                    <a:lnTo>
                      <a:pt x="889" y="390"/>
                    </a:lnTo>
                    <a:lnTo>
                      <a:pt x="1" y="670"/>
                    </a:lnTo>
                    <a:lnTo>
                      <a:pt x="2070" y="5130"/>
                    </a:lnTo>
                    <a:lnTo>
                      <a:pt x="7455" y="4187"/>
                    </a:lnTo>
                    <a:lnTo>
                      <a:pt x="7339" y="98"/>
                    </a:lnTo>
                    <a:lnTo>
                      <a:pt x="64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5">
                <a:extLst>
                  <a:ext uri="{FF2B5EF4-FFF2-40B4-BE49-F238E27FC236}">
                    <a16:creationId xmlns:a16="http://schemas.microsoft.com/office/drawing/2014/main" id="{45DF8470-897A-BBCA-F6A0-ACB287076518}"/>
                  </a:ext>
                </a:extLst>
              </p:cNvPr>
              <p:cNvSpPr/>
              <p:nvPr/>
            </p:nvSpPr>
            <p:spPr>
              <a:xfrm>
                <a:off x="1483286" y="3538002"/>
                <a:ext cx="27812" cy="3545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529" extrusionOk="0">
                    <a:moveTo>
                      <a:pt x="184" y="0"/>
                    </a:moveTo>
                    <a:cubicBezTo>
                      <a:pt x="161" y="0"/>
                      <a:pt x="138" y="6"/>
                      <a:pt x="117" y="18"/>
                    </a:cubicBezTo>
                    <a:cubicBezTo>
                      <a:pt x="92" y="25"/>
                      <a:pt x="74" y="37"/>
                      <a:pt x="56" y="55"/>
                    </a:cubicBezTo>
                    <a:cubicBezTo>
                      <a:pt x="31" y="73"/>
                      <a:pt x="19" y="104"/>
                      <a:pt x="7" y="134"/>
                    </a:cubicBezTo>
                    <a:cubicBezTo>
                      <a:pt x="7" y="152"/>
                      <a:pt x="7" y="165"/>
                      <a:pt x="7" y="177"/>
                    </a:cubicBezTo>
                    <a:cubicBezTo>
                      <a:pt x="1" y="207"/>
                      <a:pt x="13" y="238"/>
                      <a:pt x="25" y="268"/>
                    </a:cubicBezTo>
                    <a:cubicBezTo>
                      <a:pt x="44" y="298"/>
                      <a:pt x="56" y="335"/>
                      <a:pt x="74" y="365"/>
                    </a:cubicBezTo>
                    <a:cubicBezTo>
                      <a:pt x="86" y="396"/>
                      <a:pt x="104" y="426"/>
                      <a:pt x="129" y="450"/>
                    </a:cubicBezTo>
                    <a:cubicBezTo>
                      <a:pt x="141" y="463"/>
                      <a:pt x="153" y="475"/>
                      <a:pt x="165" y="487"/>
                    </a:cubicBezTo>
                    <a:cubicBezTo>
                      <a:pt x="177" y="499"/>
                      <a:pt x="196" y="511"/>
                      <a:pt x="214" y="517"/>
                    </a:cubicBezTo>
                    <a:cubicBezTo>
                      <a:pt x="226" y="524"/>
                      <a:pt x="238" y="524"/>
                      <a:pt x="250" y="524"/>
                    </a:cubicBezTo>
                    <a:cubicBezTo>
                      <a:pt x="257" y="527"/>
                      <a:pt x="263" y="528"/>
                      <a:pt x="269" y="528"/>
                    </a:cubicBezTo>
                    <a:cubicBezTo>
                      <a:pt x="275" y="528"/>
                      <a:pt x="281" y="527"/>
                      <a:pt x="287" y="524"/>
                    </a:cubicBezTo>
                    <a:cubicBezTo>
                      <a:pt x="299" y="524"/>
                      <a:pt x="311" y="524"/>
                      <a:pt x="323" y="517"/>
                    </a:cubicBezTo>
                    <a:cubicBezTo>
                      <a:pt x="342" y="511"/>
                      <a:pt x="360" y="499"/>
                      <a:pt x="372" y="487"/>
                    </a:cubicBezTo>
                    <a:lnTo>
                      <a:pt x="396" y="457"/>
                    </a:lnTo>
                    <a:cubicBezTo>
                      <a:pt x="403" y="444"/>
                      <a:pt x="409" y="432"/>
                      <a:pt x="409" y="420"/>
                    </a:cubicBezTo>
                    <a:lnTo>
                      <a:pt x="415" y="384"/>
                    </a:lnTo>
                    <a:cubicBezTo>
                      <a:pt x="415" y="365"/>
                      <a:pt x="415" y="347"/>
                      <a:pt x="415" y="329"/>
                    </a:cubicBezTo>
                    <a:cubicBezTo>
                      <a:pt x="415" y="304"/>
                      <a:pt x="409" y="286"/>
                      <a:pt x="403" y="262"/>
                    </a:cubicBezTo>
                    <a:lnTo>
                      <a:pt x="396" y="238"/>
                    </a:lnTo>
                    <a:cubicBezTo>
                      <a:pt x="384" y="201"/>
                      <a:pt x="366" y="171"/>
                      <a:pt x="354" y="134"/>
                    </a:cubicBezTo>
                    <a:cubicBezTo>
                      <a:pt x="348" y="104"/>
                      <a:pt x="330" y="73"/>
                      <a:pt x="311" y="55"/>
                    </a:cubicBezTo>
                    <a:cubicBezTo>
                      <a:pt x="293" y="37"/>
                      <a:pt x="275" y="25"/>
                      <a:pt x="250" y="18"/>
                    </a:cubicBezTo>
                    <a:cubicBezTo>
                      <a:pt x="229" y="6"/>
                      <a:pt x="206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5">
                <a:extLst>
                  <a:ext uri="{FF2B5EF4-FFF2-40B4-BE49-F238E27FC236}">
                    <a16:creationId xmlns:a16="http://schemas.microsoft.com/office/drawing/2014/main" id="{4D22FF41-BB7A-3C6F-D182-0B0AE8CB083D}"/>
                  </a:ext>
                </a:extLst>
              </p:cNvPr>
              <p:cNvSpPr/>
              <p:nvPr/>
            </p:nvSpPr>
            <p:spPr>
              <a:xfrm>
                <a:off x="1524099" y="3826372"/>
                <a:ext cx="24528" cy="3793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566" extrusionOk="0">
                    <a:moveTo>
                      <a:pt x="174" y="1"/>
                    </a:moveTo>
                    <a:cubicBezTo>
                      <a:pt x="166" y="1"/>
                      <a:pt x="159" y="2"/>
                      <a:pt x="153" y="5"/>
                    </a:cubicBezTo>
                    <a:cubicBezTo>
                      <a:pt x="128" y="5"/>
                      <a:pt x="110" y="11"/>
                      <a:pt x="92" y="24"/>
                    </a:cubicBezTo>
                    <a:lnTo>
                      <a:pt x="55" y="54"/>
                    </a:lnTo>
                    <a:cubicBezTo>
                      <a:pt x="37" y="66"/>
                      <a:pt x="25" y="90"/>
                      <a:pt x="19" y="109"/>
                    </a:cubicBezTo>
                    <a:cubicBezTo>
                      <a:pt x="7" y="127"/>
                      <a:pt x="0" y="151"/>
                      <a:pt x="7" y="176"/>
                    </a:cubicBezTo>
                    <a:cubicBezTo>
                      <a:pt x="7" y="212"/>
                      <a:pt x="13" y="249"/>
                      <a:pt x="13" y="291"/>
                    </a:cubicBezTo>
                    <a:cubicBezTo>
                      <a:pt x="19" y="316"/>
                      <a:pt x="19" y="334"/>
                      <a:pt x="25" y="358"/>
                    </a:cubicBezTo>
                    <a:cubicBezTo>
                      <a:pt x="25" y="370"/>
                      <a:pt x="25" y="376"/>
                      <a:pt x="31" y="389"/>
                    </a:cubicBezTo>
                    <a:cubicBezTo>
                      <a:pt x="31" y="407"/>
                      <a:pt x="37" y="425"/>
                      <a:pt x="43" y="443"/>
                    </a:cubicBezTo>
                    <a:cubicBezTo>
                      <a:pt x="55" y="486"/>
                      <a:pt x="86" y="522"/>
                      <a:pt x="122" y="547"/>
                    </a:cubicBezTo>
                    <a:cubicBezTo>
                      <a:pt x="140" y="553"/>
                      <a:pt x="159" y="565"/>
                      <a:pt x="177" y="565"/>
                    </a:cubicBezTo>
                    <a:lnTo>
                      <a:pt x="220" y="565"/>
                    </a:lnTo>
                    <a:cubicBezTo>
                      <a:pt x="244" y="559"/>
                      <a:pt x="262" y="553"/>
                      <a:pt x="280" y="547"/>
                    </a:cubicBezTo>
                    <a:lnTo>
                      <a:pt x="317" y="516"/>
                    </a:lnTo>
                    <a:cubicBezTo>
                      <a:pt x="347" y="486"/>
                      <a:pt x="359" y="449"/>
                      <a:pt x="359" y="401"/>
                    </a:cubicBezTo>
                    <a:cubicBezTo>
                      <a:pt x="366" y="383"/>
                      <a:pt x="366" y="364"/>
                      <a:pt x="366" y="346"/>
                    </a:cubicBezTo>
                    <a:cubicBezTo>
                      <a:pt x="366" y="310"/>
                      <a:pt x="359" y="279"/>
                      <a:pt x="353" y="249"/>
                    </a:cubicBezTo>
                    <a:lnTo>
                      <a:pt x="341" y="127"/>
                    </a:lnTo>
                    <a:cubicBezTo>
                      <a:pt x="329" y="103"/>
                      <a:pt x="317" y="72"/>
                      <a:pt x="293" y="54"/>
                    </a:cubicBezTo>
                    <a:lnTo>
                      <a:pt x="256" y="24"/>
                    </a:lnTo>
                    <a:cubicBezTo>
                      <a:pt x="238" y="11"/>
                      <a:pt x="220" y="5"/>
                      <a:pt x="195" y="5"/>
                    </a:cubicBezTo>
                    <a:cubicBezTo>
                      <a:pt x="189" y="2"/>
                      <a:pt x="181" y="1"/>
                      <a:pt x="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5">
                <a:extLst>
                  <a:ext uri="{FF2B5EF4-FFF2-40B4-BE49-F238E27FC236}">
                    <a16:creationId xmlns:a16="http://schemas.microsoft.com/office/drawing/2014/main" id="{B9881B17-B4F8-7B1C-C136-F272690794E1}"/>
                  </a:ext>
                </a:extLst>
              </p:cNvPr>
              <p:cNvSpPr/>
              <p:nvPr/>
            </p:nvSpPr>
            <p:spPr>
              <a:xfrm>
                <a:off x="1238678" y="2858126"/>
                <a:ext cx="338907" cy="217003"/>
              </a:xfrm>
              <a:custGeom>
                <a:avLst/>
                <a:gdLst/>
                <a:ahLst/>
                <a:cxnLst/>
                <a:rect l="l" t="t" r="r" b="b"/>
                <a:pathLst>
                  <a:path w="5057" h="3238" extrusionOk="0">
                    <a:moveTo>
                      <a:pt x="989" y="0"/>
                    </a:moveTo>
                    <a:cubicBezTo>
                      <a:pt x="588" y="0"/>
                      <a:pt x="241" y="25"/>
                      <a:pt x="0" y="87"/>
                    </a:cubicBezTo>
                    <a:cubicBezTo>
                      <a:pt x="582" y="1732"/>
                      <a:pt x="1797" y="3238"/>
                      <a:pt x="4235" y="3238"/>
                    </a:cubicBezTo>
                    <a:cubicBezTo>
                      <a:pt x="4449" y="3238"/>
                      <a:pt x="4672" y="3226"/>
                      <a:pt x="4904" y="3202"/>
                    </a:cubicBezTo>
                    <a:lnTo>
                      <a:pt x="5057" y="397"/>
                    </a:lnTo>
                    <a:cubicBezTo>
                      <a:pt x="5057" y="397"/>
                      <a:pt x="2591" y="0"/>
                      <a:pt x="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5">
                <a:extLst>
                  <a:ext uri="{FF2B5EF4-FFF2-40B4-BE49-F238E27FC236}">
                    <a16:creationId xmlns:a16="http://schemas.microsoft.com/office/drawing/2014/main" id="{2D5B6BF6-0CCC-9B42-D68A-50A57E7F36BF}"/>
                  </a:ext>
                </a:extLst>
              </p:cNvPr>
              <p:cNvSpPr/>
              <p:nvPr/>
            </p:nvSpPr>
            <p:spPr>
              <a:xfrm>
                <a:off x="1039641" y="2234008"/>
                <a:ext cx="753277" cy="774253"/>
              </a:xfrm>
              <a:custGeom>
                <a:avLst/>
                <a:gdLst/>
                <a:ahLst/>
                <a:cxnLst/>
                <a:rect l="l" t="t" r="r" b="b"/>
                <a:pathLst>
                  <a:path w="11240" h="11553" extrusionOk="0">
                    <a:moveTo>
                      <a:pt x="6338" y="1"/>
                    </a:moveTo>
                    <a:cubicBezTo>
                      <a:pt x="4487" y="1"/>
                      <a:pt x="2399" y="1039"/>
                      <a:pt x="1461" y="2317"/>
                    </a:cubicBezTo>
                    <a:cubicBezTo>
                      <a:pt x="1" y="4295"/>
                      <a:pt x="335" y="6747"/>
                      <a:pt x="1619" y="8621"/>
                    </a:cubicBezTo>
                    <a:cubicBezTo>
                      <a:pt x="2209" y="9491"/>
                      <a:pt x="2994" y="10221"/>
                      <a:pt x="3907" y="10745"/>
                    </a:cubicBezTo>
                    <a:cubicBezTo>
                      <a:pt x="4793" y="11247"/>
                      <a:pt x="5831" y="11553"/>
                      <a:pt x="6840" y="11553"/>
                    </a:cubicBezTo>
                    <a:cubicBezTo>
                      <a:pt x="7654" y="11553"/>
                      <a:pt x="8449" y="11353"/>
                      <a:pt x="9128" y="10897"/>
                    </a:cubicBezTo>
                    <a:cubicBezTo>
                      <a:pt x="10229" y="10161"/>
                      <a:pt x="10862" y="8846"/>
                      <a:pt x="11002" y="7526"/>
                    </a:cubicBezTo>
                    <a:cubicBezTo>
                      <a:pt x="11239" y="5299"/>
                      <a:pt x="10394" y="2287"/>
                      <a:pt x="8659" y="772"/>
                    </a:cubicBezTo>
                    <a:cubicBezTo>
                      <a:pt x="8106" y="291"/>
                      <a:pt x="7406" y="60"/>
                      <a:pt x="6651" y="11"/>
                    </a:cubicBezTo>
                    <a:cubicBezTo>
                      <a:pt x="6548" y="4"/>
                      <a:pt x="6443" y="1"/>
                      <a:pt x="6338" y="1"/>
                    </a:cubicBezTo>
                    <a:close/>
                  </a:path>
                </a:pathLst>
              </a:custGeom>
              <a:solidFill>
                <a:srgbClr val="F7C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5">
                <a:extLst>
                  <a:ext uri="{FF2B5EF4-FFF2-40B4-BE49-F238E27FC236}">
                    <a16:creationId xmlns:a16="http://schemas.microsoft.com/office/drawing/2014/main" id="{55B1CD74-AFD5-3793-81C6-97B72D245527}"/>
                  </a:ext>
                </a:extLst>
              </p:cNvPr>
              <p:cNvSpPr/>
              <p:nvPr/>
            </p:nvSpPr>
            <p:spPr>
              <a:xfrm>
                <a:off x="1626432" y="2530285"/>
                <a:ext cx="59646" cy="66682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95" extrusionOk="0">
                    <a:moveTo>
                      <a:pt x="367" y="1"/>
                    </a:moveTo>
                    <a:cubicBezTo>
                      <a:pt x="327" y="1"/>
                      <a:pt x="288" y="9"/>
                      <a:pt x="250" y="26"/>
                    </a:cubicBezTo>
                    <a:cubicBezTo>
                      <a:pt x="68" y="117"/>
                      <a:pt x="1" y="397"/>
                      <a:pt x="110" y="659"/>
                    </a:cubicBezTo>
                    <a:cubicBezTo>
                      <a:pt x="198" y="864"/>
                      <a:pt x="368" y="994"/>
                      <a:pt x="526" y="994"/>
                    </a:cubicBezTo>
                    <a:cubicBezTo>
                      <a:pt x="565" y="994"/>
                      <a:pt x="603" y="986"/>
                      <a:pt x="640" y="969"/>
                    </a:cubicBezTo>
                    <a:cubicBezTo>
                      <a:pt x="828" y="878"/>
                      <a:pt x="889" y="598"/>
                      <a:pt x="786" y="336"/>
                    </a:cubicBezTo>
                    <a:cubicBezTo>
                      <a:pt x="698" y="132"/>
                      <a:pt x="528" y="1"/>
                      <a:pt x="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5">
                <a:extLst>
                  <a:ext uri="{FF2B5EF4-FFF2-40B4-BE49-F238E27FC236}">
                    <a16:creationId xmlns:a16="http://schemas.microsoft.com/office/drawing/2014/main" id="{4517BFEB-6FEA-9EAD-4F4F-4DBF1DADE21E}"/>
                  </a:ext>
                </a:extLst>
              </p:cNvPr>
              <p:cNvSpPr/>
              <p:nvPr/>
            </p:nvSpPr>
            <p:spPr>
              <a:xfrm>
                <a:off x="1433158" y="2603332"/>
                <a:ext cx="59981" cy="66414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91" extrusionOk="0">
                    <a:moveTo>
                      <a:pt x="367" y="0"/>
                    </a:moveTo>
                    <a:cubicBezTo>
                      <a:pt x="327" y="0"/>
                      <a:pt x="288" y="8"/>
                      <a:pt x="250" y="25"/>
                    </a:cubicBezTo>
                    <a:cubicBezTo>
                      <a:pt x="67" y="110"/>
                      <a:pt x="1" y="396"/>
                      <a:pt x="110" y="652"/>
                    </a:cubicBezTo>
                    <a:cubicBezTo>
                      <a:pt x="197" y="859"/>
                      <a:pt x="364" y="990"/>
                      <a:pt x="523" y="990"/>
                    </a:cubicBezTo>
                    <a:cubicBezTo>
                      <a:pt x="565" y="990"/>
                      <a:pt x="606" y="981"/>
                      <a:pt x="646" y="962"/>
                    </a:cubicBezTo>
                    <a:cubicBezTo>
                      <a:pt x="828" y="877"/>
                      <a:pt x="895" y="597"/>
                      <a:pt x="785" y="335"/>
                    </a:cubicBezTo>
                    <a:cubicBezTo>
                      <a:pt x="698" y="131"/>
                      <a:pt x="528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5">
                <a:extLst>
                  <a:ext uri="{FF2B5EF4-FFF2-40B4-BE49-F238E27FC236}">
                    <a16:creationId xmlns:a16="http://schemas.microsoft.com/office/drawing/2014/main" id="{0ED1D58F-E5A2-3EBE-FF6D-D9CD68ECF5DF}"/>
                  </a:ext>
                </a:extLst>
              </p:cNvPr>
              <p:cNvSpPr/>
              <p:nvPr/>
            </p:nvSpPr>
            <p:spPr>
              <a:xfrm>
                <a:off x="1526109" y="2521573"/>
                <a:ext cx="123647" cy="194016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2895" extrusionOk="0">
                    <a:moveTo>
                      <a:pt x="75" y="1"/>
                    </a:moveTo>
                    <a:cubicBezTo>
                      <a:pt x="36" y="1"/>
                      <a:pt x="1" y="43"/>
                      <a:pt x="31" y="83"/>
                    </a:cubicBezTo>
                    <a:cubicBezTo>
                      <a:pt x="378" y="545"/>
                      <a:pt x="731" y="1002"/>
                      <a:pt x="1096" y="1446"/>
                    </a:cubicBezTo>
                    <a:cubicBezTo>
                      <a:pt x="1273" y="1665"/>
                      <a:pt x="1498" y="1884"/>
                      <a:pt x="1589" y="2158"/>
                    </a:cubicBezTo>
                    <a:cubicBezTo>
                      <a:pt x="1662" y="2389"/>
                      <a:pt x="1559" y="2602"/>
                      <a:pt x="1431" y="2785"/>
                    </a:cubicBezTo>
                    <a:cubicBezTo>
                      <a:pt x="1396" y="2831"/>
                      <a:pt x="1428" y="2895"/>
                      <a:pt x="1484" y="2895"/>
                    </a:cubicBezTo>
                    <a:cubicBezTo>
                      <a:pt x="1486" y="2895"/>
                      <a:pt x="1489" y="2894"/>
                      <a:pt x="1492" y="2894"/>
                    </a:cubicBezTo>
                    <a:cubicBezTo>
                      <a:pt x="1711" y="2864"/>
                      <a:pt x="1839" y="2632"/>
                      <a:pt x="1839" y="2426"/>
                    </a:cubicBezTo>
                    <a:cubicBezTo>
                      <a:pt x="1845" y="2127"/>
                      <a:pt x="1668" y="1866"/>
                      <a:pt x="1492" y="1641"/>
                    </a:cubicBezTo>
                    <a:cubicBezTo>
                      <a:pt x="1054" y="1081"/>
                      <a:pt x="591" y="551"/>
                      <a:pt x="116" y="22"/>
                    </a:cubicBezTo>
                    <a:cubicBezTo>
                      <a:pt x="105" y="7"/>
                      <a:pt x="90" y="1"/>
                      <a:pt x="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5">
                <a:extLst>
                  <a:ext uri="{FF2B5EF4-FFF2-40B4-BE49-F238E27FC236}">
                    <a16:creationId xmlns:a16="http://schemas.microsoft.com/office/drawing/2014/main" id="{41FE7E36-6324-EA9C-263B-F4A93266AB8B}"/>
                  </a:ext>
                </a:extLst>
              </p:cNvPr>
              <p:cNvSpPr/>
              <p:nvPr/>
            </p:nvSpPr>
            <p:spPr>
              <a:xfrm>
                <a:off x="1020475" y="2214573"/>
                <a:ext cx="610529" cy="575479"/>
              </a:xfrm>
              <a:custGeom>
                <a:avLst/>
                <a:gdLst/>
                <a:ahLst/>
                <a:cxnLst/>
                <a:rect l="l" t="t" r="r" b="b"/>
                <a:pathLst>
                  <a:path w="9110" h="8587" extrusionOk="0">
                    <a:moveTo>
                      <a:pt x="7643" y="1"/>
                    </a:moveTo>
                    <a:cubicBezTo>
                      <a:pt x="7323" y="1"/>
                      <a:pt x="7003" y="74"/>
                      <a:pt x="6706" y="222"/>
                    </a:cubicBezTo>
                    <a:cubicBezTo>
                      <a:pt x="6421" y="187"/>
                      <a:pt x="6128" y="169"/>
                      <a:pt x="5832" y="169"/>
                    </a:cubicBezTo>
                    <a:cubicBezTo>
                      <a:pt x="4431" y="169"/>
                      <a:pt x="2968" y="572"/>
                      <a:pt x="1948" y="1482"/>
                    </a:cubicBezTo>
                    <a:cubicBezTo>
                      <a:pt x="700" y="2607"/>
                      <a:pt x="1" y="4208"/>
                      <a:pt x="7" y="5887"/>
                    </a:cubicBezTo>
                    <a:cubicBezTo>
                      <a:pt x="13" y="6788"/>
                      <a:pt x="360" y="7652"/>
                      <a:pt x="980" y="8309"/>
                    </a:cubicBezTo>
                    <a:cubicBezTo>
                      <a:pt x="1156" y="8496"/>
                      <a:pt x="1408" y="8586"/>
                      <a:pt x="1664" y="8586"/>
                    </a:cubicBezTo>
                    <a:cubicBezTo>
                      <a:pt x="1941" y="8586"/>
                      <a:pt x="2221" y="8481"/>
                      <a:pt x="2410" y="8278"/>
                    </a:cubicBezTo>
                    <a:cubicBezTo>
                      <a:pt x="2745" y="7922"/>
                      <a:pt x="2773" y="7341"/>
                      <a:pt x="2523" y="6918"/>
                    </a:cubicBezTo>
                    <a:lnTo>
                      <a:pt x="2523" y="6918"/>
                    </a:lnTo>
                    <a:cubicBezTo>
                      <a:pt x="2566" y="6929"/>
                      <a:pt x="2610" y="6935"/>
                      <a:pt x="2655" y="6935"/>
                    </a:cubicBezTo>
                    <a:cubicBezTo>
                      <a:pt x="2725" y="6935"/>
                      <a:pt x="2796" y="6920"/>
                      <a:pt x="2861" y="6891"/>
                    </a:cubicBezTo>
                    <a:cubicBezTo>
                      <a:pt x="3080" y="6788"/>
                      <a:pt x="3213" y="6544"/>
                      <a:pt x="3232" y="6301"/>
                    </a:cubicBezTo>
                    <a:cubicBezTo>
                      <a:pt x="3238" y="6051"/>
                      <a:pt x="3183" y="5808"/>
                      <a:pt x="3074" y="5589"/>
                    </a:cubicBezTo>
                    <a:cubicBezTo>
                      <a:pt x="2874" y="5190"/>
                      <a:pt x="2600" y="4835"/>
                      <a:pt x="2269" y="4545"/>
                    </a:cubicBezTo>
                    <a:lnTo>
                      <a:pt x="2269" y="4545"/>
                    </a:lnTo>
                    <a:cubicBezTo>
                      <a:pt x="2342" y="4571"/>
                      <a:pt x="2420" y="4584"/>
                      <a:pt x="2498" y="4584"/>
                    </a:cubicBezTo>
                    <a:cubicBezTo>
                      <a:pt x="2593" y="4584"/>
                      <a:pt x="2689" y="4564"/>
                      <a:pt x="2775" y="4524"/>
                    </a:cubicBezTo>
                    <a:cubicBezTo>
                      <a:pt x="3042" y="4388"/>
                      <a:pt x="3216" y="4119"/>
                      <a:pt x="3242" y="3824"/>
                    </a:cubicBezTo>
                    <a:lnTo>
                      <a:pt x="3242" y="3824"/>
                    </a:lnTo>
                    <a:cubicBezTo>
                      <a:pt x="3314" y="3855"/>
                      <a:pt x="3393" y="3873"/>
                      <a:pt x="3476" y="3873"/>
                    </a:cubicBezTo>
                    <a:cubicBezTo>
                      <a:pt x="3572" y="3873"/>
                      <a:pt x="3673" y="3849"/>
                      <a:pt x="3773" y="3794"/>
                    </a:cubicBezTo>
                    <a:cubicBezTo>
                      <a:pt x="4047" y="3642"/>
                      <a:pt x="4169" y="3313"/>
                      <a:pt x="4242" y="3009"/>
                    </a:cubicBezTo>
                    <a:cubicBezTo>
                      <a:pt x="4321" y="2705"/>
                      <a:pt x="4321" y="2358"/>
                      <a:pt x="4552" y="2145"/>
                    </a:cubicBezTo>
                    <a:cubicBezTo>
                      <a:pt x="4570" y="2638"/>
                      <a:pt x="4741" y="3112"/>
                      <a:pt x="5033" y="3502"/>
                    </a:cubicBezTo>
                    <a:cubicBezTo>
                      <a:pt x="5167" y="3696"/>
                      <a:pt x="5355" y="3855"/>
                      <a:pt x="5568" y="3952"/>
                    </a:cubicBezTo>
                    <a:cubicBezTo>
                      <a:pt x="5656" y="3988"/>
                      <a:pt x="5749" y="4006"/>
                      <a:pt x="5840" y="4006"/>
                    </a:cubicBezTo>
                    <a:cubicBezTo>
                      <a:pt x="5983" y="4006"/>
                      <a:pt x="6123" y="3962"/>
                      <a:pt x="6238" y="3873"/>
                    </a:cubicBezTo>
                    <a:cubicBezTo>
                      <a:pt x="6469" y="3684"/>
                      <a:pt x="6499" y="3331"/>
                      <a:pt x="6408" y="3045"/>
                    </a:cubicBezTo>
                    <a:cubicBezTo>
                      <a:pt x="6317" y="2759"/>
                      <a:pt x="6140" y="2516"/>
                      <a:pt x="6000" y="2248"/>
                    </a:cubicBezTo>
                    <a:cubicBezTo>
                      <a:pt x="5866" y="1987"/>
                      <a:pt x="5806" y="1676"/>
                      <a:pt x="5909" y="1396"/>
                    </a:cubicBezTo>
                    <a:lnTo>
                      <a:pt x="5909" y="1396"/>
                    </a:lnTo>
                    <a:cubicBezTo>
                      <a:pt x="6244" y="1415"/>
                      <a:pt x="6475" y="1731"/>
                      <a:pt x="6664" y="2005"/>
                    </a:cubicBezTo>
                    <a:cubicBezTo>
                      <a:pt x="6852" y="2279"/>
                      <a:pt x="7096" y="2583"/>
                      <a:pt x="7436" y="2583"/>
                    </a:cubicBezTo>
                    <a:cubicBezTo>
                      <a:pt x="7704" y="2583"/>
                      <a:pt x="7947" y="2352"/>
                      <a:pt x="8002" y="2084"/>
                    </a:cubicBezTo>
                    <a:cubicBezTo>
                      <a:pt x="8051" y="1810"/>
                      <a:pt x="7966" y="1530"/>
                      <a:pt x="7777" y="1329"/>
                    </a:cubicBezTo>
                    <a:cubicBezTo>
                      <a:pt x="7595" y="1129"/>
                      <a:pt x="7236" y="1056"/>
                      <a:pt x="6974" y="970"/>
                    </a:cubicBezTo>
                    <a:cubicBezTo>
                      <a:pt x="7061" y="924"/>
                      <a:pt x="7156" y="905"/>
                      <a:pt x="7254" y="905"/>
                    </a:cubicBezTo>
                    <a:cubicBezTo>
                      <a:pt x="7400" y="905"/>
                      <a:pt x="7551" y="948"/>
                      <a:pt x="7686" y="1007"/>
                    </a:cubicBezTo>
                    <a:cubicBezTo>
                      <a:pt x="7911" y="1104"/>
                      <a:pt x="8118" y="1244"/>
                      <a:pt x="8355" y="1305"/>
                    </a:cubicBezTo>
                    <a:cubicBezTo>
                      <a:pt x="8416" y="1319"/>
                      <a:pt x="8479" y="1326"/>
                      <a:pt x="8541" y="1326"/>
                    </a:cubicBezTo>
                    <a:cubicBezTo>
                      <a:pt x="8731" y="1326"/>
                      <a:pt x="8918" y="1260"/>
                      <a:pt x="9018" y="1104"/>
                    </a:cubicBezTo>
                    <a:cubicBezTo>
                      <a:pt x="9110" y="928"/>
                      <a:pt x="9098" y="721"/>
                      <a:pt x="8988" y="563"/>
                    </a:cubicBezTo>
                    <a:cubicBezTo>
                      <a:pt x="8878" y="405"/>
                      <a:pt x="8726" y="283"/>
                      <a:pt x="8550" y="204"/>
                    </a:cubicBezTo>
                    <a:cubicBezTo>
                      <a:pt x="8263" y="69"/>
                      <a:pt x="7953" y="1"/>
                      <a:pt x="7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5">
                <a:extLst>
                  <a:ext uri="{FF2B5EF4-FFF2-40B4-BE49-F238E27FC236}">
                    <a16:creationId xmlns:a16="http://schemas.microsoft.com/office/drawing/2014/main" id="{CA36DF04-9C09-34FC-22F5-4B7F7E69A589}"/>
                  </a:ext>
                </a:extLst>
              </p:cNvPr>
              <p:cNvSpPr/>
              <p:nvPr/>
            </p:nvSpPr>
            <p:spPr>
              <a:xfrm>
                <a:off x="955670" y="2697556"/>
                <a:ext cx="290789" cy="258486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3857" extrusionOk="0">
                    <a:moveTo>
                      <a:pt x="1487" y="0"/>
                    </a:moveTo>
                    <a:cubicBezTo>
                      <a:pt x="988" y="0"/>
                      <a:pt x="482" y="213"/>
                      <a:pt x="238" y="639"/>
                    </a:cubicBezTo>
                    <a:cubicBezTo>
                      <a:pt x="0" y="1059"/>
                      <a:pt x="61" y="1582"/>
                      <a:pt x="219" y="2039"/>
                    </a:cubicBezTo>
                    <a:cubicBezTo>
                      <a:pt x="426" y="2623"/>
                      <a:pt x="797" y="3158"/>
                      <a:pt x="1321" y="3493"/>
                    </a:cubicBezTo>
                    <a:cubicBezTo>
                      <a:pt x="1670" y="3723"/>
                      <a:pt x="2089" y="3856"/>
                      <a:pt x="2505" y="3856"/>
                    </a:cubicBezTo>
                    <a:cubicBezTo>
                      <a:pt x="2704" y="3856"/>
                      <a:pt x="2902" y="3826"/>
                      <a:pt x="3091" y="3761"/>
                    </a:cubicBezTo>
                    <a:cubicBezTo>
                      <a:pt x="3682" y="3566"/>
                      <a:pt x="4156" y="3031"/>
                      <a:pt x="4217" y="2416"/>
                    </a:cubicBezTo>
                    <a:cubicBezTo>
                      <a:pt x="4339" y="1230"/>
                      <a:pt x="2769" y="171"/>
                      <a:pt x="1740" y="19"/>
                    </a:cubicBezTo>
                    <a:cubicBezTo>
                      <a:pt x="1657" y="6"/>
                      <a:pt x="1572" y="0"/>
                      <a:pt x="1487" y="0"/>
                    </a:cubicBezTo>
                    <a:close/>
                  </a:path>
                </a:pathLst>
              </a:custGeom>
              <a:solidFill>
                <a:srgbClr val="F7C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5">
                <a:extLst>
                  <a:ext uri="{FF2B5EF4-FFF2-40B4-BE49-F238E27FC236}">
                    <a16:creationId xmlns:a16="http://schemas.microsoft.com/office/drawing/2014/main" id="{FD986686-A756-D7CF-AF96-1B20AE272BFE}"/>
                  </a:ext>
                </a:extLst>
              </p:cNvPr>
              <p:cNvSpPr/>
              <p:nvPr/>
            </p:nvSpPr>
            <p:spPr>
              <a:xfrm>
                <a:off x="1845037" y="3926158"/>
                <a:ext cx="126462" cy="226854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385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1796"/>
                    </a:lnTo>
                    <a:lnTo>
                      <a:pt x="0" y="2380"/>
                    </a:lnTo>
                    <a:lnTo>
                      <a:pt x="0" y="2484"/>
                    </a:lnTo>
                    <a:lnTo>
                      <a:pt x="0" y="2636"/>
                    </a:lnTo>
                    <a:lnTo>
                      <a:pt x="0" y="3384"/>
                    </a:lnTo>
                    <a:lnTo>
                      <a:pt x="1887" y="3384"/>
                    </a:lnTo>
                    <a:lnTo>
                      <a:pt x="1887" y="3001"/>
                    </a:lnTo>
                    <a:lnTo>
                      <a:pt x="1887" y="2952"/>
                    </a:lnTo>
                    <a:lnTo>
                      <a:pt x="1887" y="2484"/>
                    </a:lnTo>
                    <a:lnTo>
                      <a:pt x="1887" y="2380"/>
                    </a:lnTo>
                    <a:lnTo>
                      <a:pt x="1887" y="2307"/>
                    </a:lnTo>
                    <a:lnTo>
                      <a:pt x="1887" y="2295"/>
                    </a:lnTo>
                    <a:lnTo>
                      <a:pt x="1887" y="1796"/>
                    </a:lnTo>
                    <a:lnTo>
                      <a:pt x="1887" y="1595"/>
                    </a:lnTo>
                    <a:lnTo>
                      <a:pt x="1887" y="889"/>
                    </a:lnTo>
                    <a:lnTo>
                      <a:pt x="1887" y="646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5">
                <a:extLst>
                  <a:ext uri="{FF2B5EF4-FFF2-40B4-BE49-F238E27FC236}">
                    <a16:creationId xmlns:a16="http://schemas.microsoft.com/office/drawing/2014/main" id="{A1BBF956-A367-F6D7-0A42-451E168B440E}"/>
                  </a:ext>
                </a:extLst>
              </p:cNvPr>
              <p:cNvSpPr/>
              <p:nvPr/>
            </p:nvSpPr>
            <p:spPr>
              <a:xfrm>
                <a:off x="1517598" y="4441644"/>
                <a:ext cx="776867" cy="21647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23" extrusionOk="0">
                    <a:moveTo>
                      <a:pt x="0" y="0"/>
                    </a:moveTo>
                    <a:lnTo>
                      <a:pt x="0" y="323"/>
                    </a:lnTo>
                    <a:lnTo>
                      <a:pt x="11592" y="323"/>
                    </a:lnTo>
                    <a:lnTo>
                      <a:pt x="115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5">
                <a:extLst>
                  <a:ext uri="{FF2B5EF4-FFF2-40B4-BE49-F238E27FC236}">
                    <a16:creationId xmlns:a16="http://schemas.microsoft.com/office/drawing/2014/main" id="{F3BDF9C3-2ED8-E320-3C75-1A9EEB18831F}"/>
                  </a:ext>
                </a:extLst>
              </p:cNvPr>
              <p:cNvSpPr/>
              <p:nvPr/>
            </p:nvSpPr>
            <p:spPr>
              <a:xfrm>
                <a:off x="1659873" y="4259361"/>
                <a:ext cx="38401" cy="3290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491" extrusionOk="0">
                    <a:moveTo>
                      <a:pt x="244" y="0"/>
                    </a:moveTo>
                    <a:cubicBezTo>
                      <a:pt x="110" y="0"/>
                      <a:pt x="1" y="110"/>
                      <a:pt x="1" y="244"/>
                    </a:cubicBezTo>
                    <a:cubicBezTo>
                      <a:pt x="1" y="392"/>
                      <a:pt x="121" y="491"/>
                      <a:pt x="249" y="491"/>
                    </a:cubicBezTo>
                    <a:cubicBezTo>
                      <a:pt x="308" y="491"/>
                      <a:pt x="370" y="469"/>
                      <a:pt x="421" y="420"/>
                    </a:cubicBezTo>
                    <a:cubicBezTo>
                      <a:pt x="573" y="262"/>
                      <a:pt x="463" y="0"/>
                      <a:pt x="244" y="0"/>
                    </a:cubicBezTo>
                    <a:close/>
                  </a:path>
                </a:pathLst>
              </a:custGeom>
              <a:solidFill>
                <a:srgbClr val="FF6E24"/>
              </a:solidFill>
              <a:ln w="1975" cap="flat" cmpd="sng">
                <a:solidFill>
                  <a:srgbClr val="FFAE8E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5">
                <a:extLst>
                  <a:ext uri="{FF2B5EF4-FFF2-40B4-BE49-F238E27FC236}">
                    <a16:creationId xmlns:a16="http://schemas.microsoft.com/office/drawing/2014/main" id="{95BAA04D-EEC7-B879-6139-E5351DB5B0F8}"/>
                  </a:ext>
                </a:extLst>
              </p:cNvPr>
              <p:cNvSpPr/>
              <p:nvPr/>
            </p:nvSpPr>
            <p:spPr>
              <a:xfrm>
                <a:off x="1601167" y="3926158"/>
                <a:ext cx="126864" cy="226854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385" extrusionOk="0">
                    <a:moveTo>
                      <a:pt x="0" y="1"/>
                    </a:moveTo>
                    <a:lnTo>
                      <a:pt x="0" y="646"/>
                    </a:lnTo>
                    <a:lnTo>
                      <a:pt x="0" y="1796"/>
                    </a:lnTo>
                    <a:lnTo>
                      <a:pt x="0" y="2380"/>
                    </a:lnTo>
                    <a:lnTo>
                      <a:pt x="0" y="2484"/>
                    </a:lnTo>
                    <a:lnTo>
                      <a:pt x="0" y="2636"/>
                    </a:lnTo>
                    <a:lnTo>
                      <a:pt x="0" y="3384"/>
                    </a:lnTo>
                    <a:lnTo>
                      <a:pt x="1893" y="3384"/>
                    </a:lnTo>
                    <a:lnTo>
                      <a:pt x="1893" y="3001"/>
                    </a:lnTo>
                    <a:lnTo>
                      <a:pt x="1893" y="2952"/>
                    </a:lnTo>
                    <a:lnTo>
                      <a:pt x="1893" y="2484"/>
                    </a:lnTo>
                    <a:lnTo>
                      <a:pt x="1893" y="2380"/>
                    </a:lnTo>
                    <a:lnTo>
                      <a:pt x="1893" y="2307"/>
                    </a:lnTo>
                    <a:lnTo>
                      <a:pt x="1893" y="2295"/>
                    </a:lnTo>
                    <a:lnTo>
                      <a:pt x="1893" y="1796"/>
                    </a:lnTo>
                    <a:lnTo>
                      <a:pt x="1893" y="1595"/>
                    </a:lnTo>
                    <a:lnTo>
                      <a:pt x="1893" y="889"/>
                    </a:lnTo>
                    <a:lnTo>
                      <a:pt x="1893" y="646"/>
                    </a:lnTo>
                    <a:lnTo>
                      <a:pt x="18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5">
                <a:extLst>
                  <a:ext uri="{FF2B5EF4-FFF2-40B4-BE49-F238E27FC236}">
                    <a16:creationId xmlns:a16="http://schemas.microsoft.com/office/drawing/2014/main" id="{AAA2ECF6-04D8-E645-F715-7E2B9E3C7386}"/>
                  </a:ext>
                </a:extLst>
              </p:cNvPr>
              <p:cNvSpPr/>
              <p:nvPr/>
            </p:nvSpPr>
            <p:spPr>
              <a:xfrm>
                <a:off x="1601167" y="4152940"/>
                <a:ext cx="126864" cy="265121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956" extrusionOk="0">
                    <a:moveTo>
                      <a:pt x="1118" y="1585"/>
                    </a:moveTo>
                    <a:cubicBezTo>
                      <a:pt x="1243" y="1585"/>
                      <a:pt x="1363" y="1683"/>
                      <a:pt x="1363" y="1832"/>
                    </a:cubicBezTo>
                    <a:cubicBezTo>
                      <a:pt x="1370" y="1966"/>
                      <a:pt x="1254" y="2075"/>
                      <a:pt x="1120" y="2075"/>
                    </a:cubicBezTo>
                    <a:cubicBezTo>
                      <a:pt x="901" y="2075"/>
                      <a:pt x="792" y="1813"/>
                      <a:pt x="950" y="1655"/>
                    </a:cubicBezTo>
                    <a:cubicBezTo>
                      <a:pt x="998" y="1606"/>
                      <a:pt x="1059" y="1585"/>
                      <a:pt x="1118" y="1585"/>
                    </a:cubicBezTo>
                    <a:close/>
                    <a:moveTo>
                      <a:pt x="0" y="0"/>
                    </a:moveTo>
                    <a:lnTo>
                      <a:pt x="0" y="3036"/>
                    </a:lnTo>
                    <a:cubicBezTo>
                      <a:pt x="19" y="3548"/>
                      <a:pt x="433" y="3955"/>
                      <a:pt x="944" y="3955"/>
                    </a:cubicBezTo>
                    <a:cubicBezTo>
                      <a:pt x="1455" y="3955"/>
                      <a:pt x="1875" y="3548"/>
                      <a:pt x="1893" y="3036"/>
                    </a:cubicBezTo>
                    <a:lnTo>
                      <a:pt x="1893" y="317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5">
                <a:extLst>
                  <a:ext uri="{FF2B5EF4-FFF2-40B4-BE49-F238E27FC236}">
                    <a16:creationId xmlns:a16="http://schemas.microsoft.com/office/drawing/2014/main" id="{3DFC1045-79DE-3600-1732-D56F2756E6A8}"/>
                  </a:ext>
                </a:extLst>
              </p:cNvPr>
              <p:cNvSpPr/>
              <p:nvPr/>
            </p:nvSpPr>
            <p:spPr>
              <a:xfrm>
                <a:off x="1577108" y="3862158"/>
                <a:ext cx="174581" cy="36793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549" extrusionOk="0">
                    <a:moveTo>
                      <a:pt x="274" y="1"/>
                    </a:moveTo>
                    <a:cubicBezTo>
                      <a:pt x="122" y="1"/>
                      <a:pt x="0" y="122"/>
                      <a:pt x="0" y="274"/>
                    </a:cubicBezTo>
                    <a:cubicBezTo>
                      <a:pt x="0" y="347"/>
                      <a:pt x="31" y="414"/>
                      <a:pt x="80" y="469"/>
                    </a:cubicBezTo>
                    <a:cubicBezTo>
                      <a:pt x="134" y="518"/>
                      <a:pt x="201" y="548"/>
                      <a:pt x="274" y="548"/>
                    </a:cubicBezTo>
                    <a:lnTo>
                      <a:pt x="2331" y="548"/>
                    </a:lnTo>
                    <a:cubicBezTo>
                      <a:pt x="2477" y="548"/>
                      <a:pt x="2599" y="427"/>
                      <a:pt x="2599" y="274"/>
                    </a:cubicBezTo>
                    <a:cubicBezTo>
                      <a:pt x="2605" y="201"/>
                      <a:pt x="2574" y="135"/>
                      <a:pt x="2526" y="80"/>
                    </a:cubicBezTo>
                    <a:cubicBezTo>
                      <a:pt x="2471" y="25"/>
                      <a:pt x="2404" y="1"/>
                      <a:pt x="23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5">
                <a:extLst>
                  <a:ext uri="{FF2B5EF4-FFF2-40B4-BE49-F238E27FC236}">
                    <a16:creationId xmlns:a16="http://schemas.microsoft.com/office/drawing/2014/main" id="{2FA72AA7-4C39-8469-7A39-A020E4243B61}"/>
                  </a:ext>
                </a:extLst>
              </p:cNvPr>
              <p:cNvSpPr/>
              <p:nvPr/>
            </p:nvSpPr>
            <p:spPr>
              <a:xfrm>
                <a:off x="1601154" y="3888834"/>
                <a:ext cx="126864" cy="36996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408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893" y="408"/>
                    </a:lnTo>
                    <a:lnTo>
                      <a:pt x="189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5">
                <a:extLst>
                  <a:ext uri="{FF2B5EF4-FFF2-40B4-BE49-F238E27FC236}">
                    <a16:creationId xmlns:a16="http://schemas.microsoft.com/office/drawing/2014/main" id="{C41A8D90-011D-F323-F272-701E5524F3EF}"/>
                  </a:ext>
                </a:extLst>
              </p:cNvPr>
              <p:cNvSpPr/>
              <p:nvPr/>
            </p:nvSpPr>
            <p:spPr>
              <a:xfrm>
                <a:off x="1654176" y="4259361"/>
                <a:ext cx="38401" cy="38401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fill="none" extrusionOk="0">
                    <a:moveTo>
                      <a:pt x="572" y="244"/>
                    </a:moveTo>
                    <a:cubicBezTo>
                      <a:pt x="572" y="463"/>
                      <a:pt x="311" y="572"/>
                      <a:pt x="159" y="414"/>
                    </a:cubicBezTo>
                    <a:cubicBezTo>
                      <a:pt x="1" y="262"/>
                      <a:pt x="110" y="0"/>
                      <a:pt x="329" y="0"/>
                    </a:cubicBezTo>
                    <a:cubicBezTo>
                      <a:pt x="463" y="0"/>
                      <a:pt x="572" y="110"/>
                      <a:pt x="572" y="244"/>
                    </a:cubicBezTo>
                    <a:close/>
                  </a:path>
                </a:pathLst>
              </a:custGeom>
              <a:noFill/>
              <a:ln w="1675" cap="flat" cmpd="sng">
                <a:solidFill>
                  <a:srgbClr val="FFAE8E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5">
                <a:extLst>
                  <a:ext uri="{FF2B5EF4-FFF2-40B4-BE49-F238E27FC236}">
                    <a16:creationId xmlns:a16="http://schemas.microsoft.com/office/drawing/2014/main" id="{D7FA1565-87B1-EF02-4A3E-414D5B0A8C9F}"/>
                  </a:ext>
                </a:extLst>
              </p:cNvPr>
              <p:cNvSpPr/>
              <p:nvPr/>
            </p:nvSpPr>
            <p:spPr>
              <a:xfrm>
                <a:off x="2294379" y="4089275"/>
                <a:ext cx="46175" cy="4107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129" extrusionOk="0">
                    <a:moveTo>
                      <a:pt x="1" y="1"/>
                    </a:moveTo>
                    <a:lnTo>
                      <a:pt x="1" y="950"/>
                    </a:lnTo>
                    <a:lnTo>
                      <a:pt x="1" y="5258"/>
                    </a:lnTo>
                    <a:lnTo>
                      <a:pt x="1" y="5581"/>
                    </a:lnTo>
                    <a:lnTo>
                      <a:pt x="1" y="6128"/>
                    </a:lnTo>
                    <a:lnTo>
                      <a:pt x="688" y="6128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5">
                <a:extLst>
                  <a:ext uri="{FF2B5EF4-FFF2-40B4-BE49-F238E27FC236}">
                    <a16:creationId xmlns:a16="http://schemas.microsoft.com/office/drawing/2014/main" id="{039F1A0A-7EDA-4CA7-DA51-76F43B914FE5}"/>
                  </a:ext>
                </a:extLst>
              </p:cNvPr>
              <p:cNvSpPr/>
              <p:nvPr/>
            </p:nvSpPr>
            <p:spPr>
              <a:xfrm>
                <a:off x="1471491" y="4089275"/>
                <a:ext cx="46175" cy="410750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129" extrusionOk="0">
                    <a:moveTo>
                      <a:pt x="1" y="1"/>
                    </a:moveTo>
                    <a:lnTo>
                      <a:pt x="1" y="6128"/>
                    </a:lnTo>
                    <a:lnTo>
                      <a:pt x="688" y="6128"/>
                    </a:lnTo>
                    <a:lnTo>
                      <a:pt x="688" y="5581"/>
                    </a:lnTo>
                    <a:lnTo>
                      <a:pt x="688" y="5258"/>
                    </a:lnTo>
                    <a:lnTo>
                      <a:pt x="688" y="950"/>
                    </a:lnTo>
                    <a:lnTo>
                      <a:pt x="6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5">
                <a:extLst>
                  <a:ext uri="{FF2B5EF4-FFF2-40B4-BE49-F238E27FC236}">
                    <a16:creationId xmlns:a16="http://schemas.microsoft.com/office/drawing/2014/main" id="{57143CA8-7FCC-11C5-8D30-E059EAD66765}"/>
                  </a:ext>
                </a:extLst>
              </p:cNvPr>
              <p:cNvSpPr/>
              <p:nvPr/>
            </p:nvSpPr>
            <p:spPr>
              <a:xfrm>
                <a:off x="1845037" y="4152940"/>
                <a:ext cx="126462" cy="265121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956" extrusionOk="0">
                    <a:moveTo>
                      <a:pt x="1146" y="1585"/>
                    </a:moveTo>
                    <a:cubicBezTo>
                      <a:pt x="1273" y="1585"/>
                      <a:pt x="1394" y="1683"/>
                      <a:pt x="1394" y="1832"/>
                    </a:cubicBezTo>
                    <a:cubicBezTo>
                      <a:pt x="1394" y="1966"/>
                      <a:pt x="1284" y="2075"/>
                      <a:pt x="1150" y="2075"/>
                    </a:cubicBezTo>
                    <a:cubicBezTo>
                      <a:pt x="931" y="2075"/>
                      <a:pt x="822" y="1813"/>
                      <a:pt x="974" y="1655"/>
                    </a:cubicBezTo>
                    <a:cubicBezTo>
                      <a:pt x="1025" y="1606"/>
                      <a:pt x="1086" y="1585"/>
                      <a:pt x="1146" y="1585"/>
                    </a:cubicBezTo>
                    <a:close/>
                    <a:moveTo>
                      <a:pt x="900" y="2765"/>
                    </a:moveTo>
                    <a:cubicBezTo>
                      <a:pt x="1027" y="2765"/>
                      <a:pt x="1150" y="2863"/>
                      <a:pt x="1150" y="3012"/>
                    </a:cubicBezTo>
                    <a:cubicBezTo>
                      <a:pt x="1150" y="3146"/>
                      <a:pt x="1041" y="3256"/>
                      <a:pt x="907" y="3256"/>
                    </a:cubicBezTo>
                    <a:cubicBezTo>
                      <a:pt x="688" y="3256"/>
                      <a:pt x="578" y="2994"/>
                      <a:pt x="730" y="2836"/>
                    </a:cubicBezTo>
                    <a:cubicBezTo>
                      <a:pt x="779" y="2787"/>
                      <a:pt x="840" y="2765"/>
                      <a:pt x="900" y="2765"/>
                    </a:cubicBezTo>
                    <a:close/>
                    <a:moveTo>
                      <a:pt x="0" y="0"/>
                    </a:moveTo>
                    <a:lnTo>
                      <a:pt x="0" y="3036"/>
                    </a:lnTo>
                    <a:cubicBezTo>
                      <a:pt x="18" y="3548"/>
                      <a:pt x="432" y="3955"/>
                      <a:pt x="943" y="3955"/>
                    </a:cubicBezTo>
                    <a:cubicBezTo>
                      <a:pt x="1454" y="3955"/>
                      <a:pt x="1874" y="3548"/>
                      <a:pt x="1887" y="3036"/>
                    </a:cubicBezTo>
                    <a:lnTo>
                      <a:pt x="1887" y="317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5">
                <a:extLst>
                  <a:ext uri="{FF2B5EF4-FFF2-40B4-BE49-F238E27FC236}">
                    <a16:creationId xmlns:a16="http://schemas.microsoft.com/office/drawing/2014/main" id="{1288BCB3-DBD4-C244-FA4C-442C5B93184C}"/>
                  </a:ext>
                </a:extLst>
              </p:cNvPr>
              <p:cNvSpPr/>
              <p:nvPr/>
            </p:nvSpPr>
            <p:spPr>
              <a:xfrm>
                <a:off x="1820979" y="3862158"/>
                <a:ext cx="174581" cy="36793"/>
              </a:xfrm>
              <a:custGeom>
                <a:avLst/>
                <a:gdLst/>
                <a:ahLst/>
                <a:cxnLst/>
                <a:rect l="l" t="t" r="r" b="b"/>
                <a:pathLst>
                  <a:path w="2605" h="549" extrusionOk="0">
                    <a:moveTo>
                      <a:pt x="274" y="1"/>
                    </a:moveTo>
                    <a:cubicBezTo>
                      <a:pt x="122" y="1"/>
                      <a:pt x="0" y="122"/>
                      <a:pt x="0" y="274"/>
                    </a:cubicBezTo>
                    <a:cubicBezTo>
                      <a:pt x="0" y="347"/>
                      <a:pt x="31" y="414"/>
                      <a:pt x="85" y="469"/>
                    </a:cubicBezTo>
                    <a:cubicBezTo>
                      <a:pt x="134" y="518"/>
                      <a:pt x="201" y="548"/>
                      <a:pt x="274" y="548"/>
                    </a:cubicBezTo>
                    <a:lnTo>
                      <a:pt x="2331" y="548"/>
                    </a:lnTo>
                    <a:cubicBezTo>
                      <a:pt x="2483" y="548"/>
                      <a:pt x="2605" y="427"/>
                      <a:pt x="2605" y="274"/>
                    </a:cubicBezTo>
                    <a:cubicBezTo>
                      <a:pt x="2605" y="201"/>
                      <a:pt x="2574" y="128"/>
                      <a:pt x="2525" y="80"/>
                    </a:cubicBezTo>
                    <a:cubicBezTo>
                      <a:pt x="2471" y="31"/>
                      <a:pt x="2404" y="1"/>
                      <a:pt x="2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5">
                <a:extLst>
                  <a:ext uri="{FF2B5EF4-FFF2-40B4-BE49-F238E27FC236}">
                    <a16:creationId xmlns:a16="http://schemas.microsoft.com/office/drawing/2014/main" id="{AFB748CF-4DAD-6A1E-EA76-113FD0BA4217}"/>
                  </a:ext>
                </a:extLst>
              </p:cNvPr>
              <p:cNvSpPr/>
              <p:nvPr/>
            </p:nvSpPr>
            <p:spPr>
              <a:xfrm>
                <a:off x="1845028" y="3888834"/>
                <a:ext cx="126462" cy="36996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408" extrusionOk="0">
                    <a:moveTo>
                      <a:pt x="0" y="0"/>
                    </a:moveTo>
                    <a:lnTo>
                      <a:pt x="0" y="408"/>
                    </a:lnTo>
                    <a:lnTo>
                      <a:pt x="1887" y="408"/>
                    </a:lnTo>
                    <a:lnTo>
                      <a:pt x="18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5">
                <a:extLst>
                  <a:ext uri="{FF2B5EF4-FFF2-40B4-BE49-F238E27FC236}">
                    <a16:creationId xmlns:a16="http://schemas.microsoft.com/office/drawing/2014/main" id="{D33F74C2-DFE4-768D-E515-B496665CC14C}"/>
                  </a:ext>
                </a:extLst>
              </p:cNvPr>
              <p:cNvSpPr/>
              <p:nvPr/>
            </p:nvSpPr>
            <p:spPr>
              <a:xfrm>
                <a:off x="1889067" y="4338038"/>
                <a:ext cx="38803" cy="33040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93" extrusionOk="0">
                    <a:moveTo>
                      <a:pt x="250" y="1"/>
                    </a:moveTo>
                    <a:cubicBezTo>
                      <a:pt x="110" y="1"/>
                      <a:pt x="0" y="110"/>
                      <a:pt x="6" y="250"/>
                    </a:cubicBezTo>
                    <a:cubicBezTo>
                      <a:pt x="6" y="398"/>
                      <a:pt x="125" y="493"/>
                      <a:pt x="249" y="493"/>
                    </a:cubicBezTo>
                    <a:cubicBezTo>
                      <a:pt x="309" y="493"/>
                      <a:pt x="371" y="470"/>
                      <a:pt x="420" y="420"/>
                    </a:cubicBezTo>
                    <a:cubicBezTo>
                      <a:pt x="578" y="268"/>
                      <a:pt x="469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75" cap="flat" cmpd="sng">
                <a:solidFill>
                  <a:schemeClr val="accent2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5">
                <a:extLst>
                  <a:ext uri="{FF2B5EF4-FFF2-40B4-BE49-F238E27FC236}">
                    <a16:creationId xmlns:a16="http://schemas.microsoft.com/office/drawing/2014/main" id="{41CB7109-2F26-95FC-8840-607251B7A6CC}"/>
                  </a:ext>
                </a:extLst>
              </p:cNvPr>
              <p:cNvSpPr/>
              <p:nvPr/>
            </p:nvSpPr>
            <p:spPr>
              <a:xfrm>
                <a:off x="1905754" y="4259361"/>
                <a:ext cx="32705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extrusionOk="0">
                    <a:moveTo>
                      <a:pt x="244" y="0"/>
                    </a:moveTo>
                    <a:cubicBezTo>
                      <a:pt x="110" y="0"/>
                      <a:pt x="1" y="110"/>
                      <a:pt x="1" y="244"/>
                    </a:cubicBezTo>
                    <a:cubicBezTo>
                      <a:pt x="1" y="378"/>
                      <a:pt x="110" y="487"/>
                      <a:pt x="244" y="487"/>
                    </a:cubicBezTo>
                    <a:cubicBezTo>
                      <a:pt x="378" y="487"/>
                      <a:pt x="488" y="378"/>
                      <a:pt x="488" y="244"/>
                    </a:cubicBezTo>
                    <a:cubicBezTo>
                      <a:pt x="488" y="110"/>
                      <a:pt x="378" y="0"/>
                      <a:pt x="2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75" cap="flat" cmpd="sng">
                <a:solidFill>
                  <a:schemeClr val="accent2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5">
                <a:extLst>
                  <a:ext uri="{FF2B5EF4-FFF2-40B4-BE49-F238E27FC236}">
                    <a16:creationId xmlns:a16="http://schemas.microsoft.com/office/drawing/2014/main" id="{8406DA40-7902-7B7C-CC06-D9A16EBE5754}"/>
                  </a:ext>
                </a:extLst>
              </p:cNvPr>
              <p:cNvSpPr/>
              <p:nvPr/>
            </p:nvSpPr>
            <p:spPr>
              <a:xfrm>
                <a:off x="1883773" y="4338038"/>
                <a:ext cx="38401" cy="38401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fill="none" extrusionOk="0">
                    <a:moveTo>
                      <a:pt x="572" y="250"/>
                    </a:moveTo>
                    <a:cubicBezTo>
                      <a:pt x="572" y="463"/>
                      <a:pt x="305" y="573"/>
                      <a:pt x="152" y="420"/>
                    </a:cubicBezTo>
                    <a:cubicBezTo>
                      <a:pt x="0" y="262"/>
                      <a:pt x="110" y="1"/>
                      <a:pt x="329" y="1"/>
                    </a:cubicBezTo>
                    <a:cubicBezTo>
                      <a:pt x="463" y="1"/>
                      <a:pt x="572" y="110"/>
                      <a:pt x="572" y="25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675" cap="flat" cmpd="sng">
                <a:solidFill>
                  <a:schemeClr val="accent2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5">
                <a:extLst>
                  <a:ext uri="{FF2B5EF4-FFF2-40B4-BE49-F238E27FC236}">
                    <a16:creationId xmlns:a16="http://schemas.microsoft.com/office/drawing/2014/main" id="{6D38B4C2-9C75-1967-49D0-4E2556445EC1}"/>
                  </a:ext>
                </a:extLst>
              </p:cNvPr>
              <p:cNvSpPr/>
              <p:nvPr/>
            </p:nvSpPr>
            <p:spPr>
              <a:xfrm>
                <a:off x="1905754" y="4259361"/>
                <a:ext cx="32705" cy="3270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88" fill="none" extrusionOk="0">
                    <a:moveTo>
                      <a:pt x="488" y="244"/>
                    </a:moveTo>
                    <a:cubicBezTo>
                      <a:pt x="488" y="378"/>
                      <a:pt x="378" y="487"/>
                      <a:pt x="244" y="487"/>
                    </a:cubicBezTo>
                    <a:cubicBezTo>
                      <a:pt x="110" y="487"/>
                      <a:pt x="1" y="378"/>
                      <a:pt x="1" y="244"/>
                    </a:cubicBezTo>
                    <a:cubicBezTo>
                      <a:pt x="1" y="110"/>
                      <a:pt x="110" y="0"/>
                      <a:pt x="244" y="0"/>
                    </a:cubicBezTo>
                    <a:cubicBezTo>
                      <a:pt x="378" y="0"/>
                      <a:pt x="488" y="110"/>
                      <a:pt x="488" y="2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675" cap="flat" cmpd="sng">
                <a:solidFill>
                  <a:schemeClr val="accent2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5">
                <a:extLst>
                  <a:ext uri="{FF2B5EF4-FFF2-40B4-BE49-F238E27FC236}">
                    <a16:creationId xmlns:a16="http://schemas.microsoft.com/office/drawing/2014/main" id="{653D8DED-8531-5CC3-A736-7F79DB7E105D}"/>
                  </a:ext>
                </a:extLst>
              </p:cNvPr>
              <p:cNvSpPr/>
              <p:nvPr/>
            </p:nvSpPr>
            <p:spPr>
              <a:xfrm>
                <a:off x="1517598" y="4152940"/>
                <a:ext cx="778073" cy="67"/>
              </a:xfrm>
              <a:custGeom>
                <a:avLst/>
                <a:gdLst/>
                <a:ahLst/>
                <a:cxnLst/>
                <a:rect l="l" t="t" r="r" b="b"/>
                <a:pathLst>
                  <a:path w="11610" h="1" fill="none" extrusionOk="0">
                    <a:moveTo>
                      <a:pt x="0" y="0"/>
                    </a:moveTo>
                    <a:lnTo>
                      <a:pt x="1247" y="0"/>
                    </a:lnTo>
                    <a:lnTo>
                      <a:pt x="1655" y="0"/>
                    </a:lnTo>
                    <a:lnTo>
                      <a:pt x="3140" y="0"/>
                    </a:lnTo>
                    <a:lnTo>
                      <a:pt x="4886" y="0"/>
                    </a:lnTo>
                    <a:lnTo>
                      <a:pt x="5294" y="0"/>
                    </a:lnTo>
                    <a:lnTo>
                      <a:pt x="6773" y="0"/>
                    </a:lnTo>
                    <a:lnTo>
                      <a:pt x="8482" y="0"/>
                    </a:lnTo>
                    <a:lnTo>
                      <a:pt x="8890" y="0"/>
                    </a:lnTo>
                    <a:lnTo>
                      <a:pt x="10369" y="0"/>
                    </a:lnTo>
                    <a:lnTo>
                      <a:pt x="11592" y="0"/>
                    </a:lnTo>
                    <a:lnTo>
                      <a:pt x="11610" y="0"/>
                    </a:lnTo>
                  </a:path>
                </a:pathLst>
              </a:custGeom>
              <a:noFill/>
              <a:ln w="19050" cap="flat" cmpd="sng">
                <a:solidFill>
                  <a:srgbClr val="2B0046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5">
                <a:extLst>
                  <a:ext uri="{FF2B5EF4-FFF2-40B4-BE49-F238E27FC236}">
                    <a16:creationId xmlns:a16="http://schemas.microsoft.com/office/drawing/2014/main" id="{5D942E04-ABDB-C982-B84C-5390AEB8C0FB}"/>
                  </a:ext>
                </a:extLst>
              </p:cNvPr>
              <p:cNvSpPr/>
              <p:nvPr/>
            </p:nvSpPr>
            <p:spPr>
              <a:xfrm>
                <a:off x="1025501" y="2804179"/>
                <a:ext cx="138190" cy="57501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858" extrusionOk="0">
                    <a:moveTo>
                      <a:pt x="769" y="0"/>
                    </a:moveTo>
                    <a:cubicBezTo>
                      <a:pt x="551" y="0"/>
                      <a:pt x="326" y="32"/>
                      <a:pt x="96" y="83"/>
                    </a:cubicBezTo>
                    <a:cubicBezTo>
                      <a:pt x="1" y="101"/>
                      <a:pt x="10" y="253"/>
                      <a:pt x="109" y="253"/>
                    </a:cubicBezTo>
                    <a:cubicBezTo>
                      <a:pt x="110" y="253"/>
                      <a:pt x="112" y="253"/>
                      <a:pt x="114" y="253"/>
                    </a:cubicBezTo>
                    <a:cubicBezTo>
                      <a:pt x="146" y="251"/>
                      <a:pt x="177" y="249"/>
                      <a:pt x="209" y="249"/>
                    </a:cubicBezTo>
                    <a:cubicBezTo>
                      <a:pt x="702" y="249"/>
                      <a:pt x="1243" y="550"/>
                      <a:pt x="1575" y="819"/>
                    </a:cubicBezTo>
                    <a:cubicBezTo>
                      <a:pt x="1617" y="844"/>
                      <a:pt x="1667" y="858"/>
                      <a:pt x="1717" y="858"/>
                    </a:cubicBezTo>
                    <a:cubicBezTo>
                      <a:pt x="1739" y="858"/>
                      <a:pt x="1761" y="855"/>
                      <a:pt x="1782" y="849"/>
                    </a:cubicBezTo>
                    <a:cubicBezTo>
                      <a:pt x="2013" y="795"/>
                      <a:pt x="2061" y="484"/>
                      <a:pt x="1861" y="357"/>
                    </a:cubicBezTo>
                    <a:cubicBezTo>
                      <a:pt x="1516" y="97"/>
                      <a:pt x="1152" y="0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5">
                <a:extLst>
                  <a:ext uri="{FF2B5EF4-FFF2-40B4-BE49-F238E27FC236}">
                    <a16:creationId xmlns:a16="http://schemas.microsoft.com/office/drawing/2014/main" id="{3947D0CC-1ABB-E07C-A9BB-E5591C5A3953}"/>
                  </a:ext>
                </a:extLst>
              </p:cNvPr>
              <p:cNvSpPr/>
              <p:nvPr/>
            </p:nvSpPr>
            <p:spPr>
              <a:xfrm>
                <a:off x="1575232" y="2361807"/>
                <a:ext cx="127869" cy="63935"/>
              </a:xfrm>
              <a:custGeom>
                <a:avLst/>
                <a:gdLst/>
                <a:ahLst/>
                <a:cxnLst/>
                <a:rect l="l" t="t" r="r" b="b"/>
                <a:pathLst>
                  <a:path w="1908" h="954" extrusionOk="0">
                    <a:moveTo>
                      <a:pt x="1222" y="1"/>
                    </a:moveTo>
                    <a:cubicBezTo>
                      <a:pt x="760" y="1"/>
                      <a:pt x="92" y="325"/>
                      <a:pt x="35" y="666"/>
                    </a:cubicBezTo>
                    <a:cubicBezTo>
                      <a:pt x="0" y="868"/>
                      <a:pt x="211" y="954"/>
                      <a:pt x="493" y="954"/>
                    </a:cubicBezTo>
                    <a:cubicBezTo>
                      <a:pt x="1058" y="954"/>
                      <a:pt x="1907" y="606"/>
                      <a:pt x="1611" y="155"/>
                    </a:cubicBezTo>
                    <a:cubicBezTo>
                      <a:pt x="1539" y="47"/>
                      <a:pt x="1395" y="1"/>
                      <a:pt x="12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75">
                <a:extLst>
                  <a:ext uri="{FF2B5EF4-FFF2-40B4-BE49-F238E27FC236}">
                    <a16:creationId xmlns:a16="http://schemas.microsoft.com/office/drawing/2014/main" id="{501F2C53-1924-C4D0-60FB-3BDC6305C011}"/>
                  </a:ext>
                </a:extLst>
              </p:cNvPr>
              <p:cNvSpPr/>
              <p:nvPr/>
            </p:nvSpPr>
            <p:spPr>
              <a:xfrm>
                <a:off x="1270377" y="2477945"/>
                <a:ext cx="140067" cy="84308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1258" extrusionOk="0">
                    <a:moveTo>
                      <a:pt x="1407" y="1"/>
                    </a:moveTo>
                    <a:cubicBezTo>
                      <a:pt x="872" y="1"/>
                      <a:pt x="53" y="472"/>
                      <a:pt x="20" y="892"/>
                    </a:cubicBezTo>
                    <a:cubicBezTo>
                      <a:pt x="0" y="1155"/>
                      <a:pt x="154" y="1257"/>
                      <a:pt x="379" y="1257"/>
                    </a:cubicBezTo>
                    <a:cubicBezTo>
                      <a:pt x="980" y="1257"/>
                      <a:pt x="2090" y="529"/>
                      <a:pt x="1785" y="144"/>
                    </a:cubicBezTo>
                    <a:cubicBezTo>
                      <a:pt x="1704" y="44"/>
                      <a:pt x="1568" y="1"/>
                      <a:pt x="1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75">
                <a:extLst>
                  <a:ext uri="{FF2B5EF4-FFF2-40B4-BE49-F238E27FC236}">
                    <a16:creationId xmlns:a16="http://schemas.microsoft.com/office/drawing/2014/main" id="{A64FEEF9-D478-E1D8-5F8B-722EFD985E7B}"/>
                  </a:ext>
                </a:extLst>
              </p:cNvPr>
              <p:cNvSpPr/>
              <p:nvPr/>
            </p:nvSpPr>
            <p:spPr>
              <a:xfrm>
                <a:off x="1507010" y="2765577"/>
                <a:ext cx="90139" cy="42556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635" extrusionOk="0">
                    <a:moveTo>
                      <a:pt x="762" y="1"/>
                    </a:moveTo>
                    <a:cubicBezTo>
                      <a:pt x="425" y="1"/>
                      <a:pt x="45" y="49"/>
                      <a:pt x="30" y="123"/>
                    </a:cubicBezTo>
                    <a:cubicBezTo>
                      <a:pt x="0" y="268"/>
                      <a:pt x="269" y="634"/>
                      <a:pt x="654" y="634"/>
                    </a:cubicBezTo>
                    <a:cubicBezTo>
                      <a:pt x="657" y="634"/>
                      <a:pt x="660" y="634"/>
                      <a:pt x="663" y="634"/>
                    </a:cubicBezTo>
                    <a:cubicBezTo>
                      <a:pt x="1132" y="628"/>
                      <a:pt x="1345" y="166"/>
                      <a:pt x="1272" y="81"/>
                    </a:cubicBezTo>
                    <a:cubicBezTo>
                      <a:pt x="1221" y="25"/>
                      <a:pt x="1002" y="1"/>
                      <a:pt x="7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5">
                <a:extLst>
                  <a:ext uri="{FF2B5EF4-FFF2-40B4-BE49-F238E27FC236}">
                    <a16:creationId xmlns:a16="http://schemas.microsoft.com/office/drawing/2014/main" id="{7907C12B-72EC-12E9-015B-E348D3130F8A}"/>
                  </a:ext>
                </a:extLst>
              </p:cNvPr>
              <p:cNvSpPr/>
              <p:nvPr/>
            </p:nvSpPr>
            <p:spPr>
              <a:xfrm>
                <a:off x="2546827" y="3092280"/>
                <a:ext cx="336495" cy="230205"/>
              </a:xfrm>
              <a:custGeom>
                <a:avLst/>
                <a:gdLst/>
                <a:ahLst/>
                <a:cxnLst/>
                <a:rect l="l" t="t" r="r" b="b"/>
                <a:pathLst>
                  <a:path w="5021" h="3435" extrusionOk="0">
                    <a:moveTo>
                      <a:pt x="0" y="1"/>
                    </a:moveTo>
                    <a:cubicBezTo>
                      <a:pt x="6" y="19"/>
                      <a:pt x="49" y="134"/>
                      <a:pt x="122" y="305"/>
                    </a:cubicBezTo>
                    <a:cubicBezTo>
                      <a:pt x="463" y="1084"/>
                      <a:pt x="1479" y="3079"/>
                      <a:pt x="3146" y="3390"/>
                    </a:cubicBezTo>
                    <a:cubicBezTo>
                      <a:pt x="3293" y="3419"/>
                      <a:pt x="3444" y="3434"/>
                      <a:pt x="3601" y="3434"/>
                    </a:cubicBezTo>
                    <a:cubicBezTo>
                      <a:pt x="4036" y="3434"/>
                      <a:pt x="4510" y="3316"/>
                      <a:pt x="5020" y="3043"/>
                    </a:cubicBezTo>
                    <a:lnTo>
                      <a:pt x="3341" y="2021"/>
                    </a:lnTo>
                    <a:lnTo>
                      <a:pt x="195" y="1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5">
                <a:extLst>
                  <a:ext uri="{FF2B5EF4-FFF2-40B4-BE49-F238E27FC236}">
                    <a16:creationId xmlns:a16="http://schemas.microsoft.com/office/drawing/2014/main" id="{DE5D52E4-7D70-D21C-AB8B-2CBE6C63BCB4}"/>
                  </a:ext>
                </a:extLst>
              </p:cNvPr>
              <p:cNvSpPr/>
              <p:nvPr/>
            </p:nvSpPr>
            <p:spPr>
              <a:xfrm>
                <a:off x="2554936" y="2939752"/>
                <a:ext cx="234561" cy="380123"/>
              </a:xfrm>
              <a:custGeom>
                <a:avLst/>
                <a:gdLst/>
                <a:ahLst/>
                <a:cxnLst/>
                <a:rect l="l" t="t" r="r" b="b"/>
                <a:pathLst>
                  <a:path w="3500" h="5672" extrusionOk="0">
                    <a:moveTo>
                      <a:pt x="1023" y="1"/>
                    </a:moveTo>
                    <a:lnTo>
                      <a:pt x="74" y="2404"/>
                    </a:lnTo>
                    <a:lnTo>
                      <a:pt x="1" y="2587"/>
                    </a:lnTo>
                    <a:cubicBezTo>
                      <a:pt x="342" y="3366"/>
                      <a:pt x="1358" y="5355"/>
                      <a:pt x="3025" y="5672"/>
                    </a:cubicBezTo>
                    <a:cubicBezTo>
                      <a:pt x="3092" y="5240"/>
                      <a:pt x="3159" y="4777"/>
                      <a:pt x="3220" y="4303"/>
                    </a:cubicBezTo>
                    <a:cubicBezTo>
                      <a:pt x="3378" y="3061"/>
                      <a:pt x="3475" y="1814"/>
                      <a:pt x="3500" y="561"/>
                    </a:cubicBezTo>
                    <a:lnTo>
                      <a:pt x="1023" y="1"/>
                    </a:lnTo>
                    <a:close/>
                  </a:path>
                </a:pathLst>
              </a:custGeom>
              <a:solidFill>
                <a:srgbClr val="F7C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5">
                <a:extLst>
                  <a:ext uri="{FF2B5EF4-FFF2-40B4-BE49-F238E27FC236}">
                    <a16:creationId xmlns:a16="http://schemas.microsoft.com/office/drawing/2014/main" id="{A9B4C21D-0167-797B-67FA-2BE12513D89F}"/>
                  </a:ext>
                </a:extLst>
              </p:cNvPr>
              <p:cNvSpPr/>
              <p:nvPr/>
            </p:nvSpPr>
            <p:spPr>
              <a:xfrm>
                <a:off x="547879" y="4399759"/>
                <a:ext cx="1037498" cy="405657"/>
              </a:xfrm>
              <a:custGeom>
                <a:avLst/>
                <a:gdLst/>
                <a:ahLst/>
                <a:cxnLst/>
                <a:rect l="l" t="t" r="r" b="b"/>
                <a:pathLst>
                  <a:path w="15481" h="6053" extrusionOk="0">
                    <a:moveTo>
                      <a:pt x="10764" y="1"/>
                    </a:moveTo>
                    <a:cubicBezTo>
                      <a:pt x="7856" y="1"/>
                      <a:pt x="3955" y="82"/>
                      <a:pt x="98" y="412"/>
                    </a:cubicBezTo>
                    <a:lnTo>
                      <a:pt x="0" y="6053"/>
                    </a:lnTo>
                    <a:lnTo>
                      <a:pt x="14640" y="2609"/>
                    </a:lnTo>
                    <a:lnTo>
                      <a:pt x="15480" y="78"/>
                    </a:lnTo>
                    <a:cubicBezTo>
                      <a:pt x="15480" y="78"/>
                      <a:pt x="13591" y="1"/>
                      <a:pt x="10764" y="1"/>
                    </a:cubicBezTo>
                    <a:close/>
                  </a:path>
                </a:pathLst>
              </a:custGeom>
              <a:solidFill>
                <a:srgbClr val="F7C8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5">
                <a:extLst>
                  <a:ext uri="{FF2B5EF4-FFF2-40B4-BE49-F238E27FC236}">
                    <a16:creationId xmlns:a16="http://schemas.microsoft.com/office/drawing/2014/main" id="{8F567EC6-D0AA-BF35-578C-42A47F9E5A1C}"/>
                  </a:ext>
                </a:extLst>
              </p:cNvPr>
              <p:cNvSpPr/>
              <p:nvPr/>
            </p:nvSpPr>
            <p:spPr>
              <a:xfrm>
                <a:off x="1449912" y="4275646"/>
                <a:ext cx="687600" cy="298965"/>
              </a:xfrm>
              <a:custGeom>
                <a:avLst/>
                <a:gdLst/>
                <a:ahLst/>
                <a:cxnLst/>
                <a:rect l="l" t="t" r="r" b="b"/>
                <a:pathLst>
                  <a:path w="10260" h="4461" extrusionOk="0">
                    <a:moveTo>
                      <a:pt x="2623" y="1"/>
                    </a:moveTo>
                    <a:lnTo>
                      <a:pt x="0" y="3487"/>
                    </a:lnTo>
                    <a:lnTo>
                      <a:pt x="1174" y="4461"/>
                    </a:lnTo>
                    <a:lnTo>
                      <a:pt x="10259" y="4461"/>
                    </a:lnTo>
                    <a:lnTo>
                      <a:pt x="26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5">
                <a:extLst>
                  <a:ext uri="{FF2B5EF4-FFF2-40B4-BE49-F238E27FC236}">
                    <a16:creationId xmlns:a16="http://schemas.microsoft.com/office/drawing/2014/main" id="{806FC0FB-7F7D-8F50-D6CD-B0A207D16A16}"/>
                  </a:ext>
                </a:extLst>
              </p:cNvPr>
              <p:cNvSpPr/>
              <p:nvPr/>
            </p:nvSpPr>
            <p:spPr>
              <a:xfrm>
                <a:off x="1584011" y="4215801"/>
                <a:ext cx="158697" cy="143820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46" extrusionOk="0">
                    <a:moveTo>
                      <a:pt x="1091" y="1"/>
                    </a:moveTo>
                    <a:cubicBezTo>
                      <a:pt x="869" y="1"/>
                      <a:pt x="645" y="63"/>
                      <a:pt x="445" y="194"/>
                    </a:cubicBezTo>
                    <a:lnTo>
                      <a:pt x="348" y="255"/>
                    </a:lnTo>
                    <a:cubicBezTo>
                      <a:pt x="37" y="456"/>
                      <a:pt x="1" y="894"/>
                      <a:pt x="269" y="1149"/>
                    </a:cubicBezTo>
                    <a:lnTo>
                      <a:pt x="1200" y="1995"/>
                    </a:lnTo>
                    <a:cubicBezTo>
                      <a:pt x="1306" y="2096"/>
                      <a:pt x="1443" y="2146"/>
                      <a:pt x="1579" y="2146"/>
                    </a:cubicBezTo>
                    <a:cubicBezTo>
                      <a:pt x="1746" y="2146"/>
                      <a:pt x="1913" y="2072"/>
                      <a:pt x="2027" y="1928"/>
                    </a:cubicBezTo>
                    <a:cubicBezTo>
                      <a:pt x="2319" y="1563"/>
                      <a:pt x="2368" y="1052"/>
                      <a:pt x="2149" y="638"/>
                    </a:cubicBezTo>
                    <a:cubicBezTo>
                      <a:pt x="1933" y="230"/>
                      <a:pt x="1517" y="1"/>
                      <a:pt x="10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75">
                <a:extLst>
                  <a:ext uri="{FF2B5EF4-FFF2-40B4-BE49-F238E27FC236}">
                    <a16:creationId xmlns:a16="http://schemas.microsoft.com/office/drawing/2014/main" id="{CE8193B6-698E-E9FD-A71C-5F64A0155DEF}"/>
                  </a:ext>
                </a:extLst>
              </p:cNvPr>
              <p:cNvSpPr/>
              <p:nvPr/>
            </p:nvSpPr>
            <p:spPr>
              <a:xfrm>
                <a:off x="1804225" y="4420400"/>
                <a:ext cx="500822" cy="154207"/>
              </a:xfrm>
              <a:custGeom>
                <a:avLst/>
                <a:gdLst/>
                <a:ahLst/>
                <a:cxnLst/>
                <a:rect l="l" t="t" r="r" b="b"/>
                <a:pathLst>
                  <a:path w="7473" h="2301" extrusionOk="0">
                    <a:moveTo>
                      <a:pt x="1" y="1"/>
                    </a:moveTo>
                    <a:lnTo>
                      <a:pt x="4972" y="2301"/>
                    </a:lnTo>
                    <a:lnTo>
                      <a:pt x="5118" y="2203"/>
                    </a:lnTo>
                    <a:cubicBezTo>
                      <a:pt x="5497" y="1952"/>
                      <a:pt x="5938" y="1823"/>
                      <a:pt x="6384" y="1823"/>
                    </a:cubicBezTo>
                    <a:cubicBezTo>
                      <a:pt x="6596" y="1823"/>
                      <a:pt x="6809" y="1853"/>
                      <a:pt x="7017" y="1911"/>
                    </a:cubicBezTo>
                    <a:cubicBezTo>
                      <a:pt x="7041" y="1918"/>
                      <a:pt x="7065" y="1922"/>
                      <a:pt x="7089" y="1922"/>
                    </a:cubicBezTo>
                    <a:cubicBezTo>
                      <a:pt x="7168" y="1922"/>
                      <a:pt x="7244" y="1884"/>
                      <a:pt x="7290" y="1814"/>
                    </a:cubicBezTo>
                    <a:cubicBezTo>
                      <a:pt x="7296" y="1802"/>
                      <a:pt x="7303" y="1784"/>
                      <a:pt x="7309" y="1771"/>
                    </a:cubicBezTo>
                    <a:cubicBezTo>
                      <a:pt x="7473" y="1370"/>
                      <a:pt x="7327" y="907"/>
                      <a:pt x="6968" y="670"/>
                    </a:cubicBezTo>
                    <a:cubicBezTo>
                      <a:pt x="6907" y="634"/>
                      <a:pt x="6840" y="603"/>
                      <a:pt x="6773" y="579"/>
                    </a:cubicBezTo>
                    <a:lnTo>
                      <a:pt x="6445" y="488"/>
                    </a:lnTo>
                    <a:lnTo>
                      <a:pt x="6408" y="481"/>
                    </a:lnTo>
                    <a:cubicBezTo>
                      <a:pt x="6253" y="438"/>
                      <a:pt x="6094" y="416"/>
                      <a:pt x="5937" y="416"/>
                    </a:cubicBezTo>
                    <a:cubicBezTo>
                      <a:pt x="5526" y="416"/>
                      <a:pt x="5121" y="562"/>
                      <a:pt x="4796" y="834"/>
                    </a:cubicBezTo>
                    <a:lnTo>
                      <a:pt x="147" y="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75">
                <a:extLst>
                  <a:ext uri="{FF2B5EF4-FFF2-40B4-BE49-F238E27FC236}">
                    <a16:creationId xmlns:a16="http://schemas.microsoft.com/office/drawing/2014/main" id="{C19461B6-24ED-3FC7-B2D7-6BD4B9FD6E63}"/>
                  </a:ext>
                </a:extLst>
              </p:cNvPr>
              <p:cNvSpPr/>
              <p:nvPr/>
            </p:nvSpPr>
            <p:spPr>
              <a:xfrm>
                <a:off x="1906625" y="4448279"/>
                <a:ext cx="346279" cy="10716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599" extrusionOk="0">
                    <a:moveTo>
                      <a:pt x="4411" y="0"/>
                    </a:moveTo>
                    <a:cubicBezTo>
                      <a:pt x="3998" y="0"/>
                      <a:pt x="3593" y="146"/>
                      <a:pt x="3268" y="418"/>
                    </a:cubicBezTo>
                    <a:lnTo>
                      <a:pt x="2239" y="1094"/>
                    </a:lnTo>
                    <a:lnTo>
                      <a:pt x="0" y="905"/>
                    </a:lnTo>
                    <a:lnTo>
                      <a:pt x="0" y="905"/>
                    </a:lnTo>
                    <a:lnTo>
                      <a:pt x="2507" y="1599"/>
                    </a:lnTo>
                    <a:cubicBezTo>
                      <a:pt x="3084" y="1157"/>
                      <a:pt x="3591" y="1004"/>
                      <a:pt x="4053" y="1004"/>
                    </a:cubicBezTo>
                    <a:cubicBezTo>
                      <a:pt x="4298" y="1004"/>
                      <a:pt x="4529" y="1047"/>
                      <a:pt x="4752" y="1112"/>
                    </a:cubicBezTo>
                    <a:cubicBezTo>
                      <a:pt x="4775" y="1119"/>
                      <a:pt x="4798" y="1122"/>
                      <a:pt x="4820" y="1122"/>
                    </a:cubicBezTo>
                    <a:cubicBezTo>
                      <a:pt x="4901" y="1122"/>
                      <a:pt x="4979" y="1081"/>
                      <a:pt x="5026" y="1015"/>
                    </a:cubicBezTo>
                    <a:cubicBezTo>
                      <a:pt x="5032" y="1003"/>
                      <a:pt x="5038" y="984"/>
                      <a:pt x="5044" y="972"/>
                    </a:cubicBezTo>
                    <a:cubicBezTo>
                      <a:pt x="5166" y="668"/>
                      <a:pt x="5117" y="327"/>
                      <a:pt x="4917" y="72"/>
                    </a:cubicBezTo>
                    <a:lnTo>
                      <a:pt x="4886" y="65"/>
                    </a:lnTo>
                    <a:cubicBezTo>
                      <a:pt x="4729" y="22"/>
                      <a:pt x="4570" y="0"/>
                      <a:pt x="44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5">
                <a:extLst>
                  <a:ext uri="{FF2B5EF4-FFF2-40B4-BE49-F238E27FC236}">
                    <a16:creationId xmlns:a16="http://schemas.microsoft.com/office/drawing/2014/main" id="{F3EB1AA0-4F7E-9FD1-9C65-682223B88D38}"/>
                  </a:ext>
                </a:extLst>
              </p:cNvPr>
              <p:cNvSpPr/>
              <p:nvPr/>
            </p:nvSpPr>
            <p:spPr>
              <a:xfrm>
                <a:off x="1723069" y="4367391"/>
                <a:ext cx="502899" cy="154207"/>
              </a:xfrm>
              <a:custGeom>
                <a:avLst/>
                <a:gdLst/>
                <a:ahLst/>
                <a:cxnLst/>
                <a:rect l="l" t="t" r="r" b="b"/>
                <a:pathLst>
                  <a:path w="7504" h="2301" extrusionOk="0">
                    <a:moveTo>
                      <a:pt x="1" y="1"/>
                    </a:moveTo>
                    <a:lnTo>
                      <a:pt x="4978" y="2301"/>
                    </a:lnTo>
                    <a:lnTo>
                      <a:pt x="5118" y="2210"/>
                    </a:lnTo>
                    <a:cubicBezTo>
                      <a:pt x="5497" y="1958"/>
                      <a:pt x="5941" y="1827"/>
                      <a:pt x="6388" y="1827"/>
                    </a:cubicBezTo>
                    <a:cubicBezTo>
                      <a:pt x="6601" y="1827"/>
                      <a:pt x="6815" y="1857"/>
                      <a:pt x="7023" y="1917"/>
                    </a:cubicBezTo>
                    <a:cubicBezTo>
                      <a:pt x="7045" y="1924"/>
                      <a:pt x="7068" y="1927"/>
                      <a:pt x="7090" y="1927"/>
                    </a:cubicBezTo>
                    <a:cubicBezTo>
                      <a:pt x="7187" y="1927"/>
                      <a:pt x="7275" y="1866"/>
                      <a:pt x="7315" y="1771"/>
                    </a:cubicBezTo>
                    <a:cubicBezTo>
                      <a:pt x="7503" y="1297"/>
                      <a:pt x="7260" y="755"/>
                      <a:pt x="6779" y="579"/>
                    </a:cubicBezTo>
                    <a:lnTo>
                      <a:pt x="6414" y="481"/>
                    </a:lnTo>
                    <a:cubicBezTo>
                      <a:pt x="6260" y="439"/>
                      <a:pt x="6102" y="419"/>
                      <a:pt x="5944" y="419"/>
                    </a:cubicBezTo>
                    <a:cubicBezTo>
                      <a:pt x="5531" y="419"/>
                      <a:pt x="5123" y="561"/>
                      <a:pt x="4802" y="83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5">
                <a:extLst>
                  <a:ext uri="{FF2B5EF4-FFF2-40B4-BE49-F238E27FC236}">
                    <a16:creationId xmlns:a16="http://schemas.microsoft.com/office/drawing/2014/main" id="{DA1E896C-A3F1-FA94-E13B-00DC3B7DE201}"/>
                  </a:ext>
                </a:extLst>
              </p:cNvPr>
              <p:cNvSpPr/>
              <p:nvPr/>
            </p:nvSpPr>
            <p:spPr>
              <a:xfrm>
                <a:off x="1920899" y="4481586"/>
                <a:ext cx="270617" cy="49593"/>
              </a:xfrm>
              <a:custGeom>
                <a:avLst/>
                <a:gdLst/>
                <a:ahLst/>
                <a:cxnLst/>
                <a:rect l="l" t="t" r="r" b="b"/>
                <a:pathLst>
                  <a:path w="4038" h="740" extrusionOk="0">
                    <a:moveTo>
                      <a:pt x="3503" y="1"/>
                    </a:moveTo>
                    <a:cubicBezTo>
                      <a:pt x="3050" y="1"/>
                      <a:pt x="2590" y="297"/>
                      <a:pt x="2166" y="426"/>
                    </a:cubicBezTo>
                    <a:cubicBezTo>
                      <a:pt x="1996" y="487"/>
                      <a:pt x="1813" y="524"/>
                      <a:pt x="1637" y="542"/>
                    </a:cubicBezTo>
                    <a:cubicBezTo>
                      <a:pt x="1567" y="547"/>
                      <a:pt x="1497" y="549"/>
                      <a:pt x="1428" y="549"/>
                    </a:cubicBezTo>
                    <a:cubicBezTo>
                      <a:pt x="1315" y="549"/>
                      <a:pt x="1202" y="543"/>
                      <a:pt x="1089" y="536"/>
                    </a:cubicBezTo>
                    <a:cubicBezTo>
                      <a:pt x="913" y="524"/>
                      <a:pt x="730" y="506"/>
                      <a:pt x="560" y="481"/>
                    </a:cubicBezTo>
                    <a:cubicBezTo>
                      <a:pt x="383" y="457"/>
                      <a:pt x="213" y="420"/>
                      <a:pt x="43" y="408"/>
                    </a:cubicBezTo>
                    <a:cubicBezTo>
                      <a:pt x="40" y="408"/>
                      <a:pt x="38" y="408"/>
                      <a:pt x="36" y="408"/>
                    </a:cubicBezTo>
                    <a:cubicBezTo>
                      <a:pt x="1" y="408"/>
                      <a:pt x="7" y="457"/>
                      <a:pt x="30" y="469"/>
                    </a:cubicBezTo>
                    <a:cubicBezTo>
                      <a:pt x="359" y="591"/>
                      <a:pt x="700" y="676"/>
                      <a:pt x="1047" y="718"/>
                    </a:cubicBezTo>
                    <a:cubicBezTo>
                      <a:pt x="1176" y="733"/>
                      <a:pt x="1306" y="740"/>
                      <a:pt x="1435" y="740"/>
                    </a:cubicBezTo>
                    <a:cubicBezTo>
                      <a:pt x="1634" y="740"/>
                      <a:pt x="1833" y="724"/>
                      <a:pt x="2032" y="694"/>
                    </a:cubicBezTo>
                    <a:cubicBezTo>
                      <a:pt x="2367" y="658"/>
                      <a:pt x="2683" y="475"/>
                      <a:pt x="2975" y="335"/>
                    </a:cubicBezTo>
                    <a:cubicBezTo>
                      <a:pt x="3174" y="240"/>
                      <a:pt x="3404" y="159"/>
                      <a:pt x="3630" y="159"/>
                    </a:cubicBezTo>
                    <a:cubicBezTo>
                      <a:pt x="3736" y="159"/>
                      <a:pt x="3842" y="177"/>
                      <a:pt x="3943" y="220"/>
                    </a:cubicBezTo>
                    <a:cubicBezTo>
                      <a:pt x="3952" y="224"/>
                      <a:pt x="3960" y="226"/>
                      <a:pt x="3968" y="226"/>
                    </a:cubicBezTo>
                    <a:cubicBezTo>
                      <a:pt x="4010" y="226"/>
                      <a:pt x="4038" y="166"/>
                      <a:pt x="3992" y="140"/>
                    </a:cubicBezTo>
                    <a:cubicBezTo>
                      <a:pt x="3831" y="40"/>
                      <a:pt x="3667" y="1"/>
                      <a:pt x="3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5">
                <a:extLst>
                  <a:ext uri="{FF2B5EF4-FFF2-40B4-BE49-F238E27FC236}">
                    <a16:creationId xmlns:a16="http://schemas.microsoft.com/office/drawing/2014/main" id="{B5BEDB4B-7648-95BA-19DB-CAAC726B0C6D}"/>
                  </a:ext>
                </a:extLst>
              </p:cNvPr>
              <p:cNvSpPr/>
              <p:nvPr/>
            </p:nvSpPr>
            <p:spPr>
              <a:xfrm>
                <a:off x="2031408" y="4513418"/>
                <a:ext cx="192943" cy="48052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717" extrusionOk="0">
                    <a:moveTo>
                      <a:pt x="2251" y="1"/>
                    </a:moveTo>
                    <a:cubicBezTo>
                      <a:pt x="1987" y="1"/>
                      <a:pt x="1719" y="41"/>
                      <a:pt x="1466" y="104"/>
                    </a:cubicBezTo>
                    <a:cubicBezTo>
                      <a:pt x="1241" y="164"/>
                      <a:pt x="1022" y="262"/>
                      <a:pt x="821" y="390"/>
                    </a:cubicBezTo>
                    <a:cubicBezTo>
                      <a:pt x="718" y="450"/>
                      <a:pt x="602" y="493"/>
                      <a:pt x="493" y="529"/>
                    </a:cubicBezTo>
                    <a:cubicBezTo>
                      <a:pt x="454" y="541"/>
                      <a:pt x="413" y="546"/>
                      <a:pt x="370" y="546"/>
                    </a:cubicBezTo>
                    <a:cubicBezTo>
                      <a:pt x="251" y="546"/>
                      <a:pt x="123" y="507"/>
                      <a:pt x="24" y="463"/>
                    </a:cubicBezTo>
                    <a:cubicBezTo>
                      <a:pt x="23" y="462"/>
                      <a:pt x="22" y="462"/>
                      <a:pt x="20" y="462"/>
                    </a:cubicBezTo>
                    <a:cubicBezTo>
                      <a:pt x="10" y="462"/>
                      <a:pt x="1" y="481"/>
                      <a:pt x="6" y="481"/>
                    </a:cubicBezTo>
                    <a:cubicBezTo>
                      <a:pt x="181" y="566"/>
                      <a:pt x="373" y="717"/>
                      <a:pt x="574" y="717"/>
                    </a:cubicBezTo>
                    <a:cubicBezTo>
                      <a:pt x="618" y="717"/>
                      <a:pt x="662" y="710"/>
                      <a:pt x="706" y="694"/>
                    </a:cubicBezTo>
                    <a:cubicBezTo>
                      <a:pt x="925" y="615"/>
                      <a:pt x="1114" y="450"/>
                      <a:pt x="1326" y="347"/>
                    </a:cubicBezTo>
                    <a:cubicBezTo>
                      <a:pt x="1552" y="231"/>
                      <a:pt x="1795" y="152"/>
                      <a:pt x="2051" y="122"/>
                    </a:cubicBezTo>
                    <a:cubicBezTo>
                      <a:pt x="2127" y="116"/>
                      <a:pt x="2204" y="114"/>
                      <a:pt x="2281" y="114"/>
                    </a:cubicBezTo>
                    <a:cubicBezTo>
                      <a:pt x="2459" y="114"/>
                      <a:pt x="2638" y="128"/>
                      <a:pt x="2817" y="158"/>
                    </a:cubicBezTo>
                    <a:cubicBezTo>
                      <a:pt x="2860" y="158"/>
                      <a:pt x="2878" y="97"/>
                      <a:pt x="2836" y="79"/>
                    </a:cubicBezTo>
                    <a:cubicBezTo>
                      <a:pt x="2649" y="24"/>
                      <a:pt x="2451" y="1"/>
                      <a:pt x="2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5">
                <a:extLst>
                  <a:ext uri="{FF2B5EF4-FFF2-40B4-BE49-F238E27FC236}">
                    <a16:creationId xmlns:a16="http://schemas.microsoft.com/office/drawing/2014/main" id="{A55D164D-58A5-566E-19BE-AF67C24084C3}"/>
                  </a:ext>
                </a:extLst>
              </p:cNvPr>
              <p:cNvSpPr/>
              <p:nvPr/>
            </p:nvSpPr>
            <p:spPr>
              <a:xfrm>
                <a:off x="1651362" y="4337502"/>
                <a:ext cx="70167" cy="28415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424" extrusionOk="0">
                    <a:moveTo>
                      <a:pt x="87" y="0"/>
                    </a:moveTo>
                    <a:cubicBezTo>
                      <a:pt x="42" y="0"/>
                      <a:pt x="1" y="47"/>
                      <a:pt x="24" y="94"/>
                    </a:cubicBezTo>
                    <a:cubicBezTo>
                      <a:pt x="116" y="282"/>
                      <a:pt x="298" y="404"/>
                      <a:pt x="511" y="422"/>
                    </a:cubicBezTo>
                    <a:cubicBezTo>
                      <a:pt x="524" y="423"/>
                      <a:pt x="536" y="424"/>
                      <a:pt x="549" y="424"/>
                    </a:cubicBezTo>
                    <a:cubicBezTo>
                      <a:pt x="640" y="424"/>
                      <a:pt x="730" y="404"/>
                      <a:pt x="815" y="355"/>
                    </a:cubicBezTo>
                    <a:cubicBezTo>
                      <a:pt x="894" y="301"/>
                      <a:pt x="961" y="234"/>
                      <a:pt x="1022" y="155"/>
                    </a:cubicBezTo>
                    <a:cubicBezTo>
                      <a:pt x="1046" y="126"/>
                      <a:pt x="1020" y="85"/>
                      <a:pt x="987" y="85"/>
                    </a:cubicBezTo>
                    <a:cubicBezTo>
                      <a:pt x="979" y="85"/>
                      <a:pt x="970" y="88"/>
                      <a:pt x="961" y="94"/>
                    </a:cubicBezTo>
                    <a:cubicBezTo>
                      <a:pt x="900" y="136"/>
                      <a:pt x="827" y="161"/>
                      <a:pt x="748" y="167"/>
                    </a:cubicBezTo>
                    <a:cubicBezTo>
                      <a:pt x="695" y="176"/>
                      <a:pt x="638" y="181"/>
                      <a:pt x="583" y="181"/>
                    </a:cubicBezTo>
                    <a:cubicBezTo>
                      <a:pt x="563" y="181"/>
                      <a:pt x="543" y="181"/>
                      <a:pt x="523" y="179"/>
                    </a:cubicBezTo>
                    <a:cubicBezTo>
                      <a:pt x="377" y="167"/>
                      <a:pt x="237" y="106"/>
                      <a:pt x="128" y="15"/>
                    </a:cubicBezTo>
                    <a:cubicBezTo>
                      <a:pt x="115" y="5"/>
                      <a:pt x="101" y="0"/>
                      <a:pt x="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5">
                <a:extLst>
                  <a:ext uri="{FF2B5EF4-FFF2-40B4-BE49-F238E27FC236}">
                    <a16:creationId xmlns:a16="http://schemas.microsoft.com/office/drawing/2014/main" id="{0C265FBC-4329-9A16-CD75-FB83115F6DEB}"/>
                  </a:ext>
                </a:extLst>
              </p:cNvPr>
              <p:cNvSpPr/>
              <p:nvPr/>
            </p:nvSpPr>
            <p:spPr>
              <a:xfrm>
                <a:off x="1351198" y="4390645"/>
                <a:ext cx="233757" cy="227591"/>
              </a:xfrm>
              <a:custGeom>
                <a:avLst/>
                <a:gdLst/>
                <a:ahLst/>
                <a:cxnLst/>
                <a:rect l="l" t="t" r="r" b="b"/>
                <a:pathLst>
                  <a:path w="3488" h="3396" extrusionOk="0">
                    <a:moveTo>
                      <a:pt x="925" y="1"/>
                    </a:moveTo>
                    <a:cubicBezTo>
                      <a:pt x="925" y="1"/>
                      <a:pt x="0" y="2142"/>
                      <a:pt x="828" y="3396"/>
                    </a:cubicBezTo>
                    <a:lnTo>
                      <a:pt x="3487" y="2532"/>
                    </a:lnTo>
                    <a:lnTo>
                      <a:pt x="3043" y="195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5">
                <a:extLst>
                  <a:ext uri="{FF2B5EF4-FFF2-40B4-BE49-F238E27FC236}">
                    <a16:creationId xmlns:a16="http://schemas.microsoft.com/office/drawing/2014/main" id="{6A137D93-01D3-AEE2-BDF6-85A6124448F1}"/>
                  </a:ext>
                </a:extLst>
              </p:cNvPr>
              <p:cNvSpPr/>
              <p:nvPr/>
            </p:nvSpPr>
            <p:spPr>
              <a:xfrm>
                <a:off x="466321" y="4324970"/>
                <a:ext cx="886172" cy="542105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8089" extrusionOk="0">
                    <a:moveTo>
                      <a:pt x="864" y="1"/>
                    </a:moveTo>
                    <a:lnTo>
                      <a:pt x="0" y="7936"/>
                    </a:lnTo>
                    <a:cubicBezTo>
                      <a:pt x="379" y="8043"/>
                      <a:pt x="916" y="8089"/>
                      <a:pt x="1558" y="8089"/>
                    </a:cubicBezTo>
                    <a:cubicBezTo>
                      <a:pt x="5429" y="8089"/>
                      <a:pt x="13125" y="6414"/>
                      <a:pt x="13125" y="6414"/>
                    </a:cubicBezTo>
                    <a:lnTo>
                      <a:pt x="13223" y="1041"/>
                    </a:lnTo>
                    <a:cubicBezTo>
                      <a:pt x="13223" y="1041"/>
                      <a:pt x="5373" y="123"/>
                      <a:pt x="8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5">
                <a:extLst>
                  <a:ext uri="{FF2B5EF4-FFF2-40B4-BE49-F238E27FC236}">
                    <a16:creationId xmlns:a16="http://schemas.microsoft.com/office/drawing/2014/main" id="{5E548CAC-F12C-2266-913D-59C60C958B16}"/>
                  </a:ext>
                </a:extLst>
              </p:cNvPr>
              <p:cNvSpPr/>
              <p:nvPr/>
            </p:nvSpPr>
            <p:spPr>
              <a:xfrm>
                <a:off x="677621" y="3430777"/>
                <a:ext cx="629227" cy="1126899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16815" extrusionOk="0">
                    <a:moveTo>
                      <a:pt x="331" y="1"/>
                    </a:moveTo>
                    <a:cubicBezTo>
                      <a:pt x="289" y="1"/>
                      <a:pt x="252" y="67"/>
                      <a:pt x="291" y="97"/>
                    </a:cubicBezTo>
                    <a:cubicBezTo>
                      <a:pt x="1034" y="700"/>
                      <a:pt x="1636" y="1479"/>
                      <a:pt x="2105" y="2306"/>
                    </a:cubicBezTo>
                    <a:cubicBezTo>
                      <a:pt x="2518" y="3042"/>
                      <a:pt x="2841" y="3827"/>
                      <a:pt x="3072" y="4643"/>
                    </a:cubicBezTo>
                    <a:cubicBezTo>
                      <a:pt x="3194" y="5056"/>
                      <a:pt x="3291" y="5482"/>
                      <a:pt x="3364" y="5902"/>
                    </a:cubicBezTo>
                    <a:cubicBezTo>
                      <a:pt x="3401" y="6115"/>
                      <a:pt x="3462" y="6322"/>
                      <a:pt x="3510" y="6535"/>
                    </a:cubicBezTo>
                    <a:cubicBezTo>
                      <a:pt x="3571" y="6797"/>
                      <a:pt x="3571" y="7089"/>
                      <a:pt x="3583" y="7356"/>
                    </a:cubicBezTo>
                    <a:cubicBezTo>
                      <a:pt x="3705" y="9498"/>
                      <a:pt x="3413" y="11622"/>
                      <a:pt x="3133" y="13733"/>
                    </a:cubicBezTo>
                    <a:cubicBezTo>
                      <a:pt x="3127" y="13776"/>
                      <a:pt x="3133" y="13812"/>
                      <a:pt x="3151" y="13849"/>
                    </a:cubicBezTo>
                    <a:cubicBezTo>
                      <a:pt x="2579" y="14257"/>
                      <a:pt x="2026" y="14689"/>
                      <a:pt x="1502" y="15151"/>
                    </a:cubicBezTo>
                    <a:cubicBezTo>
                      <a:pt x="967" y="15626"/>
                      <a:pt x="517" y="16179"/>
                      <a:pt x="42" y="16709"/>
                    </a:cubicBezTo>
                    <a:cubicBezTo>
                      <a:pt x="0" y="16755"/>
                      <a:pt x="39" y="16815"/>
                      <a:pt x="87" y="16815"/>
                    </a:cubicBezTo>
                    <a:cubicBezTo>
                      <a:pt x="102" y="16815"/>
                      <a:pt x="118" y="16809"/>
                      <a:pt x="133" y="16794"/>
                    </a:cubicBezTo>
                    <a:cubicBezTo>
                      <a:pt x="626" y="16301"/>
                      <a:pt x="1186" y="15881"/>
                      <a:pt x="1721" y="15425"/>
                    </a:cubicBezTo>
                    <a:cubicBezTo>
                      <a:pt x="2111" y="15090"/>
                      <a:pt x="2512" y="14768"/>
                      <a:pt x="2926" y="14464"/>
                    </a:cubicBezTo>
                    <a:lnTo>
                      <a:pt x="2926" y="14464"/>
                    </a:lnTo>
                    <a:cubicBezTo>
                      <a:pt x="2896" y="14500"/>
                      <a:pt x="2871" y="14537"/>
                      <a:pt x="2841" y="14579"/>
                    </a:cubicBezTo>
                    <a:cubicBezTo>
                      <a:pt x="2713" y="14756"/>
                      <a:pt x="2591" y="14950"/>
                      <a:pt x="2482" y="15151"/>
                    </a:cubicBezTo>
                    <a:cubicBezTo>
                      <a:pt x="2281" y="15559"/>
                      <a:pt x="2123" y="15991"/>
                      <a:pt x="1959" y="16417"/>
                    </a:cubicBezTo>
                    <a:cubicBezTo>
                      <a:pt x="1943" y="16457"/>
                      <a:pt x="1982" y="16489"/>
                      <a:pt x="2018" y="16489"/>
                    </a:cubicBezTo>
                    <a:cubicBezTo>
                      <a:pt x="2036" y="16489"/>
                      <a:pt x="2054" y="16480"/>
                      <a:pt x="2062" y="16459"/>
                    </a:cubicBezTo>
                    <a:cubicBezTo>
                      <a:pt x="2257" y="16052"/>
                      <a:pt x="2494" y="15668"/>
                      <a:pt x="2762" y="15309"/>
                    </a:cubicBezTo>
                    <a:cubicBezTo>
                      <a:pt x="2896" y="15127"/>
                      <a:pt x="3017" y="14932"/>
                      <a:pt x="3151" y="14750"/>
                    </a:cubicBezTo>
                    <a:cubicBezTo>
                      <a:pt x="3212" y="14658"/>
                      <a:pt x="3279" y="14573"/>
                      <a:pt x="3352" y="14488"/>
                    </a:cubicBezTo>
                    <a:cubicBezTo>
                      <a:pt x="3395" y="14427"/>
                      <a:pt x="3449" y="14366"/>
                      <a:pt x="3498" y="14305"/>
                    </a:cubicBezTo>
                    <a:cubicBezTo>
                      <a:pt x="3918" y="14354"/>
                      <a:pt x="4344" y="14384"/>
                      <a:pt x="4770" y="14409"/>
                    </a:cubicBezTo>
                    <a:cubicBezTo>
                      <a:pt x="5524" y="14457"/>
                      <a:pt x="6279" y="14488"/>
                      <a:pt x="7033" y="14488"/>
                    </a:cubicBezTo>
                    <a:cubicBezTo>
                      <a:pt x="7417" y="14488"/>
                      <a:pt x="7806" y="14488"/>
                      <a:pt x="8183" y="14457"/>
                    </a:cubicBezTo>
                    <a:cubicBezTo>
                      <a:pt x="8561" y="14427"/>
                      <a:pt x="8932" y="14391"/>
                      <a:pt x="9315" y="14384"/>
                    </a:cubicBezTo>
                    <a:cubicBezTo>
                      <a:pt x="9388" y="14384"/>
                      <a:pt x="9388" y="14275"/>
                      <a:pt x="9315" y="14275"/>
                    </a:cubicBezTo>
                    <a:cubicBezTo>
                      <a:pt x="9290" y="14275"/>
                      <a:pt x="9264" y="14275"/>
                      <a:pt x="9239" y="14275"/>
                    </a:cubicBezTo>
                    <a:cubicBezTo>
                      <a:pt x="8827" y="14275"/>
                      <a:pt x="8420" y="14231"/>
                      <a:pt x="8007" y="14214"/>
                    </a:cubicBezTo>
                    <a:cubicBezTo>
                      <a:pt x="7252" y="14190"/>
                      <a:pt x="6504" y="14147"/>
                      <a:pt x="5743" y="14111"/>
                    </a:cubicBezTo>
                    <a:cubicBezTo>
                      <a:pt x="4983" y="14074"/>
                      <a:pt x="4228" y="14001"/>
                      <a:pt x="3468" y="13952"/>
                    </a:cubicBezTo>
                    <a:lnTo>
                      <a:pt x="3449" y="13952"/>
                    </a:lnTo>
                    <a:cubicBezTo>
                      <a:pt x="3449" y="13934"/>
                      <a:pt x="3443" y="13910"/>
                      <a:pt x="3431" y="13892"/>
                    </a:cubicBezTo>
                    <a:cubicBezTo>
                      <a:pt x="3419" y="13879"/>
                      <a:pt x="3413" y="13867"/>
                      <a:pt x="3401" y="13861"/>
                    </a:cubicBezTo>
                    <a:cubicBezTo>
                      <a:pt x="3413" y="13843"/>
                      <a:pt x="3425" y="13825"/>
                      <a:pt x="3425" y="13806"/>
                    </a:cubicBezTo>
                    <a:cubicBezTo>
                      <a:pt x="3589" y="12583"/>
                      <a:pt x="3742" y="11354"/>
                      <a:pt x="3821" y="10125"/>
                    </a:cubicBezTo>
                    <a:cubicBezTo>
                      <a:pt x="3900" y="9042"/>
                      <a:pt x="3881" y="7953"/>
                      <a:pt x="3778" y="6870"/>
                    </a:cubicBezTo>
                    <a:cubicBezTo>
                      <a:pt x="3760" y="6736"/>
                      <a:pt x="3742" y="6596"/>
                      <a:pt x="3742" y="6456"/>
                    </a:cubicBezTo>
                    <a:cubicBezTo>
                      <a:pt x="3735" y="6352"/>
                      <a:pt x="3735" y="6243"/>
                      <a:pt x="3729" y="6139"/>
                    </a:cubicBezTo>
                    <a:cubicBezTo>
                      <a:pt x="3705" y="5920"/>
                      <a:pt x="3675" y="5701"/>
                      <a:pt x="3626" y="5488"/>
                    </a:cubicBezTo>
                    <a:cubicBezTo>
                      <a:pt x="3535" y="5056"/>
                      <a:pt x="3425" y="4630"/>
                      <a:pt x="3285" y="4217"/>
                    </a:cubicBezTo>
                    <a:cubicBezTo>
                      <a:pt x="3017" y="3383"/>
                      <a:pt x="2634" y="2586"/>
                      <a:pt x="2141" y="1862"/>
                    </a:cubicBezTo>
                    <a:cubicBezTo>
                      <a:pt x="1648" y="1150"/>
                      <a:pt x="1046" y="529"/>
                      <a:pt x="358" y="12"/>
                    </a:cubicBezTo>
                    <a:cubicBezTo>
                      <a:pt x="349" y="4"/>
                      <a:pt x="340" y="1"/>
                      <a:pt x="3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75">
                <a:extLst>
                  <a:ext uri="{FF2B5EF4-FFF2-40B4-BE49-F238E27FC236}">
                    <a16:creationId xmlns:a16="http://schemas.microsoft.com/office/drawing/2014/main" id="{511D4B79-4509-9257-BB28-1E50D789793F}"/>
                  </a:ext>
                </a:extLst>
              </p:cNvPr>
              <p:cNvSpPr/>
              <p:nvPr/>
            </p:nvSpPr>
            <p:spPr>
              <a:xfrm>
                <a:off x="646928" y="4762918"/>
                <a:ext cx="649601" cy="106692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592" extrusionOk="0">
                    <a:moveTo>
                      <a:pt x="9609" y="1"/>
                    </a:moveTo>
                    <a:cubicBezTo>
                      <a:pt x="9607" y="1"/>
                      <a:pt x="9605" y="1"/>
                      <a:pt x="9603" y="1"/>
                    </a:cubicBezTo>
                    <a:cubicBezTo>
                      <a:pt x="8915" y="92"/>
                      <a:pt x="8216" y="135"/>
                      <a:pt x="7528" y="214"/>
                    </a:cubicBezTo>
                    <a:cubicBezTo>
                      <a:pt x="6305" y="360"/>
                      <a:pt x="5094" y="536"/>
                      <a:pt x="3877" y="707"/>
                    </a:cubicBezTo>
                    <a:lnTo>
                      <a:pt x="2039" y="975"/>
                    </a:lnTo>
                    <a:lnTo>
                      <a:pt x="1151" y="1102"/>
                    </a:lnTo>
                    <a:cubicBezTo>
                      <a:pt x="841" y="1145"/>
                      <a:pt x="524" y="1181"/>
                      <a:pt x="220" y="1242"/>
                    </a:cubicBezTo>
                    <a:cubicBezTo>
                      <a:pt x="0" y="1277"/>
                      <a:pt x="39" y="1592"/>
                      <a:pt x="242" y="1592"/>
                    </a:cubicBezTo>
                    <a:cubicBezTo>
                      <a:pt x="252" y="1592"/>
                      <a:pt x="263" y="1591"/>
                      <a:pt x="275" y="1589"/>
                    </a:cubicBezTo>
                    <a:cubicBezTo>
                      <a:pt x="622" y="1559"/>
                      <a:pt x="968" y="1492"/>
                      <a:pt x="1315" y="1443"/>
                    </a:cubicBezTo>
                    <a:lnTo>
                      <a:pt x="2338" y="1297"/>
                    </a:lnTo>
                    <a:cubicBezTo>
                      <a:pt x="3555" y="1115"/>
                      <a:pt x="4765" y="944"/>
                      <a:pt x="5976" y="762"/>
                    </a:cubicBezTo>
                    <a:cubicBezTo>
                      <a:pt x="6591" y="670"/>
                      <a:pt x="7212" y="567"/>
                      <a:pt x="7814" y="463"/>
                    </a:cubicBezTo>
                    <a:cubicBezTo>
                      <a:pt x="8422" y="360"/>
                      <a:pt x="9013" y="220"/>
                      <a:pt x="9621" y="123"/>
                    </a:cubicBezTo>
                    <a:cubicBezTo>
                      <a:pt x="9692" y="105"/>
                      <a:pt x="9677" y="1"/>
                      <a:pt x="96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0" name="Google Shape;2770;p75">
              <a:extLst>
                <a:ext uri="{FF2B5EF4-FFF2-40B4-BE49-F238E27FC236}">
                  <a16:creationId xmlns:a16="http://schemas.microsoft.com/office/drawing/2014/main" id="{A2473A74-5A33-544F-1144-63B617E8F461}"/>
                </a:ext>
              </a:extLst>
            </p:cNvPr>
            <p:cNvGrpSpPr/>
            <p:nvPr/>
          </p:nvGrpSpPr>
          <p:grpSpPr>
            <a:xfrm>
              <a:off x="2868288" y="2327696"/>
              <a:ext cx="433933" cy="818269"/>
              <a:chOff x="2366555" y="2327696"/>
              <a:chExt cx="433933" cy="818269"/>
            </a:xfrm>
          </p:grpSpPr>
          <p:sp>
            <p:nvSpPr>
              <p:cNvPr id="2771" name="Google Shape;2771;p75">
                <a:extLst>
                  <a:ext uri="{FF2B5EF4-FFF2-40B4-BE49-F238E27FC236}">
                    <a16:creationId xmlns:a16="http://schemas.microsoft.com/office/drawing/2014/main" id="{518E509E-AB85-EB23-B426-0A4B3A8C8C3D}"/>
                  </a:ext>
                </a:extLst>
              </p:cNvPr>
              <p:cNvSpPr/>
              <p:nvPr/>
            </p:nvSpPr>
            <p:spPr>
              <a:xfrm>
                <a:off x="2445298" y="2352961"/>
                <a:ext cx="52676" cy="1641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245" fill="none" extrusionOk="0">
                    <a:moveTo>
                      <a:pt x="785" y="244"/>
                    </a:moveTo>
                    <a:lnTo>
                      <a:pt x="0" y="1"/>
                    </a:lnTo>
                  </a:path>
                </a:pathLst>
              </a:custGeom>
              <a:noFill/>
              <a:ln w="1825" cap="flat" cmpd="sng">
                <a:solidFill>
                  <a:srgbClr val="BF3B0D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75">
                <a:extLst>
                  <a:ext uri="{FF2B5EF4-FFF2-40B4-BE49-F238E27FC236}">
                    <a16:creationId xmlns:a16="http://schemas.microsoft.com/office/drawing/2014/main" id="{B93CF220-0242-0E44-F1C3-FEFCBF4C59D4}"/>
                  </a:ext>
                </a:extLst>
              </p:cNvPr>
              <p:cNvSpPr/>
              <p:nvPr/>
            </p:nvSpPr>
            <p:spPr>
              <a:xfrm>
                <a:off x="2430622" y="2401480"/>
                <a:ext cx="52609" cy="16017"/>
              </a:xfrm>
              <a:custGeom>
                <a:avLst/>
                <a:gdLst/>
                <a:ahLst/>
                <a:cxnLst/>
                <a:rect l="l" t="t" r="r" b="b"/>
                <a:pathLst>
                  <a:path w="785" h="239" fill="none" extrusionOk="0">
                    <a:moveTo>
                      <a:pt x="785" y="238"/>
                    </a:moveTo>
                    <a:lnTo>
                      <a:pt x="0" y="1"/>
                    </a:lnTo>
                  </a:path>
                </a:pathLst>
              </a:custGeom>
              <a:noFill/>
              <a:ln w="1825" cap="flat" cmpd="sng">
                <a:solidFill>
                  <a:srgbClr val="BF3B0D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75">
                <a:extLst>
                  <a:ext uri="{FF2B5EF4-FFF2-40B4-BE49-F238E27FC236}">
                    <a16:creationId xmlns:a16="http://schemas.microsoft.com/office/drawing/2014/main" id="{18ADCDBE-83D3-A0D0-B08B-A6AD9C7B4A5F}"/>
                  </a:ext>
                </a:extLst>
              </p:cNvPr>
              <p:cNvSpPr/>
              <p:nvPr/>
            </p:nvSpPr>
            <p:spPr>
              <a:xfrm>
                <a:off x="2507690" y="2624978"/>
                <a:ext cx="283886" cy="361157"/>
              </a:xfrm>
              <a:custGeom>
                <a:avLst/>
                <a:gdLst/>
                <a:ahLst/>
                <a:cxnLst/>
                <a:rect l="l" t="t" r="r" b="b"/>
                <a:pathLst>
                  <a:path w="4236" h="5389" extrusionOk="0">
                    <a:moveTo>
                      <a:pt x="0" y="0"/>
                    </a:moveTo>
                    <a:cubicBezTo>
                      <a:pt x="581" y="3157"/>
                      <a:pt x="1069" y="5389"/>
                      <a:pt x="3200" y="5389"/>
                    </a:cubicBezTo>
                    <a:cubicBezTo>
                      <a:pt x="3500" y="5389"/>
                      <a:pt x="3834" y="5344"/>
                      <a:pt x="4205" y="5251"/>
                    </a:cubicBezTo>
                    <a:lnTo>
                      <a:pt x="4235" y="42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75">
                <a:extLst>
                  <a:ext uri="{FF2B5EF4-FFF2-40B4-BE49-F238E27FC236}">
                    <a16:creationId xmlns:a16="http://schemas.microsoft.com/office/drawing/2014/main" id="{F3F24FED-DD8B-5BE8-E6AB-F339DCE1B92D}"/>
                  </a:ext>
                </a:extLst>
              </p:cNvPr>
              <p:cNvSpPr/>
              <p:nvPr/>
            </p:nvSpPr>
            <p:spPr>
              <a:xfrm>
                <a:off x="2366555" y="2327696"/>
                <a:ext cx="427036" cy="65007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9700" extrusionOk="0">
                    <a:moveTo>
                      <a:pt x="3075" y="0"/>
                    </a:moveTo>
                    <a:cubicBezTo>
                      <a:pt x="3044" y="0"/>
                      <a:pt x="3013" y="2"/>
                      <a:pt x="2982" y="7"/>
                    </a:cubicBezTo>
                    <a:lnTo>
                      <a:pt x="439" y="323"/>
                    </a:lnTo>
                    <a:cubicBezTo>
                      <a:pt x="189" y="347"/>
                      <a:pt x="1" y="566"/>
                      <a:pt x="13" y="816"/>
                    </a:cubicBezTo>
                    <a:cubicBezTo>
                      <a:pt x="25" y="1053"/>
                      <a:pt x="208" y="1236"/>
                      <a:pt x="439" y="1260"/>
                    </a:cubicBezTo>
                    <a:lnTo>
                      <a:pt x="2483" y="1436"/>
                    </a:lnTo>
                    <a:lnTo>
                      <a:pt x="2982" y="2763"/>
                    </a:lnTo>
                    <a:cubicBezTo>
                      <a:pt x="2982" y="2763"/>
                      <a:pt x="2447" y="6420"/>
                      <a:pt x="3512" y="7905"/>
                    </a:cubicBezTo>
                    <a:cubicBezTo>
                      <a:pt x="4388" y="9359"/>
                      <a:pt x="5824" y="9116"/>
                      <a:pt x="6146" y="9700"/>
                    </a:cubicBezTo>
                    <a:lnTo>
                      <a:pt x="6353" y="4521"/>
                    </a:lnTo>
                    <a:cubicBezTo>
                      <a:pt x="6372" y="4077"/>
                      <a:pt x="6238" y="3651"/>
                      <a:pt x="5970" y="3305"/>
                    </a:cubicBezTo>
                    <a:lnTo>
                      <a:pt x="3609" y="226"/>
                    </a:lnTo>
                    <a:cubicBezTo>
                      <a:pt x="3467" y="83"/>
                      <a:pt x="3274" y="0"/>
                      <a:pt x="30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75">
                <a:extLst>
                  <a:ext uri="{FF2B5EF4-FFF2-40B4-BE49-F238E27FC236}">
                    <a16:creationId xmlns:a16="http://schemas.microsoft.com/office/drawing/2014/main" id="{5CBF5C9E-DCA7-A112-6303-D970408AC9E6}"/>
                  </a:ext>
                </a:extLst>
              </p:cNvPr>
              <p:cNvSpPr/>
              <p:nvPr/>
            </p:nvSpPr>
            <p:spPr>
              <a:xfrm>
                <a:off x="2454680" y="2481028"/>
                <a:ext cx="254465" cy="345475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5155" extrusionOk="0">
                    <a:moveTo>
                      <a:pt x="1619" y="0"/>
                    </a:moveTo>
                    <a:cubicBezTo>
                      <a:pt x="341" y="372"/>
                      <a:pt x="0" y="1254"/>
                      <a:pt x="554" y="1814"/>
                    </a:cubicBezTo>
                    <a:cubicBezTo>
                      <a:pt x="469" y="2580"/>
                      <a:pt x="767" y="2982"/>
                      <a:pt x="1393" y="3189"/>
                    </a:cubicBezTo>
                    <a:cubicBezTo>
                      <a:pt x="481" y="3304"/>
                      <a:pt x="578" y="4168"/>
                      <a:pt x="895" y="4479"/>
                    </a:cubicBezTo>
                    <a:cubicBezTo>
                      <a:pt x="1211" y="4789"/>
                      <a:pt x="2860" y="5154"/>
                      <a:pt x="2860" y="5154"/>
                    </a:cubicBezTo>
                    <a:lnTo>
                      <a:pt x="3797" y="1144"/>
                    </a:lnTo>
                    <a:lnTo>
                      <a:pt x="161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75">
                <a:extLst>
                  <a:ext uri="{FF2B5EF4-FFF2-40B4-BE49-F238E27FC236}">
                    <a16:creationId xmlns:a16="http://schemas.microsoft.com/office/drawing/2014/main" id="{B3072194-5150-172B-F63F-C20CA7D6689A}"/>
                  </a:ext>
                </a:extLst>
              </p:cNvPr>
              <p:cNvSpPr/>
              <p:nvPr/>
            </p:nvSpPr>
            <p:spPr>
              <a:xfrm>
                <a:off x="2581877" y="2469970"/>
                <a:ext cx="128406" cy="39741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593" extrusionOk="0">
                    <a:moveTo>
                      <a:pt x="460" y="0"/>
                    </a:moveTo>
                    <a:cubicBezTo>
                      <a:pt x="314" y="0"/>
                      <a:pt x="165" y="31"/>
                      <a:pt x="37" y="92"/>
                    </a:cubicBezTo>
                    <a:cubicBezTo>
                      <a:pt x="1" y="105"/>
                      <a:pt x="7" y="153"/>
                      <a:pt x="37" y="159"/>
                    </a:cubicBezTo>
                    <a:cubicBezTo>
                      <a:pt x="189" y="190"/>
                      <a:pt x="347" y="208"/>
                      <a:pt x="499" y="220"/>
                    </a:cubicBezTo>
                    <a:cubicBezTo>
                      <a:pt x="652" y="238"/>
                      <a:pt x="798" y="244"/>
                      <a:pt x="944" y="263"/>
                    </a:cubicBezTo>
                    <a:cubicBezTo>
                      <a:pt x="1254" y="317"/>
                      <a:pt x="1552" y="427"/>
                      <a:pt x="1820" y="585"/>
                    </a:cubicBezTo>
                    <a:cubicBezTo>
                      <a:pt x="1827" y="590"/>
                      <a:pt x="1835" y="592"/>
                      <a:pt x="1843" y="592"/>
                    </a:cubicBezTo>
                    <a:cubicBezTo>
                      <a:pt x="1883" y="592"/>
                      <a:pt x="1916" y="531"/>
                      <a:pt x="1875" y="500"/>
                    </a:cubicBezTo>
                    <a:cubicBezTo>
                      <a:pt x="1601" y="324"/>
                      <a:pt x="1303" y="184"/>
                      <a:pt x="992" y="92"/>
                    </a:cubicBezTo>
                    <a:cubicBezTo>
                      <a:pt x="834" y="38"/>
                      <a:pt x="664" y="7"/>
                      <a:pt x="499" y="1"/>
                    </a:cubicBezTo>
                    <a:cubicBezTo>
                      <a:pt x="486" y="1"/>
                      <a:pt x="473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75">
                <a:extLst>
                  <a:ext uri="{FF2B5EF4-FFF2-40B4-BE49-F238E27FC236}">
                    <a16:creationId xmlns:a16="http://schemas.microsoft.com/office/drawing/2014/main" id="{A46C8F96-A2B8-545C-E079-0F9364F37705}"/>
                  </a:ext>
                </a:extLst>
              </p:cNvPr>
              <p:cNvSpPr/>
              <p:nvPr/>
            </p:nvSpPr>
            <p:spPr>
              <a:xfrm>
                <a:off x="2509365" y="2563592"/>
                <a:ext cx="169420" cy="50464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753" extrusionOk="0">
                    <a:moveTo>
                      <a:pt x="943" y="0"/>
                    </a:moveTo>
                    <a:cubicBezTo>
                      <a:pt x="746" y="0"/>
                      <a:pt x="549" y="24"/>
                      <a:pt x="358" y="71"/>
                    </a:cubicBezTo>
                    <a:cubicBezTo>
                      <a:pt x="310" y="83"/>
                      <a:pt x="255" y="101"/>
                      <a:pt x="206" y="119"/>
                    </a:cubicBezTo>
                    <a:cubicBezTo>
                      <a:pt x="158" y="150"/>
                      <a:pt x="103" y="180"/>
                      <a:pt x="48" y="204"/>
                    </a:cubicBezTo>
                    <a:cubicBezTo>
                      <a:pt x="1" y="215"/>
                      <a:pt x="22" y="289"/>
                      <a:pt x="72" y="289"/>
                    </a:cubicBezTo>
                    <a:cubicBezTo>
                      <a:pt x="79" y="289"/>
                      <a:pt x="88" y="288"/>
                      <a:pt x="97" y="283"/>
                    </a:cubicBezTo>
                    <a:cubicBezTo>
                      <a:pt x="145" y="265"/>
                      <a:pt x="200" y="253"/>
                      <a:pt x="261" y="253"/>
                    </a:cubicBezTo>
                    <a:cubicBezTo>
                      <a:pt x="310" y="241"/>
                      <a:pt x="358" y="235"/>
                      <a:pt x="413" y="223"/>
                    </a:cubicBezTo>
                    <a:cubicBezTo>
                      <a:pt x="504" y="204"/>
                      <a:pt x="608" y="192"/>
                      <a:pt x="705" y="186"/>
                    </a:cubicBezTo>
                    <a:cubicBezTo>
                      <a:pt x="731" y="185"/>
                      <a:pt x="756" y="185"/>
                      <a:pt x="782" y="185"/>
                    </a:cubicBezTo>
                    <a:cubicBezTo>
                      <a:pt x="958" y="185"/>
                      <a:pt x="1138" y="203"/>
                      <a:pt x="1308" y="235"/>
                    </a:cubicBezTo>
                    <a:cubicBezTo>
                      <a:pt x="1721" y="296"/>
                      <a:pt x="2105" y="472"/>
                      <a:pt x="2427" y="740"/>
                    </a:cubicBezTo>
                    <a:cubicBezTo>
                      <a:pt x="2438" y="749"/>
                      <a:pt x="2448" y="753"/>
                      <a:pt x="2459" y="753"/>
                    </a:cubicBezTo>
                    <a:cubicBezTo>
                      <a:pt x="2497" y="753"/>
                      <a:pt x="2528" y="699"/>
                      <a:pt x="2494" y="661"/>
                    </a:cubicBezTo>
                    <a:cubicBezTo>
                      <a:pt x="2184" y="344"/>
                      <a:pt x="1782" y="125"/>
                      <a:pt x="1350" y="34"/>
                    </a:cubicBezTo>
                    <a:cubicBezTo>
                      <a:pt x="1216" y="12"/>
                      <a:pt x="1079" y="0"/>
                      <a:pt x="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75">
                <a:extLst>
                  <a:ext uri="{FF2B5EF4-FFF2-40B4-BE49-F238E27FC236}">
                    <a16:creationId xmlns:a16="http://schemas.microsoft.com/office/drawing/2014/main" id="{338C6CBA-E7C0-EEB2-1A4F-8F41B35BC48D}"/>
                  </a:ext>
                </a:extLst>
              </p:cNvPr>
              <p:cNvSpPr/>
              <p:nvPr/>
            </p:nvSpPr>
            <p:spPr>
              <a:xfrm>
                <a:off x="2553328" y="2670482"/>
                <a:ext cx="89401" cy="31833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475" extrusionOk="0">
                    <a:moveTo>
                      <a:pt x="251" y="0"/>
                    </a:moveTo>
                    <a:cubicBezTo>
                      <a:pt x="234" y="0"/>
                      <a:pt x="217" y="1"/>
                      <a:pt x="201" y="3"/>
                    </a:cubicBezTo>
                    <a:cubicBezTo>
                      <a:pt x="191" y="2"/>
                      <a:pt x="181" y="1"/>
                      <a:pt x="172" y="1"/>
                    </a:cubicBezTo>
                    <a:cubicBezTo>
                      <a:pt x="129" y="1"/>
                      <a:pt x="89" y="11"/>
                      <a:pt x="49" y="21"/>
                    </a:cubicBezTo>
                    <a:cubicBezTo>
                      <a:pt x="13" y="33"/>
                      <a:pt x="1" y="76"/>
                      <a:pt x="31" y="100"/>
                    </a:cubicBezTo>
                    <a:cubicBezTo>
                      <a:pt x="116" y="149"/>
                      <a:pt x="207" y="185"/>
                      <a:pt x="305" y="210"/>
                    </a:cubicBezTo>
                    <a:cubicBezTo>
                      <a:pt x="408" y="240"/>
                      <a:pt x="518" y="271"/>
                      <a:pt x="621" y="289"/>
                    </a:cubicBezTo>
                    <a:cubicBezTo>
                      <a:pt x="834" y="325"/>
                      <a:pt x="1041" y="386"/>
                      <a:pt x="1236" y="471"/>
                    </a:cubicBezTo>
                    <a:cubicBezTo>
                      <a:pt x="1242" y="473"/>
                      <a:pt x="1248" y="474"/>
                      <a:pt x="1254" y="474"/>
                    </a:cubicBezTo>
                    <a:cubicBezTo>
                      <a:pt x="1304" y="474"/>
                      <a:pt x="1334" y="407"/>
                      <a:pt x="1284" y="374"/>
                    </a:cubicBezTo>
                    <a:cubicBezTo>
                      <a:pt x="1090" y="264"/>
                      <a:pt x="895" y="173"/>
                      <a:pt x="688" y="88"/>
                    </a:cubicBezTo>
                    <a:cubicBezTo>
                      <a:pt x="585" y="51"/>
                      <a:pt x="481" y="21"/>
                      <a:pt x="372" y="9"/>
                    </a:cubicBezTo>
                    <a:cubicBezTo>
                      <a:pt x="333" y="5"/>
                      <a:pt x="291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75">
                <a:extLst>
                  <a:ext uri="{FF2B5EF4-FFF2-40B4-BE49-F238E27FC236}">
                    <a16:creationId xmlns:a16="http://schemas.microsoft.com/office/drawing/2014/main" id="{2F0EB262-DBE3-5396-B93E-8B446500EA93}"/>
                  </a:ext>
                </a:extLst>
              </p:cNvPr>
              <p:cNvSpPr/>
              <p:nvPr/>
            </p:nvSpPr>
            <p:spPr>
              <a:xfrm>
                <a:off x="2573299" y="2910399"/>
                <a:ext cx="227189" cy="235567"/>
              </a:xfrm>
              <a:custGeom>
                <a:avLst/>
                <a:gdLst/>
                <a:ahLst/>
                <a:cxnLst/>
                <a:rect l="l" t="t" r="r" b="b"/>
                <a:pathLst>
                  <a:path w="3390" h="3515" extrusionOk="0">
                    <a:moveTo>
                      <a:pt x="3226" y="1"/>
                    </a:moveTo>
                    <a:lnTo>
                      <a:pt x="749" y="439"/>
                    </a:lnTo>
                    <a:lnTo>
                      <a:pt x="1" y="2337"/>
                    </a:lnTo>
                    <a:cubicBezTo>
                      <a:pt x="1" y="2337"/>
                      <a:pt x="1027" y="3514"/>
                      <a:pt x="2687" y="3514"/>
                    </a:cubicBezTo>
                    <a:cubicBezTo>
                      <a:pt x="2910" y="3514"/>
                      <a:pt x="3145" y="3493"/>
                      <a:pt x="3390" y="3445"/>
                    </a:cubicBezTo>
                    <a:lnTo>
                      <a:pt x="322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4" name="Google Shape;2794;p75">
            <a:extLst>
              <a:ext uri="{FF2B5EF4-FFF2-40B4-BE49-F238E27FC236}">
                <a16:creationId xmlns:a16="http://schemas.microsoft.com/office/drawing/2014/main" id="{1EF17718-553F-B0CF-7DB1-D6C3646F5FD3}"/>
              </a:ext>
            </a:extLst>
          </p:cNvPr>
          <p:cNvGrpSpPr/>
          <p:nvPr/>
        </p:nvGrpSpPr>
        <p:grpSpPr>
          <a:xfrm rot="7166138">
            <a:off x="7571999" y="290303"/>
            <a:ext cx="661435" cy="929041"/>
            <a:chOff x="2374700" y="1056350"/>
            <a:chExt cx="797300" cy="1119875"/>
          </a:xfrm>
        </p:grpSpPr>
        <p:sp>
          <p:nvSpPr>
            <p:cNvPr id="2795" name="Google Shape;2795;p75">
              <a:extLst>
                <a:ext uri="{FF2B5EF4-FFF2-40B4-BE49-F238E27FC236}">
                  <a16:creationId xmlns:a16="http://schemas.microsoft.com/office/drawing/2014/main" id="{89A237EC-A404-BE7B-DD25-947E7998D5EF}"/>
                </a:ext>
              </a:extLst>
            </p:cNvPr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5">
              <a:extLst>
                <a:ext uri="{FF2B5EF4-FFF2-40B4-BE49-F238E27FC236}">
                  <a16:creationId xmlns:a16="http://schemas.microsoft.com/office/drawing/2014/main" id="{279C9591-EEA3-A5E6-02FB-9F8FEFE14BA3}"/>
                </a:ext>
              </a:extLst>
            </p:cNvPr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5">
              <a:extLst>
                <a:ext uri="{FF2B5EF4-FFF2-40B4-BE49-F238E27FC236}">
                  <a16:creationId xmlns:a16="http://schemas.microsoft.com/office/drawing/2014/main" id="{59BA9A8A-5D4F-AD90-E68C-A3EA7F58E1BA}"/>
                </a:ext>
              </a:extLst>
            </p:cNvPr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5">
              <a:extLst>
                <a:ext uri="{FF2B5EF4-FFF2-40B4-BE49-F238E27FC236}">
                  <a16:creationId xmlns:a16="http://schemas.microsoft.com/office/drawing/2014/main" id="{565C47A5-633E-2152-CB8C-5751CC91E693}"/>
                </a:ext>
              </a:extLst>
            </p:cNvPr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5">
              <a:extLst>
                <a:ext uri="{FF2B5EF4-FFF2-40B4-BE49-F238E27FC236}">
                  <a16:creationId xmlns:a16="http://schemas.microsoft.com/office/drawing/2014/main" id="{FF1F9369-8D0F-F103-00B2-010A11829687}"/>
                </a:ext>
              </a:extLst>
            </p:cNvPr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5">
              <a:extLst>
                <a:ext uri="{FF2B5EF4-FFF2-40B4-BE49-F238E27FC236}">
                  <a16:creationId xmlns:a16="http://schemas.microsoft.com/office/drawing/2014/main" id="{26CDC331-44FA-DB0D-1BC5-939A985548B3}"/>
                </a:ext>
              </a:extLst>
            </p:cNvPr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5">
              <a:extLst>
                <a:ext uri="{FF2B5EF4-FFF2-40B4-BE49-F238E27FC236}">
                  <a16:creationId xmlns:a16="http://schemas.microsoft.com/office/drawing/2014/main" id="{CBA7CFFE-1B71-9978-0254-4A96B3EFF18E}"/>
                </a:ext>
              </a:extLst>
            </p:cNvPr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2" name="Google Shape;2802;p75">
            <a:extLst>
              <a:ext uri="{FF2B5EF4-FFF2-40B4-BE49-F238E27FC236}">
                <a16:creationId xmlns:a16="http://schemas.microsoft.com/office/drawing/2014/main" id="{5A6CEF87-B3A1-5C6E-314D-436BE7AC39D0}"/>
              </a:ext>
            </a:extLst>
          </p:cNvPr>
          <p:cNvGrpSpPr/>
          <p:nvPr/>
        </p:nvGrpSpPr>
        <p:grpSpPr>
          <a:xfrm>
            <a:off x="8179104" y="4346545"/>
            <a:ext cx="852312" cy="681830"/>
            <a:chOff x="580120" y="3836520"/>
            <a:chExt cx="852312" cy="681830"/>
          </a:xfrm>
        </p:grpSpPr>
        <p:sp>
          <p:nvSpPr>
            <p:cNvPr id="2803" name="Google Shape;2803;p75">
              <a:hlinkClick r:id="" action="ppaction://noaction"/>
              <a:extLst>
                <a:ext uri="{FF2B5EF4-FFF2-40B4-BE49-F238E27FC236}">
                  <a16:creationId xmlns:a16="http://schemas.microsoft.com/office/drawing/2014/main" id="{C9951B40-101E-6E23-6E49-5D1AD2E60745}"/>
                </a:ext>
              </a:extLst>
            </p:cNvPr>
            <p:cNvSpPr/>
            <p:nvPr/>
          </p:nvSpPr>
          <p:spPr>
            <a:xfrm flipH="1">
              <a:off x="749375" y="4154139"/>
              <a:ext cx="490089" cy="364199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487" y="1"/>
                  </a:moveTo>
                  <a:cubicBezTo>
                    <a:pt x="0" y="1"/>
                    <a:pt x="0" y="700"/>
                    <a:pt x="487" y="700"/>
                  </a:cubicBezTo>
                  <a:cubicBezTo>
                    <a:pt x="943" y="700"/>
                    <a:pt x="943" y="1"/>
                    <a:pt x="48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4" name="Google Shape;2804;p75">
              <a:extLst>
                <a:ext uri="{FF2B5EF4-FFF2-40B4-BE49-F238E27FC236}">
                  <a16:creationId xmlns:a16="http://schemas.microsoft.com/office/drawing/2014/main" id="{A030BD9C-7626-4819-BC18-15350EDDD9F0}"/>
                </a:ext>
              </a:extLst>
            </p:cNvPr>
            <p:cNvGrpSpPr/>
            <p:nvPr/>
          </p:nvGrpSpPr>
          <p:grpSpPr>
            <a:xfrm flipH="1">
              <a:off x="580120" y="3836520"/>
              <a:ext cx="852312" cy="564188"/>
              <a:chOff x="7714849" y="3836520"/>
              <a:chExt cx="852312" cy="564188"/>
            </a:xfrm>
          </p:grpSpPr>
          <p:sp>
            <p:nvSpPr>
              <p:cNvPr id="2805" name="Google Shape;2805;p75">
                <a:extLst>
                  <a:ext uri="{FF2B5EF4-FFF2-40B4-BE49-F238E27FC236}">
                    <a16:creationId xmlns:a16="http://schemas.microsoft.com/office/drawing/2014/main" id="{5E1CC56C-8844-7D04-3AB5-D543B9E74C51}"/>
                  </a:ext>
                </a:extLst>
              </p:cNvPr>
              <p:cNvSpPr/>
              <p:nvPr/>
            </p:nvSpPr>
            <p:spPr>
              <a:xfrm rot="6395088">
                <a:off x="7873578" y="4079841"/>
                <a:ext cx="164284" cy="376748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165" extrusionOk="0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75">
                <a:extLst>
                  <a:ext uri="{FF2B5EF4-FFF2-40B4-BE49-F238E27FC236}">
                    <a16:creationId xmlns:a16="http://schemas.microsoft.com/office/drawing/2014/main" id="{6031FE91-895A-7721-1FDF-BD737BAA2FFD}"/>
                  </a:ext>
                </a:extLst>
              </p:cNvPr>
              <p:cNvSpPr/>
              <p:nvPr/>
            </p:nvSpPr>
            <p:spPr>
              <a:xfrm rot="938168">
                <a:off x="8258408" y="3885292"/>
                <a:ext cx="164282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165" extrusionOk="0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5">
                <a:extLst>
                  <a:ext uri="{FF2B5EF4-FFF2-40B4-BE49-F238E27FC236}">
                    <a16:creationId xmlns:a16="http://schemas.microsoft.com/office/drawing/2014/main" id="{632D2627-7CD7-0902-2098-135EC282817C}"/>
                  </a:ext>
                </a:extLst>
              </p:cNvPr>
              <p:cNvSpPr/>
              <p:nvPr/>
            </p:nvSpPr>
            <p:spPr>
              <a:xfrm rot="7166138">
                <a:off x="8338996" y="3871864"/>
                <a:ext cx="193565" cy="192486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1" extrusionOk="0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5">
                <a:extLst>
                  <a:ext uri="{FF2B5EF4-FFF2-40B4-BE49-F238E27FC236}">
                    <a16:creationId xmlns:a16="http://schemas.microsoft.com/office/drawing/2014/main" id="{9D740718-C1D9-5D6A-7161-2637C86C560A}"/>
                  </a:ext>
                </a:extLst>
              </p:cNvPr>
              <p:cNvSpPr/>
              <p:nvPr/>
            </p:nvSpPr>
            <p:spPr>
              <a:xfrm rot="9061129">
                <a:off x="7736606" y="4096964"/>
                <a:ext cx="122026" cy="121347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1" extrusionOk="0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09" name="Google Shape;2809;p75">
              <a:extLst>
                <a:ext uri="{FF2B5EF4-FFF2-40B4-BE49-F238E27FC236}">
                  <a16:creationId xmlns:a16="http://schemas.microsoft.com/office/drawing/2014/main" id="{534D3108-CC97-F00B-A729-87D0E4087884}"/>
                </a:ext>
              </a:extLst>
            </p:cNvPr>
            <p:cNvSpPr/>
            <p:nvPr/>
          </p:nvSpPr>
          <p:spPr>
            <a:xfrm>
              <a:off x="803450" y="4154150"/>
              <a:ext cx="364200" cy="36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0" name="Google Shape;2810;p75">
              <a:extLst>
                <a:ext uri="{FF2B5EF4-FFF2-40B4-BE49-F238E27FC236}">
                  <a16:creationId xmlns:a16="http://schemas.microsoft.com/office/drawing/2014/main" id="{00CB85BD-89CC-9778-3A40-64CB6D77D320}"/>
                </a:ext>
              </a:extLst>
            </p:cNvPr>
            <p:cNvGrpSpPr/>
            <p:nvPr/>
          </p:nvGrpSpPr>
          <p:grpSpPr>
            <a:xfrm>
              <a:off x="880179" y="4234256"/>
              <a:ext cx="210620" cy="203897"/>
              <a:chOff x="4413424" y="4296701"/>
              <a:chExt cx="317151" cy="306981"/>
            </a:xfrm>
          </p:grpSpPr>
          <p:sp>
            <p:nvSpPr>
              <p:cNvPr id="2811" name="Google Shape;2811;p75">
                <a:extLst>
                  <a:ext uri="{FF2B5EF4-FFF2-40B4-BE49-F238E27FC236}">
                    <a16:creationId xmlns:a16="http://schemas.microsoft.com/office/drawing/2014/main" id="{EA2864FE-D786-E61B-2079-6B0DCFB78F3D}"/>
                  </a:ext>
                </a:extLst>
              </p:cNvPr>
              <p:cNvSpPr/>
              <p:nvPr/>
            </p:nvSpPr>
            <p:spPr>
              <a:xfrm>
                <a:off x="4413424" y="4296701"/>
                <a:ext cx="317151" cy="154491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2812" name="Google Shape;2812;p75">
                <a:extLst>
                  <a:ext uri="{FF2B5EF4-FFF2-40B4-BE49-F238E27FC236}">
                    <a16:creationId xmlns:a16="http://schemas.microsoft.com/office/drawing/2014/main" id="{89E148A7-1447-07C8-17D7-B7FD6F40F746}"/>
                  </a:ext>
                </a:extLst>
              </p:cNvPr>
              <p:cNvGrpSpPr/>
              <p:nvPr/>
            </p:nvGrpSpPr>
            <p:grpSpPr>
              <a:xfrm>
                <a:off x="4451997" y="4376976"/>
                <a:ext cx="239968" cy="226706"/>
                <a:chOff x="4217800" y="4370325"/>
                <a:chExt cx="260100" cy="245725"/>
              </a:xfrm>
            </p:grpSpPr>
            <p:sp>
              <p:nvSpPr>
                <p:cNvPr id="2813" name="Google Shape;2813;p75">
                  <a:extLst>
                    <a:ext uri="{FF2B5EF4-FFF2-40B4-BE49-F238E27FC236}">
                      <a16:creationId xmlns:a16="http://schemas.microsoft.com/office/drawing/2014/main" id="{D3F64EE7-6780-4914-DBF9-21B6E5125212}"/>
                    </a:ext>
                  </a:extLst>
                </p:cNvPr>
                <p:cNvSpPr/>
                <p:nvPr/>
              </p:nvSpPr>
              <p:spPr>
                <a:xfrm>
                  <a:off x="4217800" y="4370325"/>
                  <a:ext cx="260100" cy="112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75">
                  <a:extLst>
                    <a:ext uri="{FF2B5EF4-FFF2-40B4-BE49-F238E27FC236}">
                      <a16:creationId xmlns:a16="http://schemas.microsoft.com/office/drawing/2014/main" id="{F3009565-DE8C-E730-D6A5-D7C5A31D0024}"/>
                    </a:ext>
                  </a:extLst>
                </p:cNvPr>
                <p:cNvSpPr/>
                <p:nvPr/>
              </p:nvSpPr>
              <p:spPr>
                <a:xfrm rot="10800000">
                  <a:off x="4217800" y="4481950"/>
                  <a:ext cx="260100" cy="134100"/>
                </a:xfrm>
                <a:prstGeom prst="round2SameRect">
                  <a:avLst>
                    <a:gd name="adj1" fmla="val 7736"/>
                    <a:gd name="adj2" fmla="val 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815" name="Google Shape;2815;p75">
            <a:hlinkClick r:id="" action="ppaction://noaction"/>
            <a:extLst>
              <a:ext uri="{FF2B5EF4-FFF2-40B4-BE49-F238E27FC236}">
                <a16:creationId xmlns:a16="http://schemas.microsoft.com/office/drawing/2014/main" id="{EA8568C7-3718-4146-673F-C6949246BEBE}"/>
              </a:ext>
            </a:extLst>
          </p:cNvPr>
          <p:cNvSpPr/>
          <p:nvPr/>
        </p:nvSpPr>
        <p:spPr>
          <a:xfrm>
            <a:off x="8402372" y="4664175"/>
            <a:ext cx="364200" cy="36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3432;p149">
            <a:extLst>
              <a:ext uri="{FF2B5EF4-FFF2-40B4-BE49-F238E27FC236}">
                <a16:creationId xmlns:a16="http://schemas.microsoft.com/office/drawing/2014/main" id="{C113ECDD-B5D3-F18B-E017-2603FC73C12A}"/>
              </a:ext>
            </a:extLst>
          </p:cNvPr>
          <p:cNvSpPr/>
          <p:nvPr/>
        </p:nvSpPr>
        <p:spPr>
          <a:xfrm>
            <a:off x="2345362" y="1399517"/>
            <a:ext cx="468249" cy="495676"/>
          </a:xfrm>
          <a:custGeom>
            <a:avLst/>
            <a:gdLst/>
            <a:ahLst/>
            <a:cxnLst/>
            <a:rect l="l" t="t" r="r" b="b"/>
            <a:pathLst>
              <a:path w="12074" h="11646" extrusionOk="0">
                <a:moveTo>
                  <a:pt x="10001" y="2714"/>
                </a:moveTo>
                <a:cubicBezTo>
                  <a:pt x="10213" y="2714"/>
                  <a:pt x="10440" y="2904"/>
                  <a:pt x="10341" y="3182"/>
                </a:cubicBezTo>
                <a:lnTo>
                  <a:pt x="9332" y="5923"/>
                </a:lnTo>
                <a:cubicBezTo>
                  <a:pt x="9269" y="6065"/>
                  <a:pt x="9143" y="6136"/>
                  <a:pt x="9017" y="6136"/>
                </a:cubicBezTo>
                <a:cubicBezTo>
                  <a:pt x="8891" y="6136"/>
                  <a:pt x="8765" y="6065"/>
                  <a:pt x="8702" y="5923"/>
                </a:cubicBezTo>
                <a:lnTo>
                  <a:pt x="7978" y="4033"/>
                </a:lnTo>
                <a:lnTo>
                  <a:pt x="7285" y="5923"/>
                </a:lnTo>
                <a:cubicBezTo>
                  <a:pt x="7222" y="6065"/>
                  <a:pt x="7080" y="6136"/>
                  <a:pt x="6946" y="6136"/>
                </a:cubicBezTo>
                <a:cubicBezTo>
                  <a:pt x="6812" y="6136"/>
                  <a:pt x="6686" y="6065"/>
                  <a:pt x="6655" y="5923"/>
                </a:cubicBezTo>
                <a:lnTo>
                  <a:pt x="5615" y="3182"/>
                </a:lnTo>
                <a:cubicBezTo>
                  <a:pt x="5516" y="2904"/>
                  <a:pt x="5729" y="2714"/>
                  <a:pt x="5941" y="2714"/>
                </a:cubicBezTo>
                <a:cubicBezTo>
                  <a:pt x="6064" y="2714"/>
                  <a:pt x="6187" y="2779"/>
                  <a:pt x="6245" y="2930"/>
                </a:cubicBezTo>
                <a:lnTo>
                  <a:pt x="6970" y="4820"/>
                </a:lnTo>
                <a:lnTo>
                  <a:pt x="7663" y="2930"/>
                </a:lnTo>
                <a:cubicBezTo>
                  <a:pt x="7726" y="2804"/>
                  <a:pt x="7867" y="2741"/>
                  <a:pt x="8001" y="2741"/>
                </a:cubicBezTo>
                <a:cubicBezTo>
                  <a:pt x="8135" y="2741"/>
                  <a:pt x="8261" y="2804"/>
                  <a:pt x="8293" y="2930"/>
                </a:cubicBezTo>
                <a:lnTo>
                  <a:pt x="9017" y="4820"/>
                </a:lnTo>
                <a:lnTo>
                  <a:pt x="9711" y="2930"/>
                </a:lnTo>
                <a:cubicBezTo>
                  <a:pt x="9757" y="2779"/>
                  <a:pt x="9877" y="2714"/>
                  <a:pt x="10001" y="2714"/>
                </a:cubicBezTo>
                <a:close/>
                <a:moveTo>
                  <a:pt x="7946" y="0"/>
                </a:moveTo>
                <a:cubicBezTo>
                  <a:pt x="5678" y="0"/>
                  <a:pt x="3851" y="1827"/>
                  <a:pt x="3851" y="4096"/>
                </a:cubicBezTo>
                <a:cubicBezTo>
                  <a:pt x="3851" y="5104"/>
                  <a:pt x="4197" y="6018"/>
                  <a:pt x="4827" y="6711"/>
                </a:cubicBezTo>
                <a:lnTo>
                  <a:pt x="4134" y="7435"/>
                </a:lnTo>
                <a:cubicBezTo>
                  <a:pt x="3981" y="7364"/>
                  <a:pt x="3827" y="7329"/>
                  <a:pt x="3678" y="7329"/>
                </a:cubicBezTo>
                <a:cubicBezTo>
                  <a:pt x="3431" y="7329"/>
                  <a:pt x="3197" y="7427"/>
                  <a:pt x="3000" y="7624"/>
                </a:cubicBezTo>
                <a:lnTo>
                  <a:pt x="732" y="9861"/>
                </a:lnTo>
                <a:cubicBezTo>
                  <a:pt x="0" y="10593"/>
                  <a:pt x="722" y="11645"/>
                  <a:pt x="1524" y="11645"/>
                </a:cubicBezTo>
                <a:cubicBezTo>
                  <a:pt x="1758" y="11645"/>
                  <a:pt x="1999" y="11555"/>
                  <a:pt x="2212" y="11342"/>
                </a:cubicBezTo>
                <a:lnTo>
                  <a:pt x="4449" y="9074"/>
                </a:lnTo>
                <a:cubicBezTo>
                  <a:pt x="4764" y="8759"/>
                  <a:pt x="4796" y="8286"/>
                  <a:pt x="4638" y="7939"/>
                </a:cubicBezTo>
                <a:lnTo>
                  <a:pt x="5363" y="7246"/>
                </a:lnTo>
                <a:cubicBezTo>
                  <a:pt x="6056" y="7813"/>
                  <a:pt x="7001" y="8223"/>
                  <a:pt x="7978" y="8223"/>
                </a:cubicBezTo>
                <a:cubicBezTo>
                  <a:pt x="10278" y="8223"/>
                  <a:pt x="12073" y="6364"/>
                  <a:pt x="12073" y="4127"/>
                </a:cubicBezTo>
                <a:cubicBezTo>
                  <a:pt x="12073" y="1796"/>
                  <a:pt x="10246" y="0"/>
                  <a:pt x="7946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13486;p149">
            <a:extLst>
              <a:ext uri="{FF2B5EF4-FFF2-40B4-BE49-F238E27FC236}">
                <a16:creationId xmlns:a16="http://schemas.microsoft.com/office/drawing/2014/main" id="{B092E850-8839-0122-9781-E68C10C20767}"/>
              </a:ext>
            </a:extLst>
          </p:cNvPr>
          <p:cNvGrpSpPr/>
          <p:nvPr/>
        </p:nvGrpSpPr>
        <p:grpSpPr>
          <a:xfrm>
            <a:off x="2921009" y="1365934"/>
            <a:ext cx="381219" cy="421169"/>
            <a:chOff x="-2668225" y="3239075"/>
            <a:chExt cx="288300" cy="291450"/>
          </a:xfrm>
        </p:grpSpPr>
        <p:sp>
          <p:nvSpPr>
            <p:cNvPr id="34" name="Google Shape;13487;p149">
              <a:extLst>
                <a:ext uri="{FF2B5EF4-FFF2-40B4-BE49-F238E27FC236}">
                  <a16:creationId xmlns:a16="http://schemas.microsoft.com/office/drawing/2014/main" id="{018D5D53-7B73-B2AB-4618-FE988DEA0CED}"/>
                </a:ext>
              </a:extLst>
            </p:cNvPr>
            <p:cNvSpPr/>
            <p:nvPr/>
          </p:nvSpPr>
          <p:spPr>
            <a:xfrm>
              <a:off x="-2592600" y="3239075"/>
              <a:ext cx="137850" cy="51225"/>
            </a:xfrm>
            <a:custGeom>
              <a:avLst/>
              <a:gdLst/>
              <a:ahLst/>
              <a:cxnLst/>
              <a:rect l="l" t="t" r="r" b="b"/>
              <a:pathLst>
                <a:path w="5514" h="2049" extrusionOk="0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88;p149">
              <a:extLst>
                <a:ext uri="{FF2B5EF4-FFF2-40B4-BE49-F238E27FC236}">
                  <a16:creationId xmlns:a16="http://schemas.microsoft.com/office/drawing/2014/main" id="{B3D10B5A-6035-27A9-CF15-3361A46C46D3}"/>
                </a:ext>
              </a:extLst>
            </p:cNvPr>
            <p:cNvSpPr/>
            <p:nvPr/>
          </p:nvSpPr>
          <p:spPr>
            <a:xfrm>
              <a:off x="-2587875" y="3307875"/>
              <a:ext cx="129200" cy="69850"/>
            </a:xfrm>
            <a:custGeom>
              <a:avLst/>
              <a:gdLst/>
              <a:ahLst/>
              <a:cxnLst/>
              <a:rect l="l" t="t" r="r" b="b"/>
              <a:pathLst>
                <a:path w="5168" h="2794" extrusionOk="0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489;p149">
              <a:extLst>
                <a:ext uri="{FF2B5EF4-FFF2-40B4-BE49-F238E27FC236}">
                  <a16:creationId xmlns:a16="http://schemas.microsoft.com/office/drawing/2014/main" id="{A8AE237C-EB74-EF5B-7EEB-D05BE3D7BE58}"/>
                </a:ext>
              </a:extLst>
            </p:cNvPr>
            <p:cNvSpPr/>
            <p:nvPr/>
          </p:nvSpPr>
          <p:spPr>
            <a:xfrm>
              <a:off x="-2566625" y="3427325"/>
              <a:ext cx="33125" cy="33100"/>
            </a:xfrm>
            <a:custGeom>
              <a:avLst/>
              <a:gdLst/>
              <a:ahLst/>
              <a:cxnLst/>
              <a:rect l="l" t="t" r="r" b="b"/>
              <a:pathLst>
                <a:path w="1325" h="1324" extrusionOk="0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490;p149">
              <a:extLst>
                <a:ext uri="{FF2B5EF4-FFF2-40B4-BE49-F238E27FC236}">
                  <a16:creationId xmlns:a16="http://schemas.microsoft.com/office/drawing/2014/main" id="{AC2D9304-B84F-52AA-CFCA-BE9DEF8C0505}"/>
                </a:ext>
              </a:extLst>
            </p:cNvPr>
            <p:cNvSpPr/>
            <p:nvPr/>
          </p:nvSpPr>
          <p:spPr>
            <a:xfrm>
              <a:off x="-2481550" y="34612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91;p149">
              <a:extLst>
                <a:ext uri="{FF2B5EF4-FFF2-40B4-BE49-F238E27FC236}">
                  <a16:creationId xmlns:a16="http://schemas.microsoft.com/office/drawing/2014/main" id="{9FA72D82-1354-3BA0-62AE-2CB9825CF986}"/>
                </a:ext>
              </a:extLst>
            </p:cNvPr>
            <p:cNvSpPr/>
            <p:nvPr/>
          </p:nvSpPr>
          <p:spPr>
            <a:xfrm>
              <a:off x="-2668225" y="3393475"/>
              <a:ext cx="288300" cy="137050"/>
            </a:xfrm>
            <a:custGeom>
              <a:avLst/>
              <a:gdLst/>
              <a:ahLst/>
              <a:cxnLst/>
              <a:rect l="l" t="t" r="r" b="b"/>
              <a:pathLst>
                <a:path w="11532" h="5482" extrusionOk="0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3545;p149">
            <a:extLst>
              <a:ext uri="{FF2B5EF4-FFF2-40B4-BE49-F238E27FC236}">
                <a16:creationId xmlns:a16="http://schemas.microsoft.com/office/drawing/2014/main" id="{41DF2809-0014-9F34-4E1B-5B1DEEEA558A}"/>
              </a:ext>
            </a:extLst>
          </p:cNvPr>
          <p:cNvGrpSpPr/>
          <p:nvPr/>
        </p:nvGrpSpPr>
        <p:grpSpPr>
          <a:xfrm>
            <a:off x="2616375" y="1843459"/>
            <a:ext cx="517891" cy="445109"/>
            <a:chOff x="-1182750" y="3962900"/>
            <a:chExt cx="294575" cy="291450"/>
          </a:xfrm>
        </p:grpSpPr>
        <p:sp>
          <p:nvSpPr>
            <p:cNvPr id="40" name="Google Shape;13546;p149">
              <a:extLst>
                <a:ext uri="{FF2B5EF4-FFF2-40B4-BE49-F238E27FC236}">
                  <a16:creationId xmlns:a16="http://schemas.microsoft.com/office/drawing/2014/main" id="{A88EDCAF-C4A2-2B62-31E4-26355CE311DC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547;p149">
              <a:extLst>
                <a:ext uri="{FF2B5EF4-FFF2-40B4-BE49-F238E27FC236}">
                  <a16:creationId xmlns:a16="http://schemas.microsoft.com/office/drawing/2014/main" id="{F92BD751-05E1-B9E1-B2AE-136699AE43F5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548;p149">
              <a:extLst>
                <a:ext uri="{FF2B5EF4-FFF2-40B4-BE49-F238E27FC236}">
                  <a16:creationId xmlns:a16="http://schemas.microsoft.com/office/drawing/2014/main" id="{F4739ED0-EBE3-E35E-375E-5F9FDC77A2AC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549;p149">
              <a:extLst>
                <a:ext uri="{FF2B5EF4-FFF2-40B4-BE49-F238E27FC236}">
                  <a16:creationId xmlns:a16="http://schemas.microsoft.com/office/drawing/2014/main" id="{4F3C412E-3879-AF6A-6874-2F6D64D89DAC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50;p149">
              <a:extLst>
                <a:ext uri="{FF2B5EF4-FFF2-40B4-BE49-F238E27FC236}">
                  <a16:creationId xmlns:a16="http://schemas.microsoft.com/office/drawing/2014/main" id="{352B1368-3CE1-934C-0B8B-4763E2273A00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551;p149">
              <a:extLst>
                <a:ext uri="{FF2B5EF4-FFF2-40B4-BE49-F238E27FC236}">
                  <a16:creationId xmlns:a16="http://schemas.microsoft.com/office/drawing/2014/main" id="{3C81C0B7-CA6B-D26F-C6E9-83A37A9F0562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552;p149">
              <a:extLst>
                <a:ext uri="{FF2B5EF4-FFF2-40B4-BE49-F238E27FC236}">
                  <a16:creationId xmlns:a16="http://schemas.microsoft.com/office/drawing/2014/main" id="{8937FDD6-47A6-5C93-8E28-AF0A4B5A6E89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2E1EAE3-A04E-AEB1-A9D4-19829430C13E}"/>
              </a:ext>
            </a:extLst>
          </p:cNvPr>
          <p:cNvSpPr txBox="1"/>
          <p:nvPr/>
        </p:nvSpPr>
        <p:spPr>
          <a:xfrm>
            <a:off x="3558816" y="3341081"/>
            <a:ext cx="1132129" cy="47169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BDA42504-3F8C-83C1-ED13-E297BA424069}"/>
              </a:ext>
            </a:extLst>
          </p:cNvPr>
          <p:cNvSpPr txBox="1"/>
          <p:nvPr/>
        </p:nvSpPr>
        <p:spPr>
          <a:xfrm>
            <a:off x="3558815" y="3812771"/>
            <a:ext cx="1362589" cy="60669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6303BC5-E52F-D481-9415-803E73EB25B0}"/>
              </a:ext>
            </a:extLst>
          </p:cNvPr>
          <p:cNvSpPr txBox="1"/>
          <p:nvPr/>
        </p:nvSpPr>
        <p:spPr>
          <a:xfrm>
            <a:off x="7236394" y="3240524"/>
            <a:ext cx="1416952" cy="47169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D320AF8-B092-A75B-E5ED-170356D55E05}"/>
              </a:ext>
            </a:extLst>
          </p:cNvPr>
          <p:cNvSpPr txBox="1"/>
          <p:nvPr/>
        </p:nvSpPr>
        <p:spPr>
          <a:xfrm>
            <a:off x="6936059" y="3741591"/>
            <a:ext cx="1752134" cy="622286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431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p90"/>
          <p:cNvSpPr/>
          <p:nvPr/>
        </p:nvSpPr>
        <p:spPr>
          <a:xfrm flipH="1">
            <a:off x="3278020" y="2211797"/>
            <a:ext cx="1164900" cy="116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9" name="Google Shape;3729;p90"/>
          <p:cNvSpPr/>
          <p:nvPr/>
        </p:nvSpPr>
        <p:spPr>
          <a:xfrm flipH="1">
            <a:off x="4889791" y="1645672"/>
            <a:ext cx="933600" cy="933600"/>
          </a:xfrm>
          <a:prstGeom prst="ellipse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6" name="Google Shape;3726;p90"/>
          <p:cNvSpPr/>
          <p:nvPr/>
        </p:nvSpPr>
        <p:spPr>
          <a:xfrm flipH="1">
            <a:off x="4258123" y="3483472"/>
            <a:ext cx="1164900" cy="1164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1" name="Google Shape;3731;p90"/>
          <p:cNvSpPr txBox="1">
            <a:spLocks noGrp="1"/>
          </p:cNvSpPr>
          <p:nvPr>
            <p:ph type="subTitle" idx="1"/>
          </p:nvPr>
        </p:nvSpPr>
        <p:spPr>
          <a:xfrm>
            <a:off x="929968" y="2746775"/>
            <a:ext cx="2065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Drug-discovery batches, black-box optimizations</a:t>
            </a:r>
            <a:endParaRPr dirty="0"/>
          </a:p>
        </p:txBody>
      </p:sp>
      <p:sp>
        <p:nvSpPr>
          <p:cNvPr id="3732" name="Google Shape;3732;p90"/>
          <p:cNvSpPr txBox="1">
            <a:spLocks noGrp="1"/>
          </p:cNvSpPr>
          <p:nvPr>
            <p:ph type="subTitle" idx="2"/>
          </p:nvPr>
        </p:nvSpPr>
        <p:spPr>
          <a:xfrm>
            <a:off x="664676" y="2340775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3733" name="Google Shape;3733;p90"/>
          <p:cNvSpPr txBox="1">
            <a:spLocks noGrp="1"/>
          </p:cNvSpPr>
          <p:nvPr>
            <p:ph type="subTitle" idx="3"/>
          </p:nvPr>
        </p:nvSpPr>
        <p:spPr>
          <a:xfrm>
            <a:off x="5702558" y="4065922"/>
            <a:ext cx="1980000" cy="3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Not diverse enough  Expensive and local</a:t>
            </a:r>
            <a:endParaRPr dirty="0"/>
          </a:p>
        </p:txBody>
      </p:sp>
      <p:sp>
        <p:nvSpPr>
          <p:cNvPr id="3734" name="Google Shape;3734;p90"/>
          <p:cNvSpPr txBox="1">
            <a:spLocks noGrp="1"/>
          </p:cNvSpPr>
          <p:nvPr>
            <p:ph type="subTitle" idx="4"/>
          </p:nvPr>
        </p:nvSpPr>
        <p:spPr>
          <a:xfrm>
            <a:off x="5702558" y="3592322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3737" name="Google Shape;3737;p90"/>
          <p:cNvSpPr txBox="1">
            <a:spLocks noGrp="1"/>
          </p:cNvSpPr>
          <p:nvPr>
            <p:ph type="subTitle" idx="7"/>
          </p:nvPr>
        </p:nvSpPr>
        <p:spPr>
          <a:xfrm>
            <a:off x="6100992" y="2050000"/>
            <a:ext cx="2378331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</a:t>
            </a:r>
            <a:r>
              <a:rPr lang="en-US" dirty="0" err="1"/>
              <a:t>enerate</a:t>
            </a:r>
            <a:r>
              <a:rPr lang="en-US" dirty="0"/>
              <a:t> diverse set of high-reward candidates</a:t>
            </a:r>
            <a:endParaRPr dirty="0"/>
          </a:p>
        </p:txBody>
      </p:sp>
      <p:sp>
        <p:nvSpPr>
          <p:cNvPr id="3738" name="Google Shape;3738;p90"/>
          <p:cNvSpPr txBox="1">
            <a:spLocks noGrp="1"/>
          </p:cNvSpPr>
          <p:nvPr>
            <p:ph type="subTitle" idx="8"/>
          </p:nvPr>
        </p:nvSpPr>
        <p:spPr>
          <a:xfrm>
            <a:off x="6100999" y="1643997"/>
            <a:ext cx="2330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NEED</a:t>
            </a:r>
            <a:endParaRPr dirty="0"/>
          </a:p>
        </p:txBody>
      </p:sp>
      <p:sp>
        <p:nvSpPr>
          <p:cNvPr id="3739" name="Google Shape;3739;p90"/>
          <p:cNvSpPr txBox="1">
            <a:spLocks noGrp="1"/>
          </p:cNvSpPr>
          <p:nvPr>
            <p:ph type="title" idx="9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MOTIVATION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175F85E5-1667-41FB-AED2-4B997909C2ED}"/>
              </a:ext>
            </a:extLst>
          </p:cNvPr>
          <p:cNvCxnSpPr>
            <a:cxnSpLocks/>
            <a:stCxn id="3729" idx="6"/>
            <a:endCxn id="3726" idx="0"/>
          </p:cNvCxnSpPr>
          <p:nvPr/>
        </p:nvCxnSpPr>
        <p:spPr>
          <a:xfrm flipH="1">
            <a:off x="4840573" y="2112472"/>
            <a:ext cx="49218" cy="13710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D53A6476-82F7-572D-0640-0547CC74F5AE}"/>
              </a:ext>
            </a:extLst>
          </p:cNvPr>
          <p:cNvCxnSpPr>
            <a:cxnSpLocks/>
            <a:stCxn id="3729" idx="4"/>
            <a:endCxn id="3726" idx="0"/>
          </p:cNvCxnSpPr>
          <p:nvPr/>
        </p:nvCxnSpPr>
        <p:spPr>
          <a:xfrm flipH="1">
            <a:off x="4840573" y="2579272"/>
            <a:ext cx="516018" cy="904200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88DF696-DD0F-7BF0-B635-0E50CFBA94F5}"/>
              </a:ext>
            </a:extLst>
          </p:cNvPr>
          <p:cNvCxnSpPr>
            <a:cxnSpLocks/>
            <a:stCxn id="3729" idx="6"/>
            <a:endCxn id="3728" idx="2"/>
          </p:cNvCxnSpPr>
          <p:nvPr/>
        </p:nvCxnSpPr>
        <p:spPr>
          <a:xfrm flipH="1">
            <a:off x="4442920" y="2112472"/>
            <a:ext cx="446871" cy="681775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Google Shape;10957;p143">
            <a:extLst>
              <a:ext uri="{FF2B5EF4-FFF2-40B4-BE49-F238E27FC236}">
                <a16:creationId xmlns:a16="http://schemas.microsoft.com/office/drawing/2014/main" id="{2CE9DC23-3EB8-6994-8A3D-D425D3B7F60B}"/>
              </a:ext>
            </a:extLst>
          </p:cNvPr>
          <p:cNvSpPr/>
          <p:nvPr/>
        </p:nvSpPr>
        <p:spPr>
          <a:xfrm>
            <a:off x="4455461" y="3727847"/>
            <a:ext cx="807131" cy="626866"/>
          </a:xfrm>
          <a:custGeom>
            <a:avLst/>
            <a:gdLst/>
            <a:ahLst/>
            <a:cxnLst/>
            <a:rect l="l" t="t" r="r" b="b"/>
            <a:pathLst>
              <a:path w="21149" h="19265" extrusionOk="0">
                <a:moveTo>
                  <a:pt x="10580" y="3417"/>
                </a:moveTo>
                <a:cubicBezTo>
                  <a:pt x="12186" y="3417"/>
                  <a:pt x="13773" y="4040"/>
                  <a:pt x="14967" y="5236"/>
                </a:cubicBezTo>
                <a:cubicBezTo>
                  <a:pt x="16933" y="7199"/>
                  <a:pt x="17352" y="10231"/>
                  <a:pt x="15997" y="12655"/>
                </a:cubicBezTo>
                <a:lnTo>
                  <a:pt x="7550" y="4209"/>
                </a:lnTo>
                <a:cubicBezTo>
                  <a:pt x="8500" y="3676"/>
                  <a:pt x="9544" y="3417"/>
                  <a:pt x="10580" y="3417"/>
                </a:cubicBezTo>
                <a:close/>
                <a:moveTo>
                  <a:pt x="5156" y="6603"/>
                </a:moveTo>
                <a:lnTo>
                  <a:pt x="13600" y="15049"/>
                </a:lnTo>
                <a:cubicBezTo>
                  <a:pt x="12650" y="15584"/>
                  <a:pt x="11607" y="15844"/>
                  <a:pt x="10570" y="15844"/>
                </a:cubicBezTo>
                <a:cubicBezTo>
                  <a:pt x="8964" y="15844"/>
                  <a:pt x="7375" y="15218"/>
                  <a:pt x="6183" y="14019"/>
                </a:cubicBezTo>
                <a:cubicBezTo>
                  <a:pt x="4210" y="12059"/>
                  <a:pt x="3789" y="9024"/>
                  <a:pt x="5156" y="6603"/>
                </a:cubicBezTo>
                <a:close/>
                <a:moveTo>
                  <a:pt x="10574" y="0"/>
                </a:moveTo>
                <a:cubicBezTo>
                  <a:pt x="8127" y="0"/>
                  <a:pt x="5681" y="948"/>
                  <a:pt x="3789" y="2842"/>
                </a:cubicBezTo>
                <a:cubicBezTo>
                  <a:pt x="1" y="6630"/>
                  <a:pt x="1" y="12628"/>
                  <a:pt x="3789" y="16413"/>
                </a:cubicBezTo>
                <a:cubicBezTo>
                  <a:pt x="5662" y="18289"/>
                  <a:pt x="8113" y="19265"/>
                  <a:pt x="10576" y="19265"/>
                </a:cubicBezTo>
                <a:cubicBezTo>
                  <a:pt x="13036" y="19265"/>
                  <a:pt x="15488" y="18289"/>
                  <a:pt x="17361" y="16413"/>
                </a:cubicBezTo>
                <a:cubicBezTo>
                  <a:pt x="21149" y="12625"/>
                  <a:pt x="21149" y="6630"/>
                  <a:pt x="17361" y="2842"/>
                </a:cubicBezTo>
                <a:cubicBezTo>
                  <a:pt x="15467" y="948"/>
                  <a:pt x="13020" y="0"/>
                  <a:pt x="10574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4" name="Google Shape;12116;p146">
            <a:extLst>
              <a:ext uri="{FF2B5EF4-FFF2-40B4-BE49-F238E27FC236}">
                <a16:creationId xmlns:a16="http://schemas.microsoft.com/office/drawing/2014/main" id="{E78A56E9-786E-6986-B962-A9C926465CA3}"/>
              </a:ext>
            </a:extLst>
          </p:cNvPr>
          <p:cNvGrpSpPr/>
          <p:nvPr/>
        </p:nvGrpSpPr>
        <p:grpSpPr>
          <a:xfrm>
            <a:off x="3469679" y="2411925"/>
            <a:ext cx="690597" cy="669700"/>
            <a:chOff x="-32569575" y="3586425"/>
            <a:chExt cx="292225" cy="291450"/>
          </a:xfrm>
        </p:grpSpPr>
        <p:sp>
          <p:nvSpPr>
            <p:cNvPr id="5" name="Google Shape;12117;p146">
              <a:extLst>
                <a:ext uri="{FF2B5EF4-FFF2-40B4-BE49-F238E27FC236}">
                  <a16:creationId xmlns:a16="http://schemas.microsoft.com/office/drawing/2014/main" id="{33E058E3-6192-6825-6C13-6DEEE8479265}"/>
                </a:ext>
              </a:extLst>
            </p:cNvPr>
            <p:cNvSpPr/>
            <p:nvPr/>
          </p:nvSpPr>
          <p:spPr>
            <a:xfrm>
              <a:off x="-32569575" y="3672275"/>
              <a:ext cx="292225" cy="205600"/>
            </a:xfrm>
            <a:custGeom>
              <a:avLst/>
              <a:gdLst/>
              <a:ahLst/>
              <a:cxnLst/>
              <a:rect l="l" t="t" r="r" b="b"/>
              <a:pathLst>
                <a:path w="11689" h="8224" extrusionOk="0">
                  <a:moveTo>
                    <a:pt x="5860" y="1"/>
                  </a:moveTo>
                  <a:cubicBezTo>
                    <a:pt x="4506" y="1"/>
                    <a:pt x="3340" y="1040"/>
                    <a:pt x="3151" y="2332"/>
                  </a:cubicBezTo>
                  <a:cubicBezTo>
                    <a:pt x="3119" y="2521"/>
                    <a:pt x="3277" y="2710"/>
                    <a:pt x="3497" y="2710"/>
                  </a:cubicBezTo>
                  <a:lnTo>
                    <a:pt x="5514" y="2710"/>
                  </a:lnTo>
                  <a:lnTo>
                    <a:pt x="5514" y="3435"/>
                  </a:lnTo>
                  <a:lnTo>
                    <a:pt x="2395" y="3435"/>
                  </a:lnTo>
                  <a:cubicBezTo>
                    <a:pt x="1859" y="3435"/>
                    <a:pt x="1387" y="3907"/>
                    <a:pt x="1387" y="4443"/>
                  </a:cubicBezTo>
                  <a:lnTo>
                    <a:pt x="1387" y="4852"/>
                  </a:lnTo>
                  <a:cubicBezTo>
                    <a:pt x="599" y="5010"/>
                    <a:pt x="0" y="5703"/>
                    <a:pt x="0" y="6554"/>
                  </a:cubicBezTo>
                  <a:cubicBezTo>
                    <a:pt x="0" y="7499"/>
                    <a:pt x="757" y="8223"/>
                    <a:pt x="1702" y="8223"/>
                  </a:cubicBezTo>
                  <a:cubicBezTo>
                    <a:pt x="2647" y="8223"/>
                    <a:pt x="3403" y="7499"/>
                    <a:pt x="3403" y="6554"/>
                  </a:cubicBezTo>
                  <a:cubicBezTo>
                    <a:pt x="3403" y="5703"/>
                    <a:pt x="2804" y="5041"/>
                    <a:pt x="2017" y="4852"/>
                  </a:cubicBezTo>
                  <a:lnTo>
                    <a:pt x="2017" y="4443"/>
                  </a:lnTo>
                  <a:cubicBezTo>
                    <a:pt x="2017" y="4254"/>
                    <a:pt x="2174" y="4096"/>
                    <a:pt x="2363" y="4096"/>
                  </a:cubicBezTo>
                  <a:lnTo>
                    <a:pt x="5482" y="4096"/>
                  </a:lnTo>
                  <a:lnTo>
                    <a:pt x="5482" y="4821"/>
                  </a:lnTo>
                  <a:cubicBezTo>
                    <a:pt x="4695" y="4978"/>
                    <a:pt x="4096" y="5672"/>
                    <a:pt x="4096" y="6491"/>
                  </a:cubicBezTo>
                  <a:cubicBezTo>
                    <a:pt x="4096" y="7436"/>
                    <a:pt x="4852" y="8192"/>
                    <a:pt x="5797" y="8192"/>
                  </a:cubicBezTo>
                  <a:cubicBezTo>
                    <a:pt x="6742" y="8192"/>
                    <a:pt x="7499" y="7436"/>
                    <a:pt x="7499" y="6491"/>
                  </a:cubicBezTo>
                  <a:cubicBezTo>
                    <a:pt x="7499" y="5672"/>
                    <a:pt x="6900" y="5010"/>
                    <a:pt x="6112" y="4821"/>
                  </a:cubicBezTo>
                  <a:lnTo>
                    <a:pt x="6112" y="4096"/>
                  </a:lnTo>
                  <a:lnTo>
                    <a:pt x="9231" y="4096"/>
                  </a:lnTo>
                  <a:cubicBezTo>
                    <a:pt x="9420" y="4096"/>
                    <a:pt x="9578" y="4254"/>
                    <a:pt x="9578" y="4443"/>
                  </a:cubicBezTo>
                  <a:lnTo>
                    <a:pt x="9578" y="4852"/>
                  </a:lnTo>
                  <a:cubicBezTo>
                    <a:pt x="8790" y="5010"/>
                    <a:pt x="8192" y="5703"/>
                    <a:pt x="8192" y="6554"/>
                  </a:cubicBezTo>
                  <a:cubicBezTo>
                    <a:pt x="8192" y="7499"/>
                    <a:pt x="8948" y="8223"/>
                    <a:pt x="9893" y="8223"/>
                  </a:cubicBezTo>
                  <a:cubicBezTo>
                    <a:pt x="10838" y="8223"/>
                    <a:pt x="11594" y="7499"/>
                    <a:pt x="11594" y="6554"/>
                  </a:cubicBezTo>
                  <a:cubicBezTo>
                    <a:pt x="11689" y="5703"/>
                    <a:pt x="11153" y="5010"/>
                    <a:pt x="10366" y="4852"/>
                  </a:cubicBezTo>
                  <a:lnTo>
                    <a:pt x="10366" y="4443"/>
                  </a:lnTo>
                  <a:cubicBezTo>
                    <a:pt x="10366" y="3907"/>
                    <a:pt x="9893" y="3435"/>
                    <a:pt x="9326" y="3435"/>
                  </a:cubicBezTo>
                  <a:lnTo>
                    <a:pt x="6238" y="3435"/>
                  </a:lnTo>
                  <a:lnTo>
                    <a:pt x="6238" y="2710"/>
                  </a:lnTo>
                  <a:lnTo>
                    <a:pt x="8223" y="2710"/>
                  </a:lnTo>
                  <a:cubicBezTo>
                    <a:pt x="8444" y="2710"/>
                    <a:pt x="8601" y="2521"/>
                    <a:pt x="8601" y="2332"/>
                  </a:cubicBezTo>
                  <a:cubicBezTo>
                    <a:pt x="8381" y="977"/>
                    <a:pt x="7247" y="1"/>
                    <a:pt x="586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2118;p146">
              <a:extLst>
                <a:ext uri="{FF2B5EF4-FFF2-40B4-BE49-F238E27FC236}">
                  <a16:creationId xmlns:a16="http://schemas.microsoft.com/office/drawing/2014/main" id="{DD5A4E03-670D-E6A4-031B-B029E75BC8FF}"/>
                </a:ext>
              </a:extLst>
            </p:cNvPr>
            <p:cNvSpPr/>
            <p:nvPr/>
          </p:nvSpPr>
          <p:spPr>
            <a:xfrm>
              <a:off x="-32456950" y="3586425"/>
              <a:ext cx="68550" cy="69350"/>
            </a:xfrm>
            <a:custGeom>
              <a:avLst/>
              <a:gdLst/>
              <a:ahLst/>
              <a:cxnLst/>
              <a:rect l="l" t="t" r="r" b="b"/>
              <a:pathLst>
                <a:path w="2742" h="2774" extrusionOk="0">
                  <a:moveTo>
                    <a:pt x="1355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43"/>
                    <a:pt x="631" y="2773"/>
                    <a:pt x="1355" y="2773"/>
                  </a:cubicBezTo>
                  <a:cubicBezTo>
                    <a:pt x="2111" y="2773"/>
                    <a:pt x="2742" y="2143"/>
                    <a:pt x="2742" y="1387"/>
                  </a:cubicBezTo>
                  <a:cubicBezTo>
                    <a:pt x="2742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2113;p146">
            <a:extLst>
              <a:ext uri="{FF2B5EF4-FFF2-40B4-BE49-F238E27FC236}">
                <a16:creationId xmlns:a16="http://schemas.microsoft.com/office/drawing/2014/main" id="{6F995E5C-3BA7-F897-3280-07E4BF774826}"/>
              </a:ext>
            </a:extLst>
          </p:cNvPr>
          <p:cNvGrpSpPr/>
          <p:nvPr/>
        </p:nvGrpSpPr>
        <p:grpSpPr>
          <a:xfrm>
            <a:off x="5024815" y="1861047"/>
            <a:ext cx="663552" cy="555917"/>
            <a:chOff x="-32568800" y="3232000"/>
            <a:chExt cx="291450" cy="282000"/>
          </a:xfrm>
        </p:grpSpPr>
        <p:sp>
          <p:nvSpPr>
            <p:cNvPr id="8" name="Google Shape;12114;p146">
              <a:extLst>
                <a:ext uri="{FF2B5EF4-FFF2-40B4-BE49-F238E27FC236}">
                  <a16:creationId xmlns:a16="http://schemas.microsoft.com/office/drawing/2014/main" id="{7B156F21-D146-E2C8-4C64-2359927F47FA}"/>
                </a:ext>
              </a:extLst>
            </p:cNvPr>
            <p:cNvSpPr/>
            <p:nvPr/>
          </p:nvSpPr>
          <p:spPr>
            <a:xfrm>
              <a:off x="-32545150" y="3232000"/>
              <a:ext cx="244175" cy="246550"/>
            </a:xfrm>
            <a:custGeom>
              <a:avLst/>
              <a:gdLst/>
              <a:ahLst/>
              <a:cxnLst/>
              <a:rect l="l" t="t" r="r" b="b"/>
              <a:pathLst>
                <a:path w="9767" h="9862" extrusionOk="0">
                  <a:moveTo>
                    <a:pt x="4883" y="1"/>
                  </a:moveTo>
                  <a:cubicBezTo>
                    <a:pt x="4505" y="1"/>
                    <a:pt x="4222" y="316"/>
                    <a:pt x="4222" y="662"/>
                  </a:cubicBezTo>
                  <a:lnTo>
                    <a:pt x="4222" y="4128"/>
                  </a:lnTo>
                  <a:cubicBezTo>
                    <a:pt x="4159" y="4033"/>
                    <a:pt x="2899" y="1859"/>
                    <a:pt x="2772" y="1702"/>
                  </a:cubicBezTo>
                  <a:cubicBezTo>
                    <a:pt x="2639" y="1479"/>
                    <a:pt x="2394" y="1350"/>
                    <a:pt x="2151" y="1350"/>
                  </a:cubicBezTo>
                  <a:cubicBezTo>
                    <a:pt x="2051" y="1350"/>
                    <a:pt x="1951" y="1372"/>
                    <a:pt x="1859" y="1418"/>
                  </a:cubicBezTo>
                  <a:cubicBezTo>
                    <a:pt x="1512" y="1576"/>
                    <a:pt x="1386" y="2017"/>
                    <a:pt x="1544" y="2332"/>
                  </a:cubicBezTo>
                  <a:cubicBezTo>
                    <a:pt x="1544" y="2363"/>
                    <a:pt x="2804" y="4947"/>
                    <a:pt x="2836" y="4947"/>
                  </a:cubicBezTo>
                  <a:cubicBezTo>
                    <a:pt x="3434" y="4947"/>
                    <a:pt x="5261" y="4947"/>
                    <a:pt x="5261" y="6617"/>
                  </a:cubicBezTo>
                  <a:cubicBezTo>
                    <a:pt x="5261" y="6806"/>
                    <a:pt x="5104" y="6963"/>
                    <a:pt x="4883" y="6963"/>
                  </a:cubicBezTo>
                  <a:cubicBezTo>
                    <a:pt x="4694" y="6963"/>
                    <a:pt x="4537" y="6806"/>
                    <a:pt x="4537" y="6617"/>
                  </a:cubicBezTo>
                  <a:cubicBezTo>
                    <a:pt x="4537" y="6018"/>
                    <a:pt x="4253" y="5640"/>
                    <a:pt x="3056" y="5608"/>
                  </a:cubicBezTo>
                  <a:cubicBezTo>
                    <a:pt x="3056" y="5608"/>
                    <a:pt x="1260" y="4254"/>
                    <a:pt x="1197" y="4191"/>
                  </a:cubicBezTo>
                  <a:cubicBezTo>
                    <a:pt x="1060" y="4084"/>
                    <a:pt x="901" y="4029"/>
                    <a:pt x="745" y="4029"/>
                  </a:cubicBezTo>
                  <a:cubicBezTo>
                    <a:pt x="578" y="4029"/>
                    <a:pt x="414" y="4092"/>
                    <a:pt x="284" y="4222"/>
                  </a:cubicBezTo>
                  <a:cubicBezTo>
                    <a:pt x="0" y="4506"/>
                    <a:pt x="0" y="4915"/>
                    <a:pt x="284" y="5199"/>
                  </a:cubicBezTo>
                  <a:lnTo>
                    <a:pt x="1859" y="6774"/>
                  </a:lnTo>
                  <a:cubicBezTo>
                    <a:pt x="2048" y="6963"/>
                    <a:pt x="2142" y="7215"/>
                    <a:pt x="2142" y="7436"/>
                  </a:cubicBezTo>
                  <a:cubicBezTo>
                    <a:pt x="2142" y="8034"/>
                    <a:pt x="2520" y="8538"/>
                    <a:pt x="3088" y="8759"/>
                  </a:cubicBezTo>
                  <a:cubicBezTo>
                    <a:pt x="3245" y="8790"/>
                    <a:pt x="3371" y="8948"/>
                    <a:pt x="3434" y="9074"/>
                  </a:cubicBezTo>
                  <a:cubicBezTo>
                    <a:pt x="2426" y="8979"/>
                    <a:pt x="1260" y="8790"/>
                    <a:pt x="1103" y="8475"/>
                  </a:cubicBezTo>
                  <a:cubicBezTo>
                    <a:pt x="1103" y="8475"/>
                    <a:pt x="1197" y="8349"/>
                    <a:pt x="1638" y="8192"/>
                  </a:cubicBezTo>
                  <a:cubicBezTo>
                    <a:pt x="1544" y="8003"/>
                    <a:pt x="1481" y="7751"/>
                    <a:pt x="1481" y="7530"/>
                  </a:cubicBezTo>
                  <a:cubicBezTo>
                    <a:pt x="756" y="7782"/>
                    <a:pt x="441" y="8066"/>
                    <a:pt x="441" y="8475"/>
                  </a:cubicBezTo>
                  <a:cubicBezTo>
                    <a:pt x="441" y="9641"/>
                    <a:pt x="3718" y="9862"/>
                    <a:pt x="4883" y="9862"/>
                  </a:cubicBezTo>
                  <a:cubicBezTo>
                    <a:pt x="6081" y="9862"/>
                    <a:pt x="9357" y="9641"/>
                    <a:pt x="9357" y="8475"/>
                  </a:cubicBezTo>
                  <a:cubicBezTo>
                    <a:pt x="9357" y="8066"/>
                    <a:pt x="8979" y="7751"/>
                    <a:pt x="8317" y="7530"/>
                  </a:cubicBezTo>
                  <a:cubicBezTo>
                    <a:pt x="8317" y="7782"/>
                    <a:pt x="8286" y="8003"/>
                    <a:pt x="8160" y="8192"/>
                  </a:cubicBezTo>
                  <a:cubicBezTo>
                    <a:pt x="8286" y="8255"/>
                    <a:pt x="8349" y="8286"/>
                    <a:pt x="8443" y="8318"/>
                  </a:cubicBezTo>
                  <a:lnTo>
                    <a:pt x="8664" y="8444"/>
                  </a:lnTo>
                  <a:cubicBezTo>
                    <a:pt x="8475" y="8790"/>
                    <a:pt x="7372" y="8948"/>
                    <a:pt x="6364" y="9074"/>
                  </a:cubicBezTo>
                  <a:cubicBezTo>
                    <a:pt x="6427" y="8979"/>
                    <a:pt x="6553" y="8885"/>
                    <a:pt x="6711" y="8822"/>
                  </a:cubicBezTo>
                  <a:cubicBezTo>
                    <a:pt x="7246" y="8633"/>
                    <a:pt x="7656" y="8129"/>
                    <a:pt x="7656" y="7530"/>
                  </a:cubicBezTo>
                  <a:lnTo>
                    <a:pt x="7656" y="6428"/>
                  </a:lnTo>
                  <a:lnTo>
                    <a:pt x="9515" y="4569"/>
                  </a:lnTo>
                  <a:cubicBezTo>
                    <a:pt x="9767" y="4317"/>
                    <a:pt x="9767" y="3876"/>
                    <a:pt x="9515" y="3592"/>
                  </a:cubicBezTo>
                  <a:cubicBezTo>
                    <a:pt x="9373" y="3450"/>
                    <a:pt x="9192" y="3379"/>
                    <a:pt x="9010" y="3379"/>
                  </a:cubicBezTo>
                  <a:cubicBezTo>
                    <a:pt x="8829" y="3379"/>
                    <a:pt x="8648" y="3450"/>
                    <a:pt x="8506" y="3592"/>
                  </a:cubicBezTo>
                  <a:cubicBezTo>
                    <a:pt x="8191" y="3876"/>
                    <a:pt x="7498" y="4411"/>
                    <a:pt x="7026" y="4789"/>
                  </a:cubicBezTo>
                  <a:cubicBezTo>
                    <a:pt x="7089" y="4663"/>
                    <a:pt x="8191" y="2426"/>
                    <a:pt x="8254" y="2332"/>
                  </a:cubicBezTo>
                  <a:cubicBezTo>
                    <a:pt x="8412" y="1985"/>
                    <a:pt x="8286" y="1576"/>
                    <a:pt x="7939" y="1418"/>
                  </a:cubicBezTo>
                  <a:cubicBezTo>
                    <a:pt x="7847" y="1372"/>
                    <a:pt x="7747" y="1350"/>
                    <a:pt x="7647" y="1350"/>
                  </a:cubicBezTo>
                  <a:cubicBezTo>
                    <a:pt x="7404" y="1350"/>
                    <a:pt x="7159" y="1479"/>
                    <a:pt x="7026" y="1702"/>
                  </a:cubicBezTo>
                  <a:cubicBezTo>
                    <a:pt x="6900" y="1859"/>
                    <a:pt x="5639" y="4033"/>
                    <a:pt x="5576" y="4128"/>
                  </a:cubicBezTo>
                  <a:lnTo>
                    <a:pt x="5576" y="662"/>
                  </a:lnTo>
                  <a:cubicBezTo>
                    <a:pt x="5576" y="284"/>
                    <a:pt x="5261" y="1"/>
                    <a:pt x="48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115;p146">
              <a:extLst>
                <a:ext uri="{FF2B5EF4-FFF2-40B4-BE49-F238E27FC236}">
                  <a16:creationId xmlns:a16="http://schemas.microsoft.com/office/drawing/2014/main" id="{3A6436CE-934F-03E7-89D3-13EC68F29B41}"/>
                </a:ext>
              </a:extLst>
            </p:cNvPr>
            <p:cNvSpPr/>
            <p:nvPr/>
          </p:nvSpPr>
          <p:spPr>
            <a:xfrm>
              <a:off x="-32568800" y="3392675"/>
              <a:ext cx="291450" cy="121325"/>
            </a:xfrm>
            <a:custGeom>
              <a:avLst/>
              <a:gdLst/>
              <a:ahLst/>
              <a:cxnLst/>
              <a:rect l="l" t="t" r="r" b="b"/>
              <a:pathLst>
                <a:path w="11658" h="4853" extrusionOk="0">
                  <a:moveTo>
                    <a:pt x="9578" y="1"/>
                  </a:moveTo>
                  <a:lnTo>
                    <a:pt x="9263" y="316"/>
                  </a:lnTo>
                  <a:lnTo>
                    <a:pt x="9263" y="631"/>
                  </a:lnTo>
                  <a:cubicBezTo>
                    <a:pt x="10335" y="1040"/>
                    <a:pt x="10965" y="1576"/>
                    <a:pt x="10965" y="2143"/>
                  </a:cubicBezTo>
                  <a:cubicBezTo>
                    <a:pt x="10965" y="3119"/>
                    <a:pt x="8885" y="4191"/>
                    <a:pt x="5829" y="4191"/>
                  </a:cubicBezTo>
                  <a:cubicBezTo>
                    <a:pt x="2805" y="4191"/>
                    <a:pt x="726" y="3119"/>
                    <a:pt x="726" y="2143"/>
                  </a:cubicBezTo>
                  <a:cubicBezTo>
                    <a:pt x="726" y="1607"/>
                    <a:pt x="1261" y="1103"/>
                    <a:pt x="2175" y="725"/>
                  </a:cubicBezTo>
                  <a:lnTo>
                    <a:pt x="1671" y="190"/>
                  </a:lnTo>
                  <a:cubicBezTo>
                    <a:pt x="631" y="725"/>
                    <a:pt x="1" y="1387"/>
                    <a:pt x="1" y="2111"/>
                  </a:cubicBezTo>
                  <a:cubicBezTo>
                    <a:pt x="1" y="3655"/>
                    <a:pt x="2584" y="4852"/>
                    <a:pt x="5829" y="4852"/>
                  </a:cubicBezTo>
                  <a:cubicBezTo>
                    <a:pt x="9106" y="4852"/>
                    <a:pt x="11658" y="3624"/>
                    <a:pt x="11658" y="2111"/>
                  </a:cubicBezTo>
                  <a:cubicBezTo>
                    <a:pt x="11658" y="1261"/>
                    <a:pt x="10870" y="505"/>
                    <a:pt x="95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id="{523FE1EC-34C5-C536-504E-75B45FDA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p70">
            <a:extLst>
              <a:ext uri="{FF2B5EF4-FFF2-40B4-BE49-F238E27FC236}">
                <a16:creationId xmlns:a16="http://schemas.microsoft.com/office/drawing/2014/main" id="{D16620EE-A711-E94C-0516-9526290E6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4372"/>
            <a:ext cx="4294800" cy="11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PROBLEM FORMULATION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2462" name="Google Shape;2462;p70">
            <a:extLst>
              <a:ext uri="{FF2B5EF4-FFF2-40B4-BE49-F238E27FC236}">
                <a16:creationId xmlns:a16="http://schemas.microsoft.com/office/drawing/2014/main" id="{3DD6B2CF-BE84-93C4-1B3A-CFE8AD1C481E}"/>
              </a:ext>
            </a:extLst>
          </p:cNvPr>
          <p:cNvGrpSpPr/>
          <p:nvPr/>
        </p:nvGrpSpPr>
        <p:grpSpPr>
          <a:xfrm>
            <a:off x="5511675" y="750427"/>
            <a:ext cx="3255746" cy="4393079"/>
            <a:chOff x="5747180" y="899945"/>
            <a:chExt cx="3031138" cy="4090009"/>
          </a:xfrm>
        </p:grpSpPr>
        <p:sp>
          <p:nvSpPr>
            <p:cNvPr id="2463" name="Google Shape;2463;p70">
              <a:extLst>
                <a:ext uri="{FF2B5EF4-FFF2-40B4-BE49-F238E27FC236}">
                  <a16:creationId xmlns:a16="http://schemas.microsoft.com/office/drawing/2014/main" id="{17EBC0EA-3162-810B-D4F1-6D44F0B05998}"/>
                </a:ext>
              </a:extLst>
            </p:cNvPr>
            <p:cNvSpPr/>
            <p:nvPr/>
          </p:nvSpPr>
          <p:spPr>
            <a:xfrm>
              <a:off x="6771763" y="1813568"/>
              <a:ext cx="1784407" cy="1931941"/>
            </a:xfrm>
            <a:custGeom>
              <a:avLst/>
              <a:gdLst/>
              <a:ahLst/>
              <a:cxnLst/>
              <a:rect l="l" t="t" r="r" b="b"/>
              <a:pathLst>
                <a:path w="63232" h="68460" extrusionOk="0">
                  <a:moveTo>
                    <a:pt x="10078" y="1"/>
                  </a:moveTo>
                  <a:cubicBezTo>
                    <a:pt x="7986" y="1"/>
                    <a:pt x="5918" y="457"/>
                    <a:pt x="4022" y="1345"/>
                  </a:cubicBezTo>
                  <a:cubicBezTo>
                    <a:pt x="2755" y="1945"/>
                    <a:pt x="1654" y="2779"/>
                    <a:pt x="720" y="3780"/>
                  </a:cubicBezTo>
                  <a:cubicBezTo>
                    <a:pt x="1" y="4550"/>
                    <a:pt x="705" y="5597"/>
                    <a:pt x="1493" y="5597"/>
                  </a:cubicBezTo>
                  <a:cubicBezTo>
                    <a:pt x="1729" y="5597"/>
                    <a:pt x="1973" y="5504"/>
                    <a:pt x="2188" y="5281"/>
                  </a:cubicBezTo>
                  <a:cubicBezTo>
                    <a:pt x="2988" y="4414"/>
                    <a:pt x="3922" y="3713"/>
                    <a:pt x="4990" y="3213"/>
                  </a:cubicBezTo>
                  <a:lnTo>
                    <a:pt x="4990" y="3213"/>
                  </a:lnTo>
                  <a:cubicBezTo>
                    <a:pt x="4956" y="3580"/>
                    <a:pt x="5156" y="3947"/>
                    <a:pt x="5490" y="4113"/>
                  </a:cubicBezTo>
                  <a:cubicBezTo>
                    <a:pt x="11161" y="7149"/>
                    <a:pt x="13529" y="13587"/>
                    <a:pt x="14863" y="19491"/>
                  </a:cubicBezTo>
                  <a:cubicBezTo>
                    <a:pt x="15697" y="23127"/>
                    <a:pt x="16231" y="26796"/>
                    <a:pt x="17198" y="30332"/>
                  </a:cubicBezTo>
                  <a:cubicBezTo>
                    <a:pt x="18199" y="33935"/>
                    <a:pt x="19467" y="37437"/>
                    <a:pt x="20901" y="40873"/>
                  </a:cubicBezTo>
                  <a:cubicBezTo>
                    <a:pt x="23603" y="47411"/>
                    <a:pt x="26472" y="54049"/>
                    <a:pt x="30975" y="59620"/>
                  </a:cubicBezTo>
                  <a:cubicBezTo>
                    <a:pt x="34010" y="63389"/>
                    <a:pt x="38013" y="66758"/>
                    <a:pt x="42583" y="68460"/>
                  </a:cubicBezTo>
                  <a:lnTo>
                    <a:pt x="52924" y="57885"/>
                  </a:lnTo>
                  <a:cubicBezTo>
                    <a:pt x="55892" y="53115"/>
                    <a:pt x="52924" y="48079"/>
                    <a:pt x="52924" y="48078"/>
                  </a:cubicBezTo>
                  <a:lnTo>
                    <a:pt x="52924" y="48078"/>
                  </a:lnTo>
                  <a:cubicBezTo>
                    <a:pt x="56293" y="50380"/>
                    <a:pt x="55592" y="53682"/>
                    <a:pt x="55592" y="53682"/>
                  </a:cubicBezTo>
                  <a:lnTo>
                    <a:pt x="63231" y="45743"/>
                  </a:lnTo>
                  <a:cubicBezTo>
                    <a:pt x="62431" y="44009"/>
                    <a:pt x="61463" y="42307"/>
                    <a:pt x="60396" y="40706"/>
                  </a:cubicBezTo>
                  <a:cubicBezTo>
                    <a:pt x="58594" y="37971"/>
                    <a:pt x="56493" y="35469"/>
                    <a:pt x="54125" y="33201"/>
                  </a:cubicBezTo>
                  <a:cubicBezTo>
                    <a:pt x="51690" y="30933"/>
                    <a:pt x="48721" y="29231"/>
                    <a:pt x="45518" y="28264"/>
                  </a:cubicBezTo>
                  <a:cubicBezTo>
                    <a:pt x="39814" y="26563"/>
                    <a:pt x="31875" y="26563"/>
                    <a:pt x="28673" y="20559"/>
                  </a:cubicBezTo>
                  <a:cubicBezTo>
                    <a:pt x="27973" y="19124"/>
                    <a:pt x="27439" y="17590"/>
                    <a:pt x="27072" y="16055"/>
                  </a:cubicBezTo>
                  <a:cubicBezTo>
                    <a:pt x="26672" y="14521"/>
                    <a:pt x="26171" y="12986"/>
                    <a:pt x="25538" y="11519"/>
                  </a:cubicBezTo>
                  <a:cubicBezTo>
                    <a:pt x="24370" y="8717"/>
                    <a:pt x="22602" y="6215"/>
                    <a:pt x="20367" y="4147"/>
                  </a:cubicBezTo>
                  <a:cubicBezTo>
                    <a:pt x="18199" y="2112"/>
                    <a:pt x="15464" y="744"/>
                    <a:pt x="12528" y="211"/>
                  </a:cubicBezTo>
                  <a:cubicBezTo>
                    <a:pt x="11714" y="70"/>
                    <a:pt x="10894" y="1"/>
                    <a:pt x="10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70">
              <a:extLst>
                <a:ext uri="{FF2B5EF4-FFF2-40B4-BE49-F238E27FC236}">
                  <a16:creationId xmlns:a16="http://schemas.microsoft.com/office/drawing/2014/main" id="{9471F362-13F8-79ED-2318-19B747CAF81A}"/>
                </a:ext>
              </a:extLst>
            </p:cNvPr>
            <p:cNvSpPr/>
            <p:nvPr/>
          </p:nvSpPr>
          <p:spPr>
            <a:xfrm>
              <a:off x="6992556" y="2488788"/>
              <a:ext cx="345497" cy="366211"/>
            </a:xfrm>
            <a:custGeom>
              <a:avLst/>
              <a:gdLst/>
              <a:ahLst/>
              <a:cxnLst/>
              <a:rect l="l" t="t" r="r" b="b"/>
              <a:pathLst>
                <a:path w="12243" h="12977" extrusionOk="0">
                  <a:moveTo>
                    <a:pt x="9941" y="1"/>
                  </a:moveTo>
                  <a:cubicBezTo>
                    <a:pt x="6539" y="7039"/>
                    <a:pt x="1" y="7039"/>
                    <a:pt x="1" y="7039"/>
                  </a:cubicBezTo>
                  <a:cubicBezTo>
                    <a:pt x="1268" y="8874"/>
                    <a:pt x="2336" y="10875"/>
                    <a:pt x="3170" y="12977"/>
                  </a:cubicBezTo>
                  <a:cubicBezTo>
                    <a:pt x="4571" y="12143"/>
                    <a:pt x="5905" y="11209"/>
                    <a:pt x="7173" y="10141"/>
                  </a:cubicBezTo>
                  <a:cubicBezTo>
                    <a:pt x="8207" y="9207"/>
                    <a:pt x="9174" y="8207"/>
                    <a:pt x="10041" y="7106"/>
                  </a:cubicBezTo>
                  <a:cubicBezTo>
                    <a:pt x="10508" y="6505"/>
                    <a:pt x="10942" y="5872"/>
                    <a:pt x="11376" y="5271"/>
                  </a:cubicBezTo>
                  <a:cubicBezTo>
                    <a:pt x="11643" y="4904"/>
                    <a:pt x="11909" y="4504"/>
                    <a:pt x="12243" y="4170"/>
                  </a:cubicBezTo>
                  <a:cubicBezTo>
                    <a:pt x="11342" y="2836"/>
                    <a:pt x="10575" y="1435"/>
                    <a:pt x="9941" y="1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70">
              <a:extLst>
                <a:ext uri="{FF2B5EF4-FFF2-40B4-BE49-F238E27FC236}">
                  <a16:creationId xmlns:a16="http://schemas.microsoft.com/office/drawing/2014/main" id="{0C1AA829-40E5-C74A-047F-29143735EA63}"/>
                </a:ext>
              </a:extLst>
            </p:cNvPr>
            <p:cNvSpPr/>
            <p:nvPr/>
          </p:nvSpPr>
          <p:spPr>
            <a:xfrm>
              <a:off x="6664922" y="1815176"/>
              <a:ext cx="739025" cy="911478"/>
            </a:xfrm>
            <a:custGeom>
              <a:avLst/>
              <a:gdLst/>
              <a:ahLst/>
              <a:cxnLst/>
              <a:rect l="l" t="t" r="r" b="b"/>
              <a:pathLst>
                <a:path w="26188" h="32299" extrusionOk="0">
                  <a:moveTo>
                    <a:pt x="12484" y="1"/>
                  </a:moveTo>
                  <a:cubicBezTo>
                    <a:pt x="6153" y="1"/>
                    <a:pt x="1" y="5230"/>
                    <a:pt x="536" y="13997"/>
                  </a:cubicBezTo>
                  <a:cubicBezTo>
                    <a:pt x="536" y="14130"/>
                    <a:pt x="570" y="14264"/>
                    <a:pt x="570" y="14431"/>
                  </a:cubicBezTo>
                  <a:cubicBezTo>
                    <a:pt x="1203" y="21469"/>
                    <a:pt x="3172" y="31509"/>
                    <a:pt x="7041" y="32210"/>
                  </a:cubicBezTo>
                  <a:cubicBezTo>
                    <a:pt x="7380" y="32268"/>
                    <a:pt x="7766" y="32299"/>
                    <a:pt x="8190" y="32299"/>
                  </a:cubicBezTo>
                  <a:cubicBezTo>
                    <a:pt x="12602" y="32299"/>
                    <a:pt x="21166" y="29021"/>
                    <a:pt x="24787" y="20135"/>
                  </a:cubicBezTo>
                  <a:cubicBezTo>
                    <a:pt x="26188" y="16766"/>
                    <a:pt x="25554" y="12096"/>
                    <a:pt x="23619" y="7826"/>
                  </a:cubicBezTo>
                  <a:cubicBezTo>
                    <a:pt x="21199" y="2431"/>
                    <a:pt x="16800" y="1"/>
                    <a:pt x="12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70">
              <a:extLst>
                <a:ext uri="{FF2B5EF4-FFF2-40B4-BE49-F238E27FC236}">
                  <a16:creationId xmlns:a16="http://schemas.microsoft.com/office/drawing/2014/main" id="{D9BA007C-F3AF-8555-CE02-DD5C82A4CC9F}"/>
                </a:ext>
              </a:extLst>
            </p:cNvPr>
            <p:cNvSpPr/>
            <p:nvPr/>
          </p:nvSpPr>
          <p:spPr>
            <a:xfrm>
              <a:off x="6815589" y="2085750"/>
              <a:ext cx="166639" cy="70522"/>
            </a:xfrm>
            <a:custGeom>
              <a:avLst/>
              <a:gdLst/>
              <a:ahLst/>
              <a:cxnLst/>
              <a:rect l="l" t="t" r="r" b="b"/>
              <a:pathLst>
                <a:path w="5905" h="2499" extrusionOk="0">
                  <a:moveTo>
                    <a:pt x="2889" y="1"/>
                  </a:moveTo>
                  <a:cubicBezTo>
                    <a:pt x="2233" y="1"/>
                    <a:pt x="1495" y="208"/>
                    <a:pt x="701" y="773"/>
                  </a:cubicBezTo>
                  <a:cubicBezTo>
                    <a:pt x="701" y="773"/>
                    <a:pt x="1" y="1307"/>
                    <a:pt x="835" y="2307"/>
                  </a:cubicBezTo>
                  <a:cubicBezTo>
                    <a:pt x="951" y="2442"/>
                    <a:pt x="1065" y="2498"/>
                    <a:pt x="1185" y="2498"/>
                  </a:cubicBezTo>
                  <a:cubicBezTo>
                    <a:pt x="1760" y="2498"/>
                    <a:pt x="2468" y="1221"/>
                    <a:pt x="4161" y="1221"/>
                  </a:cubicBezTo>
                  <a:cubicBezTo>
                    <a:pt x="4652" y="1221"/>
                    <a:pt x="5227" y="1329"/>
                    <a:pt x="5905" y="1607"/>
                  </a:cubicBezTo>
                  <a:cubicBezTo>
                    <a:pt x="5905" y="1607"/>
                    <a:pt x="4714" y="1"/>
                    <a:pt x="2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70">
              <a:extLst>
                <a:ext uri="{FF2B5EF4-FFF2-40B4-BE49-F238E27FC236}">
                  <a16:creationId xmlns:a16="http://schemas.microsoft.com/office/drawing/2014/main" id="{0AB2B57C-9DC6-B62B-9D8B-F1FA3F766B31}"/>
                </a:ext>
              </a:extLst>
            </p:cNvPr>
            <p:cNvSpPr/>
            <p:nvPr/>
          </p:nvSpPr>
          <p:spPr>
            <a:xfrm>
              <a:off x="6635799" y="2143234"/>
              <a:ext cx="99814" cy="70719"/>
            </a:xfrm>
            <a:custGeom>
              <a:avLst/>
              <a:gdLst/>
              <a:ahLst/>
              <a:cxnLst/>
              <a:rect l="l" t="t" r="r" b="b"/>
              <a:pathLst>
                <a:path w="3537" h="2506" extrusionOk="0">
                  <a:moveTo>
                    <a:pt x="2220" y="1"/>
                  </a:moveTo>
                  <a:cubicBezTo>
                    <a:pt x="297" y="1"/>
                    <a:pt x="1" y="2505"/>
                    <a:pt x="1" y="2505"/>
                  </a:cubicBezTo>
                  <a:cubicBezTo>
                    <a:pt x="639" y="1611"/>
                    <a:pt x="1254" y="1382"/>
                    <a:pt x="1780" y="1382"/>
                  </a:cubicBezTo>
                  <a:cubicBezTo>
                    <a:pt x="2331" y="1382"/>
                    <a:pt x="2786" y="1633"/>
                    <a:pt x="3070" y="1633"/>
                  </a:cubicBezTo>
                  <a:cubicBezTo>
                    <a:pt x="3223" y="1633"/>
                    <a:pt x="3326" y="1561"/>
                    <a:pt x="3370" y="1338"/>
                  </a:cubicBezTo>
                  <a:cubicBezTo>
                    <a:pt x="3536" y="304"/>
                    <a:pt x="2936" y="104"/>
                    <a:pt x="2936" y="104"/>
                  </a:cubicBezTo>
                  <a:cubicBezTo>
                    <a:pt x="2675" y="33"/>
                    <a:pt x="2437" y="1"/>
                    <a:pt x="2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70">
              <a:extLst>
                <a:ext uri="{FF2B5EF4-FFF2-40B4-BE49-F238E27FC236}">
                  <a16:creationId xmlns:a16="http://schemas.microsoft.com/office/drawing/2014/main" id="{BE0E097F-96EF-6B14-B80E-D3FD43956209}"/>
                </a:ext>
              </a:extLst>
            </p:cNvPr>
            <p:cNvSpPr/>
            <p:nvPr/>
          </p:nvSpPr>
          <p:spPr>
            <a:xfrm>
              <a:off x="6727119" y="2196965"/>
              <a:ext cx="94142" cy="239136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70">
              <a:extLst>
                <a:ext uri="{FF2B5EF4-FFF2-40B4-BE49-F238E27FC236}">
                  <a16:creationId xmlns:a16="http://schemas.microsoft.com/office/drawing/2014/main" id="{8BD4C78B-CD1E-904F-8477-0C4D1712E685}"/>
                </a:ext>
              </a:extLst>
            </p:cNvPr>
            <p:cNvSpPr/>
            <p:nvPr/>
          </p:nvSpPr>
          <p:spPr>
            <a:xfrm>
              <a:off x="6762874" y="2499144"/>
              <a:ext cx="125240" cy="64398"/>
            </a:xfrm>
            <a:custGeom>
              <a:avLst/>
              <a:gdLst/>
              <a:ahLst/>
              <a:cxnLst/>
              <a:rect l="l" t="t" r="r" b="b"/>
              <a:pathLst>
                <a:path w="4438" h="2282" extrusionOk="0">
                  <a:moveTo>
                    <a:pt x="2836" y="1"/>
                  </a:moveTo>
                  <a:cubicBezTo>
                    <a:pt x="2836" y="1"/>
                    <a:pt x="2469" y="768"/>
                    <a:pt x="2136" y="901"/>
                  </a:cubicBezTo>
                  <a:cubicBezTo>
                    <a:pt x="2095" y="916"/>
                    <a:pt x="2047" y="923"/>
                    <a:pt x="1994" y="923"/>
                  </a:cubicBezTo>
                  <a:cubicBezTo>
                    <a:pt x="1573" y="923"/>
                    <a:pt x="835" y="501"/>
                    <a:pt x="835" y="501"/>
                  </a:cubicBezTo>
                  <a:lnTo>
                    <a:pt x="1" y="1568"/>
                  </a:lnTo>
                  <a:cubicBezTo>
                    <a:pt x="682" y="2088"/>
                    <a:pt x="1304" y="2281"/>
                    <a:pt x="1854" y="2281"/>
                  </a:cubicBezTo>
                  <a:cubicBezTo>
                    <a:pt x="3457" y="2281"/>
                    <a:pt x="4437" y="634"/>
                    <a:pt x="4437" y="634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70">
              <a:extLst>
                <a:ext uri="{FF2B5EF4-FFF2-40B4-BE49-F238E27FC236}">
                  <a16:creationId xmlns:a16="http://schemas.microsoft.com/office/drawing/2014/main" id="{0967105C-2F0D-787D-A09B-3DD7DCDA30F0}"/>
                </a:ext>
              </a:extLst>
            </p:cNvPr>
            <p:cNvSpPr/>
            <p:nvPr/>
          </p:nvSpPr>
          <p:spPr>
            <a:xfrm>
              <a:off x="6759121" y="2513819"/>
              <a:ext cx="132211" cy="32199"/>
            </a:xfrm>
            <a:custGeom>
              <a:avLst/>
              <a:gdLst/>
              <a:ahLst/>
              <a:cxnLst/>
              <a:rect l="l" t="t" r="r" b="b"/>
              <a:pathLst>
                <a:path w="4685" h="1141" extrusionOk="0">
                  <a:moveTo>
                    <a:pt x="4545" y="1"/>
                  </a:moveTo>
                  <a:cubicBezTo>
                    <a:pt x="4532" y="1"/>
                    <a:pt x="4518" y="5"/>
                    <a:pt x="4504" y="14"/>
                  </a:cubicBezTo>
                  <a:cubicBezTo>
                    <a:pt x="4473" y="14"/>
                    <a:pt x="2611" y="972"/>
                    <a:pt x="627" y="972"/>
                  </a:cubicBezTo>
                  <a:cubicBezTo>
                    <a:pt x="452" y="972"/>
                    <a:pt x="276" y="965"/>
                    <a:pt x="100" y="948"/>
                  </a:cubicBezTo>
                  <a:cubicBezTo>
                    <a:pt x="0" y="948"/>
                    <a:pt x="0" y="1082"/>
                    <a:pt x="100" y="1115"/>
                  </a:cubicBezTo>
                  <a:cubicBezTo>
                    <a:pt x="307" y="1132"/>
                    <a:pt x="512" y="1141"/>
                    <a:pt x="714" y="1141"/>
                  </a:cubicBezTo>
                  <a:cubicBezTo>
                    <a:pt x="1295" y="1141"/>
                    <a:pt x="1858" y="1072"/>
                    <a:pt x="2402" y="948"/>
                  </a:cubicBezTo>
                  <a:cubicBezTo>
                    <a:pt x="3169" y="748"/>
                    <a:pt x="3903" y="515"/>
                    <a:pt x="4570" y="181"/>
                  </a:cubicBezTo>
                  <a:cubicBezTo>
                    <a:pt x="4685" y="152"/>
                    <a:pt x="4627" y="1"/>
                    <a:pt x="4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70">
              <a:extLst>
                <a:ext uri="{FF2B5EF4-FFF2-40B4-BE49-F238E27FC236}">
                  <a16:creationId xmlns:a16="http://schemas.microsoft.com/office/drawing/2014/main" id="{01F7C157-6C94-E151-C5C5-4E7BF045765E}"/>
                </a:ext>
              </a:extLst>
            </p:cNvPr>
            <p:cNvSpPr/>
            <p:nvPr/>
          </p:nvSpPr>
          <p:spPr>
            <a:xfrm>
              <a:off x="6683801" y="2244431"/>
              <a:ext cx="43346" cy="47240"/>
            </a:xfrm>
            <a:custGeom>
              <a:avLst/>
              <a:gdLst/>
              <a:ahLst/>
              <a:cxnLst/>
              <a:rect l="l" t="t" r="r" b="b"/>
              <a:pathLst>
                <a:path w="1536" h="1674" extrusionOk="0">
                  <a:moveTo>
                    <a:pt x="744" y="1"/>
                  </a:moveTo>
                  <a:cubicBezTo>
                    <a:pt x="697" y="1"/>
                    <a:pt x="649" y="7"/>
                    <a:pt x="601" y="20"/>
                  </a:cubicBezTo>
                  <a:cubicBezTo>
                    <a:pt x="234" y="87"/>
                    <a:pt x="1" y="520"/>
                    <a:pt x="101" y="987"/>
                  </a:cubicBezTo>
                  <a:cubicBezTo>
                    <a:pt x="217" y="1394"/>
                    <a:pt x="510" y="1674"/>
                    <a:pt x="826" y="1674"/>
                  </a:cubicBezTo>
                  <a:cubicBezTo>
                    <a:pt x="873" y="1674"/>
                    <a:pt x="920" y="1668"/>
                    <a:pt x="968" y="1655"/>
                  </a:cubicBezTo>
                  <a:cubicBezTo>
                    <a:pt x="1335" y="1588"/>
                    <a:pt x="1535" y="1154"/>
                    <a:pt x="1435" y="687"/>
                  </a:cubicBezTo>
                  <a:cubicBezTo>
                    <a:pt x="1348" y="281"/>
                    <a:pt x="1059" y="1"/>
                    <a:pt x="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70">
              <a:extLst>
                <a:ext uri="{FF2B5EF4-FFF2-40B4-BE49-F238E27FC236}">
                  <a16:creationId xmlns:a16="http://schemas.microsoft.com/office/drawing/2014/main" id="{FC8EFC39-859B-1ABF-5224-C7EA30FCDD42}"/>
                </a:ext>
              </a:extLst>
            </p:cNvPr>
            <p:cNvSpPr/>
            <p:nvPr/>
          </p:nvSpPr>
          <p:spPr>
            <a:xfrm>
              <a:off x="6893730" y="2196711"/>
              <a:ext cx="43318" cy="46958"/>
            </a:xfrm>
            <a:custGeom>
              <a:avLst/>
              <a:gdLst/>
              <a:ahLst/>
              <a:cxnLst/>
              <a:rect l="l" t="t" r="r" b="b"/>
              <a:pathLst>
                <a:path w="1535" h="1664" extrusionOk="0">
                  <a:moveTo>
                    <a:pt x="704" y="1"/>
                  </a:moveTo>
                  <a:cubicBezTo>
                    <a:pt x="670" y="1"/>
                    <a:pt x="635" y="4"/>
                    <a:pt x="601" y="10"/>
                  </a:cubicBezTo>
                  <a:cubicBezTo>
                    <a:pt x="234" y="110"/>
                    <a:pt x="0" y="544"/>
                    <a:pt x="100" y="977"/>
                  </a:cubicBezTo>
                  <a:cubicBezTo>
                    <a:pt x="188" y="1384"/>
                    <a:pt x="502" y="1664"/>
                    <a:pt x="824" y="1664"/>
                  </a:cubicBezTo>
                  <a:cubicBezTo>
                    <a:pt x="872" y="1664"/>
                    <a:pt x="920" y="1657"/>
                    <a:pt x="968" y="1644"/>
                  </a:cubicBezTo>
                  <a:cubicBezTo>
                    <a:pt x="1335" y="1578"/>
                    <a:pt x="1535" y="1144"/>
                    <a:pt x="1435" y="677"/>
                  </a:cubicBezTo>
                  <a:cubicBezTo>
                    <a:pt x="1344" y="284"/>
                    <a:pt x="103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70">
              <a:extLst>
                <a:ext uri="{FF2B5EF4-FFF2-40B4-BE49-F238E27FC236}">
                  <a16:creationId xmlns:a16="http://schemas.microsoft.com/office/drawing/2014/main" id="{E63ECFFC-C175-CE51-C570-976A402D6873}"/>
                </a:ext>
              </a:extLst>
            </p:cNvPr>
            <p:cNvSpPr/>
            <p:nvPr/>
          </p:nvSpPr>
          <p:spPr>
            <a:xfrm>
              <a:off x="6885264" y="2181556"/>
              <a:ext cx="106389" cy="27684"/>
            </a:xfrm>
            <a:custGeom>
              <a:avLst/>
              <a:gdLst/>
              <a:ahLst/>
              <a:cxnLst/>
              <a:rect l="l" t="t" r="r" b="b"/>
              <a:pathLst>
                <a:path w="3770" h="981" extrusionOk="0">
                  <a:moveTo>
                    <a:pt x="1279" y="0"/>
                  </a:moveTo>
                  <a:cubicBezTo>
                    <a:pt x="885" y="0"/>
                    <a:pt x="411" y="174"/>
                    <a:pt x="0" y="814"/>
                  </a:cubicBezTo>
                  <a:cubicBezTo>
                    <a:pt x="0" y="814"/>
                    <a:pt x="390" y="370"/>
                    <a:pt x="1007" y="370"/>
                  </a:cubicBezTo>
                  <a:cubicBezTo>
                    <a:pt x="1362" y="370"/>
                    <a:pt x="1793" y="517"/>
                    <a:pt x="2268" y="981"/>
                  </a:cubicBezTo>
                  <a:lnTo>
                    <a:pt x="3770" y="80"/>
                  </a:lnTo>
                  <a:lnTo>
                    <a:pt x="2102" y="247"/>
                  </a:lnTo>
                  <a:cubicBezTo>
                    <a:pt x="2102" y="247"/>
                    <a:pt x="1747" y="0"/>
                    <a:pt x="1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70">
              <a:extLst>
                <a:ext uri="{FF2B5EF4-FFF2-40B4-BE49-F238E27FC236}">
                  <a16:creationId xmlns:a16="http://schemas.microsoft.com/office/drawing/2014/main" id="{8A0CF81D-B159-F83C-55A2-8923E6C50568}"/>
                </a:ext>
              </a:extLst>
            </p:cNvPr>
            <p:cNvSpPr/>
            <p:nvPr/>
          </p:nvSpPr>
          <p:spPr>
            <a:xfrm>
              <a:off x="6625442" y="2231167"/>
              <a:ext cx="105458" cy="40213"/>
            </a:xfrm>
            <a:custGeom>
              <a:avLst/>
              <a:gdLst/>
              <a:ahLst/>
              <a:cxnLst/>
              <a:rect l="l" t="t" r="r" b="b"/>
              <a:pathLst>
                <a:path w="3737" h="1425" extrusionOk="0">
                  <a:moveTo>
                    <a:pt x="2759" y="0"/>
                  </a:moveTo>
                  <a:cubicBezTo>
                    <a:pt x="1983" y="0"/>
                    <a:pt x="1602" y="690"/>
                    <a:pt x="1602" y="690"/>
                  </a:cubicBezTo>
                  <a:lnTo>
                    <a:pt x="1" y="1291"/>
                  </a:lnTo>
                  <a:lnTo>
                    <a:pt x="1769" y="1424"/>
                  </a:lnTo>
                  <a:cubicBezTo>
                    <a:pt x="2146" y="431"/>
                    <a:pt x="2771" y="230"/>
                    <a:pt x="3216" y="230"/>
                  </a:cubicBezTo>
                  <a:cubicBezTo>
                    <a:pt x="3518" y="230"/>
                    <a:pt x="3737" y="323"/>
                    <a:pt x="3737" y="323"/>
                  </a:cubicBezTo>
                  <a:cubicBezTo>
                    <a:pt x="3361" y="87"/>
                    <a:pt x="3035" y="0"/>
                    <a:pt x="2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70">
              <a:extLst>
                <a:ext uri="{FF2B5EF4-FFF2-40B4-BE49-F238E27FC236}">
                  <a16:creationId xmlns:a16="http://schemas.microsoft.com/office/drawing/2014/main" id="{0E321D0F-616F-26B3-3AA6-70607F40AB5C}"/>
                </a:ext>
              </a:extLst>
            </p:cNvPr>
            <p:cNvSpPr/>
            <p:nvPr/>
          </p:nvSpPr>
          <p:spPr>
            <a:xfrm>
              <a:off x="6908799" y="2243556"/>
              <a:ext cx="201463" cy="116803"/>
            </a:xfrm>
            <a:custGeom>
              <a:avLst/>
              <a:gdLst/>
              <a:ahLst/>
              <a:cxnLst/>
              <a:rect l="l" t="t" r="r" b="b"/>
              <a:pathLst>
                <a:path w="7139" h="4139" extrusionOk="0">
                  <a:moveTo>
                    <a:pt x="4398" y="0"/>
                  </a:moveTo>
                  <a:cubicBezTo>
                    <a:pt x="3997" y="0"/>
                    <a:pt x="3570" y="49"/>
                    <a:pt x="3136" y="151"/>
                  </a:cubicBezTo>
                  <a:cubicBezTo>
                    <a:pt x="1301" y="551"/>
                    <a:pt x="0" y="1752"/>
                    <a:pt x="234" y="2820"/>
                  </a:cubicBezTo>
                  <a:cubicBezTo>
                    <a:pt x="437" y="3635"/>
                    <a:pt x="1457" y="4138"/>
                    <a:pt x="2745" y="4138"/>
                  </a:cubicBezTo>
                  <a:cubicBezTo>
                    <a:pt x="3144" y="4138"/>
                    <a:pt x="3569" y="4090"/>
                    <a:pt x="4003" y="3987"/>
                  </a:cubicBezTo>
                  <a:cubicBezTo>
                    <a:pt x="5838" y="3587"/>
                    <a:pt x="7139" y="2386"/>
                    <a:pt x="6905" y="1319"/>
                  </a:cubicBezTo>
                  <a:cubicBezTo>
                    <a:pt x="6727" y="504"/>
                    <a:pt x="5693" y="0"/>
                    <a:pt x="4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70">
              <a:extLst>
                <a:ext uri="{FF2B5EF4-FFF2-40B4-BE49-F238E27FC236}">
                  <a16:creationId xmlns:a16="http://schemas.microsoft.com/office/drawing/2014/main" id="{3A35B804-1625-F0BE-DA1A-A0231C6B20B2}"/>
                </a:ext>
              </a:extLst>
            </p:cNvPr>
            <p:cNvSpPr/>
            <p:nvPr/>
          </p:nvSpPr>
          <p:spPr>
            <a:xfrm>
              <a:off x="6691336" y="2314642"/>
              <a:ext cx="44277" cy="84745"/>
            </a:xfrm>
            <a:custGeom>
              <a:avLst/>
              <a:gdLst/>
              <a:ahLst/>
              <a:cxnLst/>
              <a:rect l="l" t="t" r="r" b="b"/>
              <a:pathLst>
                <a:path w="1569" h="3003" extrusionOk="0">
                  <a:moveTo>
                    <a:pt x="1" y="1"/>
                  </a:moveTo>
                  <a:cubicBezTo>
                    <a:pt x="234" y="968"/>
                    <a:pt x="267" y="2369"/>
                    <a:pt x="501" y="3003"/>
                  </a:cubicBezTo>
                  <a:cubicBezTo>
                    <a:pt x="1101" y="2469"/>
                    <a:pt x="1568" y="1802"/>
                    <a:pt x="1435" y="1201"/>
                  </a:cubicBezTo>
                  <a:cubicBezTo>
                    <a:pt x="1302" y="634"/>
                    <a:pt x="835" y="167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70">
              <a:extLst>
                <a:ext uri="{FF2B5EF4-FFF2-40B4-BE49-F238E27FC236}">
                  <a16:creationId xmlns:a16="http://schemas.microsoft.com/office/drawing/2014/main" id="{74A43AB9-06CD-2CD2-8836-8650709A5528}"/>
                </a:ext>
              </a:extLst>
            </p:cNvPr>
            <p:cNvSpPr/>
            <p:nvPr/>
          </p:nvSpPr>
          <p:spPr>
            <a:xfrm>
              <a:off x="7320162" y="2112954"/>
              <a:ext cx="247433" cy="282031"/>
            </a:xfrm>
            <a:custGeom>
              <a:avLst/>
              <a:gdLst/>
              <a:ahLst/>
              <a:cxnLst/>
              <a:rect l="l" t="t" r="r" b="b"/>
              <a:pathLst>
                <a:path w="8768" h="9994" extrusionOk="0">
                  <a:moveTo>
                    <a:pt x="3318" y="0"/>
                  </a:moveTo>
                  <a:cubicBezTo>
                    <a:pt x="3105" y="0"/>
                    <a:pt x="2888" y="14"/>
                    <a:pt x="2669" y="42"/>
                  </a:cubicBezTo>
                  <a:cubicBezTo>
                    <a:pt x="1668" y="143"/>
                    <a:pt x="734" y="543"/>
                    <a:pt x="0" y="1210"/>
                  </a:cubicBezTo>
                  <a:lnTo>
                    <a:pt x="934" y="9416"/>
                  </a:lnTo>
                  <a:cubicBezTo>
                    <a:pt x="1690" y="9811"/>
                    <a:pt x="2488" y="9994"/>
                    <a:pt x="3269" y="9994"/>
                  </a:cubicBezTo>
                  <a:cubicBezTo>
                    <a:pt x="5590" y="9994"/>
                    <a:pt x="7757" y="8376"/>
                    <a:pt x="8206" y="5880"/>
                  </a:cubicBezTo>
                  <a:cubicBezTo>
                    <a:pt x="8767" y="2794"/>
                    <a:pt x="6358" y="0"/>
                    <a:pt x="33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70">
              <a:extLst>
                <a:ext uri="{FF2B5EF4-FFF2-40B4-BE49-F238E27FC236}">
                  <a16:creationId xmlns:a16="http://schemas.microsoft.com/office/drawing/2014/main" id="{F26B9776-04E0-ECF8-4CA9-8ECAFCF5484B}"/>
                </a:ext>
              </a:extLst>
            </p:cNvPr>
            <p:cNvSpPr/>
            <p:nvPr/>
          </p:nvSpPr>
          <p:spPr>
            <a:xfrm>
              <a:off x="7374740" y="2181923"/>
              <a:ext cx="94170" cy="144035"/>
            </a:xfrm>
            <a:custGeom>
              <a:avLst/>
              <a:gdLst/>
              <a:ahLst/>
              <a:cxnLst/>
              <a:rect l="l" t="t" r="r" b="b"/>
              <a:pathLst>
                <a:path w="3337" h="5104" fill="none" extrusionOk="0">
                  <a:moveTo>
                    <a:pt x="3337" y="0"/>
                  </a:moveTo>
                  <a:lnTo>
                    <a:pt x="1" y="5104"/>
                  </a:lnTo>
                  <a:lnTo>
                    <a:pt x="2436" y="433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70">
              <a:extLst>
                <a:ext uri="{FF2B5EF4-FFF2-40B4-BE49-F238E27FC236}">
                  <a16:creationId xmlns:a16="http://schemas.microsoft.com/office/drawing/2014/main" id="{31BC4180-A4D4-89ED-5D51-1DC389664B13}"/>
                </a:ext>
              </a:extLst>
            </p:cNvPr>
            <p:cNvSpPr/>
            <p:nvPr/>
          </p:nvSpPr>
          <p:spPr>
            <a:xfrm>
              <a:off x="6687583" y="1803437"/>
              <a:ext cx="726721" cy="753756"/>
            </a:xfrm>
            <a:custGeom>
              <a:avLst/>
              <a:gdLst/>
              <a:ahLst/>
              <a:cxnLst/>
              <a:rect l="l" t="t" r="r" b="b"/>
              <a:pathLst>
                <a:path w="25752" h="26710" extrusionOk="0">
                  <a:moveTo>
                    <a:pt x="12234" y="1"/>
                  </a:moveTo>
                  <a:cubicBezTo>
                    <a:pt x="6728" y="1"/>
                    <a:pt x="1246" y="3919"/>
                    <a:pt x="0" y="10410"/>
                  </a:cubicBezTo>
                  <a:cubicBezTo>
                    <a:pt x="534" y="10243"/>
                    <a:pt x="3403" y="9176"/>
                    <a:pt x="4370" y="6040"/>
                  </a:cubicBezTo>
                  <a:cubicBezTo>
                    <a:pt x="4370" y="6040"/>
                    <a:pt x="10174" y="11878"/>
                    <a:pt x="18146" y="12078"/>
                  </a:cubicBezTo>
                  <a:lnTo>
                    <a:pt x="18146" y="12111"/>
                  </a:lnTo>
                  <a:lnTo>
                    <a:pt x="21249" y="25021"/>
                  </a:lnTo>
                  <a:cubicBezTo>
                    <a:pt x="21479" y="26026"/>
                    <a:pt x="22376" y="26710"/>
                    <a:pt x="23388" y="26710"/>
                  </a:cubicBezTo>
                  <a:cubicBezTo>
                    <a:pt x="23551" y="26710"/>
                    <a:pt x="23717" y="26692"/>
                    <a:pt x="23884" y="26655"/>
                  </a:cubicBezTo>
                  <a:cubicBezTo>
                    <a:pt x="25051" y="26355"/>
                    <a:pt x="25752" y="25187"/>
                    <a:pt x="25452" y="24020"/>
                  </a:cubicBezTo>
                  <a:lnTo>
                    <a:pt x="22483" y="11644"/>
                  </a:lnTo>
                  <a:cubicBezTo>
                    <a:pt x="23083" y="11477"/>
                    <a:pt x="23717" y="11311"/>
                    <a:pt x="24284" y="11077"/>
                  </a:cubicBezTo>
                  <a:cubicBezTo>
                    <a:pt x="23951" y="9876"/>
                    <a:pt x="23550" y="8675"/>
                    <a:pt x="23050" y="7541"/>
                  </a:cubicBezTo>
                  <a:cubicBezTo>
                    <a:pt x="20703" y="2311"/>
                    <a:pt x="16462" y="1"/>
                    <a:pt x="12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70">
              <a:extLst>
                <a:ext uri="{FF2B5EF4-FFF2-40B4-BE49-F238E27FC236}">
                  <a16:creationId xmlns:a16="http://schemas.microsoft.com/office/drawing/2014/main" id="{024184E7-E53C-C1CD-9293-A83B9389DEC2}"/>
                </a:ext>
              </a:extLst>
            </p:cNvPr>
            <p:cNvSpPr/>
            <p:nvPr/>
          </p:nvSpPr>
          <p:spPr>
            <a:xfrm>
              <a:off x="6911621" y="2615862"/>
              <a:ext cx="1866697" cy="2374092"/>
            </a:xfrm>
            <a:custGeom>
              <a:avLst/>
              <a:gdLst/>
              <a:ahLst/>
              <a:cxnLst/>
              <a:rect l="l" t="t" r="r" b="b"/>
              <a:pathLst>
                <a:path w="66148" h="84128" extrusionOk="0">
                  <a:moveTo>
                    <a:pt x="15311" y="1"/>
                  </a:moveTo>
                  <a:cubicBezTo>
                    <a:pt x="15011" y="435"/>
                    <a:pt x="14711" y="868"/>
                    <a:pt x="14444" y="1302"/>
                  </a:cubicBezTo>
                  <a:cubicBezTo>
                    <a:pt x="13943" y="2036"/>
                    <a:pt x="13476" y="2736"/>
                    <a:pt x="12909" y="3437"/>
                  </a:cubicBezTo>
                  <a:cubicBezTo>
                    <a:pt x="11041" y="5672"/>
                    <a:pt x="8773" y="7573"/>
                    <a:pt x="6205" y="9007"/>
                  </a:cubicBezTo>
                  <a:cubicBezTo>
                    <a:pt x="8406" y="15445"/>
                    <a:pt x="7305" y="22283"/>
                    <a:pt x="2869" y="33391"/>
                  </a:cubicBezTo>
                  <a:cubicBezTo>
                    <a:pt x="0" y="40530"/>
                    <a:pt x="4870" y="47368"/>
                    <a:pt x="10674" y="52505"/>
                  </a:cubicBezTo>
                  <a:lnTo>
                    <a:pt x="12809" y="84094"/>
                  </a:lnTo>
                  <a:lnTo>
                    <a:pt x="66147" y="84128"/>
                  </a:lnTo>
                  <a:cubicBezTo>
                    <a:pt x="64480" y="75889"/>
                    <a:pt x="60110" y="61011"/>
                    <a:pt x="59409" y="59877"/>
                  </a:cubicBezTo>
                  <a:cubicBezTo>
                    <a:pt x="45232" y="20749"/>
                    <a:pt x="21716" y="5471"/>
                    <a:pt x="17546" y="3003"/>
                  </a:cubicBezTo>
                  <a:cubicBezTo>
                    <a:pt x="16679" y="1936"/>
                    <a:pt x="15945" y="935"/>
                    <a:pt x="15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70">
              <a:extLst>
                <a:ext uri="{FF2B5EF4-FFF2-40B4-BE49-F238E27FC236}">
                  <a16:creationId xmlns:a16="http://schemas.microsoft.com/office/drawing/2014/main" id="{12543576-7AB2-883D-A987-D6E2F4A6AA2C}"/>
                </a:ext>
              </a:extLst>
            </p:cNvPr>
            <p:cNvSpPr/>
            <p:nvPr/>
          </p:nvSpPr>
          <p:spPr>
            <a:xfrm>
              <a:off x="7065985" y="2596560"/>
              <a:ext cx="345497" cy="434475"/>
            </a:xfrm>
            <a:custGeom>
              <a:avLst/>
              <a:gdLst/>
              <a:ahLst/>
              <a:cxnLst/>
              <a:rect l="l" t="t" r="r" b="b"/>
              <a:pathLst>
                <a:path w="12243" h="15396" extrusionOk="0">
                  <a:moveTo>
                    <a:pt x="10131" y="0"/>
                  </a:moveTo>
                  <a:cubicBezTo>
                    <a:pt x="9917" y="0"/>
                    <a:pt x="9697" y="55"/>
                    <a:pt x="9474" y="185"/>
                  </a:cubicBezTo>
                  <a:cubicBezTo>
                    <a:pt x="9474" y="185"/>
                    <a:pt x="3637" y="7423"/>
                    <a:pt x="1" y="8624"/>
                  </a:cubicBezTo>
                  <a:lnTo>
                    <a:pt x="868" y="15395"/>
                  </a:lnTo>
                  <a:cubicBezTo>
                    <a:pt x="868" y="15395"/>
                    <a:pt x="9975" y="8991"/>
                    <a:pt x="12243" y="1619"/>
                  </a:cubicBezTo>
                  <a:cubicBezTo>
                    <a:pt x="12243" y="1619"/>
                    <a:pt x="11291" y="0"/>
                    <a:pt x="101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70">
              <a:extLst>
                <a:ext uri="{FF2B5EF4-FFF2-40B4-BE49-F238E27FC236}">
                  <a16:creationId xmlns:a16="http://schemas.microsoft.com/office/drawing/2014/main" id="{42BB6DD2-EBD1-E39F-39C6-B1ACCDF89A4C}"/>
                </a:ext>
              </a:extLst>
            </p:cNvPr>
            <p:cNvSpPr/>
            <p:nvPr/>
          </p:nvSpPr>
          <p:spPr>
            <a:xfrm>
              <a:off x="5771646" y="969479"/>
              <a:ext cx="689104" cy="2869212"/>
            </a:xfrm>
            <a:custGeom>
              <a:avLst/>
              <a:gdLst/>
              <a:ahLst/>
              <a:cxnLst/>
              <a:rect l="l" t="t" r="r" b="b"/>
              <a:pathLst>
                <a:path w="24419" h="101673" extrusionOk="0">
                  <a:moveTo>
                    <a:pt x="3036" y="0"/>
                  </a:moveTo>
                  <a:cubicBezTo>
                    <a:pt x="2703" y="0"/>
                    <a:pt x="2402" y="267"/>
                    <a:pt x="2402" y="601"/>
                  </a:cubicBezTo>
                  <a:cubicBezTo>
                    <a:pt x="2102" y="9474"/>
                    <a:pt x="7740" y="14010"/>
                    <a:pt x="13143" y="18380"/>
                  </a:cubicBezTo>
                  <a:cubicBezTo>
                    <a:pt x="18280" y="22550"/>
                    <a:pt x="23151" y="26452"/>
                    <a:pt x="22917" y="33824"/>
                  </a:cubicBezTo>
                  <a:cubicBezTo>
                    <a:pt x="22650" y="41997"/>
                    <a:pt x="17346" y="45633"/>
                    <a:pt x="11709" y="49502"/>
                  </a:cubicBezTo>
                  <a:cubicBezTo>
                    <a:pt x="6205" y="53305"/>
                    <a:pt x="534" y="57208"/>
                    <a:pt x="268" y="65614"/>
                  </a:cubicBezTo>
                  <a:cubicBezTo>
                    <a:pt x="1" y="73553"/>
                    <a:pt x="4804" y="77522"/>
                    <a:pt x="9908" y="81725"/>
                  </a:cubicBezTo>
                  <a:cubicBezTo>
                    <a:pt x="15378" y="86229"/>
                    <a:pt x="21049" y="90899"/>
                    <a:pt x="20715" y="101039"/>
                  </a:cubicBezTo>
                  <a:cubicBezTo>
                    <a:pt x="20715" y="101373"/>
                    <a:pt x="20982" y="101673"/>
                    <a:pt x="21316" y="101673"/>
                  </a:cubicBezTo>
                  <a:cubicBezTo>
                    <a:pt x="21683" y="101673"/>
                    <a:pt x="21950" y="101406"/>
                    <a:pt x="21950" y="101072"/>
                  </a:cubicBezTo>
                  <a:cubicBezTo>
                    <a:pt x="22283" y="90265"/>
                    <a:pt x="16146" y="85194"/>
                    <a:pt x="10708" y="80725"/>
                  </a:cubicBezTo>
                  <a:cubicBezTo>
                    <a:pt x="5838" y="76722"/>
                    <a:pt x="1268" y="72952"/>
                    <a:pt x="1502" y="65647"/>
                  </a:cubicBezTo>
                  <a:cubicBezTo>
                    <a:pt x="1769" y="57875"/>
                    <a:pt x="6939" y="54306"/>
                    <a:pt x="12410" y="50536"/>
                  </a:cubicBezTo>
                  <a:cubicBezTo>
                    <a:pt x="18047" y="46633"/>
                    <a:pt x="23851" y="42631"/>
                    <a:pt x="24151" y="33858"/>
                  </a:cubicBezTo>
                  <a:cubicBezTo>
                    <a:pt x="24418" y="25852"/>
                    <a:pt x="19081" y="21549"/>
                    <a:pt x="13944" y="17413"/>
                  </a:cubicBezTo>
                  <a:cubicBezTo>
                    <a:pt x="8507" y="13043"/>
                    <a:pt x="3370" y="8906"/>
                    <a:pt x="3637" y="634"/>
                  </a:cubicBezTo>
                  <a:cubicBezTo>
                    <a:pt x="3637" y="300"/>
                    <a:pt x="3370" y="0"/>
                    <a:pt x="3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70">
              <a:extLst>
                <a:ext uri="{FF2B5EF4-FFF2-40B4-BE49-F238E27FC236}">
                  <a16:creationId xmlns:a16="http://schemas.microsoft.com/office/drawing/2014/main" id="{EC9632FF-9901-CB7E-AF6F-1849E52EF651}"/>
                </a:ext>
              </a:extLst>
            </p:cNvPr>
            <p:cNvSpPr/>
            <p:nvPr/>
          </p:nvSpPr>
          <p:spPr>
            <a:xfrm>
              <a:off x="5747180" y="899945"/>
              <a:ext cx="770039" cy="2919077"/>
            </a:xfrm>
            <a:custGeom>
              <a:avLst/>
              <a:gdLst/>
              <a:ahLst/>
              <a:cxnLst/>
              <a:rect l="l" t="t" r="r" b="b"/>
              <a:pathLst>
                <a:path w="27287" h="103440" extrusionOk="0">
                  <a:moveTo>
                    <a:pt x="25601" y="0"/>
                  </a:moveTo>
                  <a:cubicBezTo>
                    <a:pt x="25266" y="0"/>
                    <a:pt x="24931" y="246"/>
                    <a:pt x="24985" y="696"/>
                  </a:cubicBezTo>
                  <a:cubicBezTo>
                    <a:pt x="25952" y="9969"/>
                    <a:pt x="19948" y="14573"/>
                    <a:pt x="13610" y="19443"/>
                  </a:cubicBezTo>
                  <a:cubicBezTo>
                    <a:pt x="8140" y="23679"/>
                    <a:pt x="2469" y="28016"/>
                    <a:pt x="2202" y="35588"/>
                  </a:cubicBezTo>
                  <a:cubicBezTo>
                    <a:pt x="1902" y="45328"/>
                    <a:pt x="7639" y="49698"/>
                    <a:pt x="13210" y="53901"/>
                  </a:cubicBezTo>
                  <a:cubicBezTo>
                    <a:pt x="18213" y="57704"/>
                    <a:pt x="22983" y="61306"/>
                    <a:pt x="22717" y="68778"/>
                  </a:cubicBezTo>
                  <a:cubicBezTo>
                    <a:pt x="22483" y="76350"/>
                    <a:pt x="17513" y="80020"/>
                    <a:pt x="12242" y="83922"/>
                  </a:cubicBezTo>
                  <a:cubicBezTo>
                    <a:pt x="6405" y="88259"/>
                    <a:pt x="334" y="92762"/>
                    <a:pt x="0" y="102803"/>
                  </a:cubicBezTo>
                  <a:cubicBezTo>
                    <a:pt x="0" y="103136"/>
                    <a:pt x="267" y="103436"/>
                    <a:pt x="601" y="103436"/>
                  </a:cubicBezTo>
                  <a:cubicBezTo>
                    <a:pt x="622" y="103438"/>
                    <a:pt x="642" y="103439"/>
                    <a:pt x="662" y="103439"/>
                  </a:cubicBezTo>
                  <a:cubicBezTo>
                    <a:pt x="997" y="103439"/>
                    <a:pt x="1236" y="103182"/>
                    <a:pt x="1268" y="102836"/>
                  </a:cubicBezTo>
                  <a:cubicBezTo>
                    <a:pt x="1568" y="93429"/>
                    <a:pt x="7372" y="89126"/>
                    <a:pt x="13010" y="84957"/>
                  </a:cubicBezTo>
                  <a:cubicBezTo>
                    <a:pt x="18280" y="81054"/>
                    <a:pt x="23717" y="76951"/>
                    <a:pt x="23984" y="68845"/>
                  </a:cubicBezTo>
                  <a:cubicBezTo>
                    <a:pt x="24251" y="60706"/>
                    <a:pt x="19014" y="56770"/>
                    <a:pt x="13944" y="52934"/>
                  </a:cubicBezTo>
                  <a:cubicBezTo>
                    <a:pt x="8640" y="48897"/>
                    <a:pt x="3169" y="44761"/>
                    <a:pt x="3470" y="35621"/>
                  </a:cubicBezTo>
                  <a:cubicBezTo>
                    <a:pt x="3703" y="28650"/>
                    <a:pt x="8873" y="24680"/>
                    <a:pt x="14377" y="20444"/>
                  </a:cubicBezTo>
                  <a:cubicBezTo>
                    <a:pt x="20715" y="15573"/>
                    <a:pt x="27287" y="10570"/>
                    <a:pt x="26219" y="563"/>
                  </a:cubicBezTo>
                  <a:cubicBezTo>
                    <a:pt x="26173" y="179"/>
                    <a:pt x="25887" y="0"/>
                    <a:pt x="2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70">
              <a:extLst>
                <a:ext uri="{FF2B5EF4-FFF2-40B4-BE49-F238E27FC236}">
                  <a16:creationId xmlns:a16="http://schemas.microsoft.com/office/drawing/2014/main" id="{436F5C5E-B750-0830-CD37-E2370DEB581B}"/>
                </a:ext>
              </a:extLst>
            </p:cNvPr>
            <p:cNvSpPr/>
            <p:nvPr/>
          </p:nvSpPr>
          <p:spPr>
            <a:xfrm>
              <a:off x="5944861" y="2932773"/>
              <a:ext cx="444465" cy="225337"/>
            </a:xfrm>
            <a:custGeom>
              <a:avLst/>
              <a:gdLst/>
              <a:ahLst/>
              <a:cxnLst/>
              <a:rect l="l" t="t" r="r" b="b"/>
              <a:pathLst>
                <a:path w="15750" h="7985" extrusionOk="0">
                  <a:moveTo>
                    <a:pt x="15158" y="0"/>
                  </a:moveTo>
                  <a:cubicBezTo>
                    <a:pt x="15101" y="0"/>
                    <a:pt x="15040" y="14"/>
                    <a:pt x="14978" y="46"/>
                  </a:cubicBezTo>
                  <a:lnTo>
                    <a:pt x="401" y="7184"/>
                  </a:lnTo>
                  <a:cubicBezTo>
                    <a:pt x="0" y="7384"/>
                    <a:pt x="134" y="7985"/>
                    <a:pt x="601" y="7985"/>
                  </a:cubicBezTo>
                  <a:cubicBezTo>
                    <a:pt x="668" y="7951"/>
                    <a:pt x="701" y="7951"/>
                    <a:pt x="768" y="7918"/>
                  </a:cubicBezTo>
                  <a:lnTo>
                    <a:pt x="15345" y="813"/>
                  </a:lnTo>
                  <a:cubicBezTo>
                    <a:pt x="15749" y="582"/>
                    <a:pt x="15528" y="0"/>
                    <a:pt x="15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70">
              <a:extLst>
                <a:ext uri="{FF2B5EF4-FFF2-40B4-BE49-F238E27FC236}">
                  <a16:creationId xmlns:a16="http://schemas.microsoft.com/office/drawing/2014/main" id="{248BAA95-A547-A87F-8EE0-F493CCDAF61C}"/>
                </a:ext>
              </a:extLst>
            </p:cNvPr>
            <p:cNvSpPr/>
            <p:nvPr/>
          </p:nvSpPr>
          <p:spPr>
            <a:xfrm>
              <a:off x="5834718" y="2747367"/>
              <a:ext cx="561126" cy="275201"/>
            </a:xfrm>
            <a:custGeom>
              <a:avLst/>
              <a:gdLst/>
              <a:ahLst/>
              <a:cxnLst/>
              <a:rect l="l" t="t" r="r" b="b"/>
              <a:pathLst>
                <a:path w="19884" h="9752" extrusionOk="0">
                  <a:moveTo>
                    <a:pt x="19267" y="1"/>
                  </a:moveTo>
                  <a:cubicBezTo>
                    <a:pt x="19208" y="1"/>
                    <a:pt x="19146" y="14"/>
                    <a:pt x="19081" y="44"/>
                  </a:cubicBezTo>
                  <a:lnTo>
                    <a:pt x="401" y="8951"/>
                  </a:lnTo>
                  <a:cubicBezTo>
                    <a:pt x="1" y="9151"/>
                    <a:pt x="167" y="9718"/>
                    <a:pt x="601" y="9751"/>
                  </a:cubicBezTo>
                  <a:cubicBezTo>
                    <a:pt x="668" y="9751"/>
                    <a:pt x="701" y="9718"/>
                    <a:pt x="768" y="9684"/>
                  </a:cubicBezTo>
                  <a:lnTo>
                    <a:pt x="19448" y="811"/>
                  </a:lnTo>
                  <a:cubicBezTo>
                    <a:pt x="19883" y="608"/>
                    <a:pt x="19662" y="1"/>
                    <a:pt x="19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70">
              <a:extLst>
                <a:ext uri="{FF2B5EF4-FFF2-40B4-BE49-F238E27FC236}">
                  <a16:creationId xmlns:a16="http://schemas.microsoft.com/office/drawing/2014/main" id="{7F9E2C8B-2B8D-D438-6D4E-7849339F98D2}"/>
                </a:ext>
              </a:extLst>
            </p:cNvPr>
            <p:cNvSpPr/>
            <p:nvPr/>
          </p:nvSpPr>
          <p:spPr>
            <a:xfrm>
              <a:off x="5801785" y="2584482"/>
              <a:ext cx="518796" cy="264873"/>
            </a:xfrm>
            <a:custGeom>
              <a:avLst/>
              <a:gdLst/>
              <a:ahLst/>
              <a:cxnLst/>
              <a:rect l="l" t="t" r="r" b="b"/>
              <a:pathLst>
                <a:path w="18384" h="9386" extrusionOk="0">
                  <a:moveTo>
                    <a:pt x="17794" y="0"/>
                  </a:moveTo>
                  <a:cubicBezTo>
                    <a:pt x="17736" y="0"/>
                    <a:pt x="17675" y="14"/>
                    <a:pt x="17613" y="45"/>
                  </a:cubicBezTo>
                  <a:lnTo>
                    <a:pt x="400" y="8585"/>
                  </a:lnTo>
                  <a:cubicBezTo>
                    <a:pt x="0" y="8785"/>
                    <a:pt x="134" y="9385"/>
                    <a:pt x="601" y="9385"/>
                  </a:cubicBezTo>
                  <a:cubicBezTo>
                    <a:pt x="667" y="9385"/>
                    <a:pt x="734" y="9352"/>
                    <a:pt x="801" y="9319"/>
                  </a:cubicBezTo>
                  <a:lnTo>
                    <a:pt x="17980" y="779"/>
                  </a:lnTo>
                  <a:cubicBezTo>
                    <a:pt x="18384" y="577"/>
                    <a:pt x="18163" y="0"/>
                    <a:pt x="17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70">
              <a:extLst>
                <a:ext uri="{FF2B5EF4-FFF2-40B4-BE49-F238E27FC236}">
                  <a16:creationId xmlns:a16="http://schemas.microsoft.com/office/drawing/2014/main" id="{9231E4DD-AF27-8740-178F-92C50B35235D}"/>
                </a:ext>
              </a:extLst>
            </p:cNvPr>
            <p:cNvSpPr/>
            <p:nvPr/>
          </p:nvSpPr>
          <p:spPr>
            <a:xfrm>
              <a:off x="5859185" y="2455178"/>
              <a:ext cx="335874" cy="176714"/>
            </a:xfrm>
            <a:custGeom>
              <a:avLst/>
              <a:gdLst/>
              <a:ahLst/>
              <a:cxnLst/>
              <a:rect l="l" t="t" r="r" b="b"/>
              <a:pathLst>
                <a:path w="11902" h="6262" extrusionOk="0">
                  <a:moveTo>
                    <a:pt x="11322" y="0"/>
                  </a:moveTo>
                  <a:cubicBezTo>
                    <a:pt x="11256" y="0"/>
                    <a:pt x="11184" y="18"/>
                    <a:pt x="11109" y="58"/>
                  </a:cubicBezTo>
                  <a:lnTo>
                    <a:pt x="368" y="5461"/>
                  </a:lnTo>
                  <a:cubicBezTo>
                    <a:pt x="1" y="5662"/>
                    <a:pt x="134" y="6262"/>
                    <a:pt x="568" y="6262"/>
                  </a:cubicBezTo>
                  <a:cubicBezTo>
                    <a:pt x="635" y="6262"/>
                    <a:pt x="701" y="6229"/>
                    <a:pt x="768" y="6195"/>
                  </a:cubicBezTo>
                  <a:lnTo>
                    <a:pt x="11476" y="791"/>
                  </a:lnTo>
                  <a:cubicBezTo>
                    <a:pt x="11901" y="564"/>
                    <a:pt x="11700" y="0"/>
                    <a:pt x="11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70">
              <a:extLst>
                <a:ext uri="{FF2B5EF4-FFF2-40B4-BE49-F238E27FC236}">
                  <a16:creationId xmlns:a16="http://schemas.microsoft.com/office/drawing/2014/main" id="{F0E58C27-A6A7-3357-ECB6-BD06BB864300}"/>
                </a:ext>
              </a:extLst>
            </p:cNvPr>
            <p:cNvSpPr/>
            <p:nvPr/>
          </p:nvSpPr>
          <p:spPr>
            <a:xfrm>
              <a:off x="6112403" y="2739353"/>
              <a:ext cx="294899" cy="152360"/>
            </a:xfrm>
            <a:custGeom>
              <a:avLst/>
              <a:gdLst/>
              <a:ahLst/>
              <a:cxnLst/>
              <a:rect l="l" t="t" r="r" b="b"/>
              <a:pathLst>
                <a:path w="10450" h="5399" extrusionOk="0">
                  <a:moveTo>
                    <a:pt x="9540" y="1"/>
                  </a:moveTo>
                  <a:cubicBezTo>
                    <a:pt x="9456" y="1"/>
                    <a:pt x="9367" y="19"/>
                    <a:pt x="9274" y="61"/>
                  </a:cubicBezTo>
                  <a:lnTo>
                    <a:pt x="601" y="4198"/>
                  </a:lnTo>
                  <a:cubicBezTo>
                    <a:pt x="1" y="4498"/>
                    <a:pt x="201" y="5399"/>
                    <a:pt x="868" y="5399"/>
                  </a:cubicBezTo>
                  <a:cubicBezTo>
                    <a:pt x="968" y="5399"/>
                    <a:pt x="1035" y="5365"/>
                    <a:pt x="1135" y="5332"/>
                  </a:cubicBezTo>
                  <a:lnTo>
                    <a:pt x="9808" y="1196"/>
                  </a:lnTo>
                  <a:cubicBezTo>
                    <a:pt x="10449" y="904"/>
                    <a:pt x="10122" y="1"/>
                    <a:pt x="9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70">
              <a:extLst>
                <a:ext uri="{FF2B5EF4-FFF2-40B4-BE49-F238E27FC236}">
                  <a16:creationId xmlns:a16="http://schemas.microsoft.com/office/drawing/2014/main" id="{609A108A-9CC1-2CB5-460C-20AFF3D070FF}"/>
                </a:ext>
              </a:extLst>
            </p:cNvPr>
            <p:cNvSpPr/>
            <p:nvPr/>
          </p:nvSpPr>
          <p:spPr>
            <a:xfrm>
              <a:off x="6048400" y="2574266"/>
              <a:ext cx="286123" cy="152727"/>
            </a:xfrm>
            <a:custGeom>
              <a:avLst/>
              <a:gdLst/>
              <a:ahLst/>
              <a:cxnLst/>
              <a:rect l="l" t="t" r="r" b="b"/>
              <a:pathLst>
                <a:path w="10139" h="5412" extrusionOk="0">
                  <a:moveTo>
                    <a:pt x="9245" y="0"/>
                  </a:moveTo>
                  <a:cubicBezTo>
                    <a:pt x="9150" y="0"/>
                    <a:pt x="9048" y="23"/>
                    <a:pt x="8940" y="74"/>
                  </a:cubicBezTo>
                  <a:lnTo>
                    <a:pt x="568" y="4244"/>
                  </a:lnTo>
                  <a:cubicBezTo>
                    <a:pt x="1" y="4544"/>
                    <a:pt x="201" y="5411"/>
                    <a:pt x="868" y="5411"/>
                  </a:cubicBezTo>
                  <a:cubicBezTo>
                    <a:pt x="968" y="5411"/>
                    <a:pt x="1035" y="5411"/>
                    <a:pt x="1135" y="5344"/>
                  </a:cubicBezTo>
                  <a:lnTo>
                    <a:pt x="9507" y="1175"/>
                  </a:lnTo>
                  <a:cubicBezTo>
                    <a:pt x="10139" y="859"/>
                    <a:pt x="9832" y="0"/>
                    <a:pt x="9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70">
              <a:extLst>
                <a:ext uri="{FF2B5EF4-FFF2-40B4-BE49-F238E27FC236}">
                  <a16:creationId xmlns:a16="http://schemas.microsoft.com/office/drawing/2014/main" id="{20DD52FC-99AC-038C-BE01-D11A50D3722D}"/>
                </a:ext>
              </a:extLst>
            </p:cNvPr>
            <p:cNvSpPr/>
            <p:nvPr/>
          </p:nvSpPr>
          <p:spPr>
            <a:xfrm>
              <a:off x="6018289" y="2445921"/>
              <a:ext cx="189018" cy="105966"/>
            </a:xfrm>
            <a:custGeom>
              <a:avLst/>
              <a:gdLst/>
              <a:ahLst/>
              <a:cxnLst/>
              <a:rect l="l" t="t" r="r" b="b"/>
              <a:pathLst>
                <a:path w="6698" h="3755" extrusionOk="0">
                  <a:moveTo>
                    <a:pt x="5823" y="1"/>
                  </a:moveTo>
                  <a:cubicBezTo>
                    <a:pt x="5724" y="1"/>
                    <a:pt x="5617" y="27"/>
                    <a:pt x="5504" y="85"/>
                  </a:cubicBezTo>
                  <a:lnTo>
                    <a:pt x="567" y="2587"/>
                  </a:lnTo>
                  <a:cubicBezTo>
                    <a:pt x="0" y="2887"/>
                    <a:pt x="200" y="3755"/>
                    <a:pt x="868" y="3755"/>
                  </a:cubicBezTo>
                  <a:cubicBezTo>
                    <a:pt x="968" y="3755"/>
                    <a:pt x="1068" y="3721"/>
                    <a:pt x="1134" y="3688"/>
                  </a:cubicBezTo>
                  <a:lnTo>
                    <a:pt x="6071" y="1186"/>
                  </a:lnTo>
                  <a:cubicBezTo>
                    <a:pt x="6698" y="873"/>
                    <a:pt x="6401" y="1"/>
                    <a:pt x="5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70">
              <a:extLst>
                <a:ext uri="{FF2B5EF4-FFF2-40B4-BE49-F238E27FC236}">
                  <a16:creationId xmlns:a16="http://schemas.microsoft.com/office/drawing/2014/main" id="{22737A57-9437-83CB-FE5D-66EB6C305189}"/>
                </a:ext>
              </a:extLst>
            </p:cNvPr>
            <p:cNvSpPr/>
            <p:nvPr/>
          </p:nvSpPr>
          <p:spPr>
            <a:xfrm>
              <a:off x="6155720" y="2920723"/>
              <a:ext cx="249493" cy="132888"/>
            </a:xfrm>
            <a:custGeom>
              <a:avLst/>
              <a:gdLst/>
              <a:ahLst/>
              <a:cxnLst/>
              <a:rect l="l" t="t" r="r" b="b"/>
              <a:pathLst>
                <a:path w="8841" h="4709" extrusionOk="0">
                  <a:moveTo>
                    <a:pt x="7937" y="0"/>
                  </a:moveTo>
                  <a:cubicBezTo>
                    <a:pt x="7844" y="0"/>
                    <a:pt x="7744" y="22"/>
                    <a:pt x="7639" y="72"/>
                  </a:cubicBezTo>
                  <a:lnTo>
                    <a:pt x="601" y="3541"/>
                  </a:lnTo>
                  <a:cubicBezTo>
                    <a:pt x="0" y="3808"/>
                    <a:pt x="201" y="4709"/>
                    <a:pt x="868" y="4709"/>
                  </a:cubicBezTo>
                  <a:cubicBezTo>
                    <a:pt x="968" y="4709"/>
                    <a:pt x="1068" y="4676"/>
                    <a:pt x="1135" y="4642"/>
                  </a:cubicBezTo>
                  <a:lnTo>
                    <a:pt x="8206" y="1206"/>
                  </a:lnTo>
                  <a:cubicBezTo>
                    <a:pt x="8840" y="890"/>
                    <a:pt x="8528" y="0"/>
                    <a:pt x="79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70">
              <a:extLst>
                <a:ext uri="{FF2B5EF4-FFF2-40B4-BE49-F238E27FC236}">
                  <a16:creationId xmlns:a16="http://schemas.microsoft.com/office/drawing/2014/main" id="{B039A51F-83C3-8E4D-F5FE-E03F26093326}"/>
                </a:ext>
              </a:extLst>
            </p:cNvPr>
            <p:cNvSpPr/>
            <p:nvPr/>
          </p:nvSpPr>
          <p:spPr>
            <a:xfrm>
              <a:off x="5842845" y="2064246"/>
              <a:ext cx="421155" cy="214641"/>
            </a:xfrm>
            <a:custGeom>
              <a:avLst/>
              <a:gdLst/>
              <a:ahLst/>
              <a:cxnLst/>
              <a:rect l="l" t="t" r="r" b="b"/>
              <a:pathLst>
                <a:path w="14924" h="7606" extrusionOk="0">
                  <a:moveTo>
                    <a:pt x="623" y="1"/>
                  </a:moveTo>
                  <a:cubicBezTo>
                    <a:pt x="236" y="1"/>
                    <a:pt x="0" y="604"/>
                    <a:pt x="480" y="801"/>
                  </a:cubicBezTo>
                  <a:lnTo>
                    <a:pt x="14156" y="7573"/>
                  </a:lnTo>
                  <a:cubicBezTo>
                    <a:pt x="14223" y="7606"/>
                    <a:pt x="14290" y="7606"/>
                    <a:pt x="14356" y="7606"/>
                  </a:cubicBezTo>
                  <a:cubicBezTo>
                    <a:pt x="14790" y="7606"/>
                    <a:pt x="14923" y="7006"/>
                    <a:pt x="14523" y="6805"/>
                  </a:cubicBezTo>
                  <a:lnTo>
                    <a:pt x="847" y="67"/>
                  </a:lnTo>
                  <a:cubicBezTo>
                    <a:pt x="769" y="21"/>
                    <a:pt x="694" y="1"/>
                    <a:pt x="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70">
              <a:extLst>
                <a:ext uri="{FF2B5EF4-FFF2-40B4-BE49-F238E27FC236}">
                  <a16:creationId xmlns:a16="http://schemas.microsoft.com/office/drawing/2014/main" id="{0297F9CE-0433-7753-4DE8-1B0E416BAADB}"/>
                </a:ext>
              </a:extLst>
            </p:cNvPr>
            <p:cNvSpPr/>
            <p:nvPr/>
          </p:nvSpPr>
          <p:spPr>
            <a:xfrm>
              <a:off x="5820890" y="1865944"/>
              <a:ext cx="557966" cy="284937"/>
            </a:xfrm>
            <a:custGeom>
              <a:avLst/>
              <a:gdLst/>
              <a:ahLst/>
              <a:cxnLst/>
              <a:rect l="l" t="t" r="r" b="b"/>
              <a:pathLst>
                <a:path w="19772" h="10097" extrusionOk="0">
                  <a:moveTo>
                    <a:pt x="605" y="0"/>
                  </a:moveTo>
                  <a:cubicBezTo>
                    <a:pt x="203" y="0"/>
                    <a:pt x="1" y="595"/>
                    <a:pt x="457" y="823"/>
                  </a:cubicBezTo>
                  <a:lnTo>
                    <a:pt x="18970" y="10063"/>
                  </a:lnTo>
                  <a:cubicBezTo>
                    <a:pt x="19037" y="10063"/>
                    <a:pt x="19104" y="10096"/>
                    <a:pt x="19171" y="10096"/>
                  </a:cubicBezTo>
                  <a:cubicBezTo>
                    <a:pt x="19604" y="10096"/>
                    <a:pt x="19771" y="9496"/>
                    <a:pt x="19371" y="9296"/>
                  </a:cubicBezTo>
                  <a:lnTo>
                    <a:pt x="824" y="56"/>
                  </a:lnTo>
                  <a:cubicBezTo>
                    <a:pt x="747" y="17"/>
                    <a:pt x="673" y="0"/>
                    <a:pt x="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70">
              <a:extLst>
                <a:ext uri="{FF2B5EF4-FFF2-40B4-BE49-F238E27FC236}">
                  <a16:creationId xmlns:a16="http://schemas.microsoft.com/office/drawing/2014/main" id="{9D12527A-B432-2315-1348-8FB0E0434B59}"/>
                </a:ext>
              </a:extLst>
            </p:cNvPr>
            <p:cNvSpPr/>
            <p:nvPr/>
          </p:nvSpPr>
          <p:spPr>
            <a:xfrm>
              <a:off x="5896209" y="1696483"/>
              <a:ext cx="534402" cy="272718"/>
            </a:xfrm>
            <a:custGeom>
              <a:avLst/>
              <a:gdLst/>
              <a:ahLst/>
              <a:cxnLst/>
              <a:rect l="l" t="t" r="r" b="b"/>
              <a:pathLst>
                <a:path w="18937" h="9664" extrusionOk="0">
                  <a:moveTo>
                    <a:pt x="615" y="1"/>
                  </a:moveTo>
                  <a:cubicBezTo>
                    <a:pt x="227" y="1"/>
                    <a:pt x="0" y="591"/>
                    <a:pt x="457" y="790"/>
                  </a:cubicBezTo>
                  <a:lnTo>
                    <a:pt x="18169" y="9630"/>
                  </a:lnTo>
                  <a:cubicBezTo>
                    <a:pt x="18203" y="9663"/>
                    <a:pt x="18270" y="9663"/>
                    <a:pt x="18336" y="9663"/>
                  </a:cubicBezTo>
                  <a:cubicBezTo>
                    <a:pt x="18770" y="9663"/>
                    <a:pt x="18937" y="9063"/>
                    <a:pt x="18536" y="8863"/>
                  </a:cubicBezTo>
                  <a:lnTo>
                    <a:pt x="824" y="57"/>
                  </a:lnTo>
                  <a:cubicBezTo>
                    <a:pt x="751" y="18"/>
                    <a:pt x="681" y="1"/>
                    <a:pt x="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70">
              <a:extLst>
                <a:ext uri="{FF2B5EF4-FFF2-40B4-BE49-F238E27FC236}">
                  <a16:creationId xmlns:a16="http://schemas.microsoft.com/office/drawing/2014/main" id="{A224AAFD-2FD8-C5AB-54A4-1AFEB205FA6B}"/>
                </a:ext>
              </a:extLst>
            </p:cNvPr>
            <p:cNvSpPr/>
            <p:nvPr/>
          </p:nvSpPr>
          <p:spPr>
            <a:xfrm>
              <a:off x="6016709" y="1570368"/>
              <a:ext cx="387489" cy="200221"/>
            </a:xfrm>
            <a:custGeom>
              <a:avLst/>
              <a:gdLst/>
              <a:ahLst/>
              <a:cxnLst/>
              <a:rect l="l" t="t" r="r" b="b"/>
              <a:pathLst>
                <a:path w="13731" h="7095" extrusionOk="0">
                  <a:moveTo>
                    <a:pt x="615" y="0"/>
                  </a:moveTo>
                  <a:cubicBezTo>
                    <a:pt x="227" y="0"/>
                    <a:pt x="0" y="590"/>
                    <a:pt x="457" y="790"/>
                  </a:cubicBezTo>
                  <a:lnTo>
                    <a:pt x="12965" y="7061"/>
                  </a:lnTo>
                  <a:cubicBezTo>
                    <a:pt x="13024" y="7090"/>
                    <a:pt x="13082" y="7094"/>
                    <a:pt x="13141" y="7094"/>
                  </a:cubicBezTo>
                  <a:lnTo>
                    <a:pt x="13141" y="7094"/>
                  </a:lnTo>
                  <a:cubicBezTo>
                    <a:pt x="13601" y="7087"/>
                    <a:pt x="13730" y="6492"/>
                    <a:pt x="13332" y="6294"/>
                  </a:cubicBezTo>
                  <a:lnTo>
                    <a:pt x="823" y="56"/>
                  </a:lnTo>
                  <a:cubicBezTo>
                    <a:pt x="751" y="17"/>
                    <a:pt x="681" y="0"/>
                    <a:pt x="615" y="0"/>
                  </a:cubicBezTo>
                  <a:close/>
                  <a:moveTo>
                    <a:pt x="13141" y="7094"/>
                  </a:moveTo>
                  <a:lnTo>
                    <a:pt x="13141" y="7094"/>
                  </a:lnTo>
                  <a:cubicBezTo>
                    <a:pt x="13138" y="7094"/>
                    <a:pt x="13135" y="7094"/>
                    <a:pt x="13132" y="7094"/>
                  </a:cubicBezTo>
                  <a:lnTo>
                    <a:pt x="13166" y="7094"/>
                  </a:lnTo>
                  <a:cubicBezTo>
                    <a:pt x="13157" y="7094"/>
                    <a:pt x="13149" y="7094"/>
                    <a:pt x="13141" y="70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70">
              <a:extLst>
                <a:ext uri="{FF2B5EF4-FFF2-40B4-BE49-F238E27FC236}">
                  <a16:creationId xmlns:a16="http://schemas.microsoft.com/office/drawing/2014/main" id="{6BF4876A-B917-DC97-25DB-C32D33CA0A1D}"/>
                </a:ext>
              </a:extLst>
            </p:cNvPr>
            <p:cNvSpPr/>
            <p:nvPr/>
          </p:nvSpPr>
          <p:spPr>
            <a:xfrm>
              <a:off x="6001555" y="1561083"/>
              <a:ext cx="234198" cy="126651"/>
            </a:xfrm>
            <a:custGeom>
              <a:avLst/>
              <a:gdLst/>
              <a:ahLst/>
              <a:cxnLst/>
              <a:rect l="l" t="t" r="r" b="b"/>
              <a:pathLst>
                <a:path w="8299" h="4488" extrusionOk="0">
                  <a:moveTo>
                    <a:pt x="885" y="0"/>
                  </a:moveTo>
                  <a:cubicBezTo>
                    <a:pt x="322" y="0"/>
                    <a:pt x="0" y="872"/>
                    <a:pt x="627" y="1185"/>
                  </a:cubicBezTo>
                  <a:lnTo>
                    <a:pt x="7131" y="4421"/>
                  </a:lnTo>
                  <a:cubicBezTo>
                    <a:pt x="7231" y="4454"/>
                    <a:pt x="7331" y="4488"/>
                    <a:pt x="7431" y="4488"/>
                  </a:cubicBezTo>
                  <a:cubicBezTo>
                    <a:pt x="8065" y="4488"/>
                    <a:pt x="8299" y="3587"/>
                    <a:pt x="7698" y="3320"/>
                  </a:cubicBezTo>
                  <a:lnTo>
                    <a:pt x="1194" y="85"/>
                  </a:lnTo>
                  <a:cubicBezTo>
                    <a:pt x="1086" y="26"/>
                    <a:pt x="982" y="0"/>
                    <a:pt x="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70">
              <a:extLst>
                <a:ext uri="{FF2B5EF4-FFF2-40B4-BE49-F238E27FC236}">
                  <a16:creationId xmlns:a16="http://schemas.microsoft.com/office/drawing/2014/main" id="{74A7991F-4E81-A06D-6894-2A761E57B77C}"/>
                </a:ext>
              </a:extLst>
            </p:cNvPr>
            <p:cNvSpPr/>
            <p:nvPr/>
          </p:nvSpPr>
          <p:spPr>
            <a:xfrm>
              <a:off x="5888364" y="1690387"/>
              <a:ext cx="279632" cy="149848"/>
            </a:xfrm>
            <a:custGeom>
              <a:avLst/>
              <a:gdLst/>
              <a:ahLst/>
              <a:cxnLst/>
              <a:rect l="l" t="t" r="r" b="b"/>
              <a:pathLst>
                <a:path w="9909" h="5310" extrusionOk="0">
                  <a:moveTo>
                    <a:pt x="904" y="0"/>
                  </a:moveTo>
                  <a:cubicBezTo>
                    <a:pt x="313" y="0"/>
                    <a:pt x="1" y="890"/>
                    <a:pt x="635" y="1207"/>
                  </a:cubicBezTo>
                  <a:lnTo>
                    <a:pt x="8741" y="5243"/>
                  </a:lnTo>
                  <a:cubicBezTo>
                    <a:pt x="8841" y="5276"/>
                    <a:pt x="8941" y="5276"/>
                    <a:pt x="9041" y="5310"/>
                  </a:cubicBezTo>
                  <a:cubicBezTo>
                    <a:pt x="9708" y="5310"/>
                    <a:pt x="9908" y="4409"/>
                    <a:pt x="9308" y="4142"/>
                  </a:cubicBezTo>
                  <a:lnTo>
                    <a:pt x="1202" y="72"/>
                  </a:lnTo>
                  <a:cubicBezTo>
                    <a:pt x="1097" y="22"/>
                    <a:pt x="997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70">
              <a:extLst>
                <a:ext uri="{FF2B5EF4-FFF2-40B4-BE49-F238E27FC236}">
                  <a16:creationId xmlns:a16="http://schemas.microsoft.com/office/drawing/2014/main" id="{5BBF4DE4-9CC5-BC9F-D1A1-3BBA38B62425}"/>
                </a:ext>
              </a:extLst>
            </p:cNvPr>
            <p:cNvSpPr/>
            <p:nvPr/>
          </p:nvSpPr>
          <p:spPr>
            <a:xfrm>
              <a:off x="5810449" y="1860723"/>
              <a:ext cx="258693" cy="139548"/>
            </a:xfrm>
            <a:custGeom>
              <a:avLst/>
              <a:gdLst/>
              <a:ahLst/>
              <a:cxnLst/>
              <a:rect l="l" t="t" r="r" b="b"/>
              <a:pathLst>
                <a:path w="9167" h="4945" extrusionOk="0">
                  <a:moveTo>
                    <a:pt x="900" y="0"/>
                  </a:moveTo>
                  <a:cubicBezTo>
                    <a:pt x="328" y="0"/>
                    <a:pt x="0" y="864"/>
                    <a:pt x="660" y="1208"/>
                  </a:cubicBezTo>
                  <a:lnTo>
                    <a:pt x="8032" y="4878"/>
                  </a:lnTo>
                  <a:cubicBezTo>
                    <a:pt x="8132" y="4911"/>
                    <a:pt x="8199" y="4944"/>
                    <a:pt x="8299" y="4944"/>
                  </a:cubicBezTo>
                  <a:cubicBezTo>
                    <a:pt x="8966" y="4944"/>
                    <a:pt x="9167" y="4044"/>
                    <a:pt x="8599" y="3743"/>
                  </a:cubicBezTo>
                  <a:lnTo>
                    <a:pt x="1194" y="74"/>
                  </a:lnTo>
                  <a:cubicBezTo>
                    <a:pt x="1092" y="23"/>
                    <a:pt x="993" y="0"/>
                    <a:pt x="9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70">
              <a:extLst>
                <a:ext uri="{FF2B5EF4-FFF2-40B4-BE49-F238E27FC236}">
                  <a16:creationId xmlns:a16="http://schemas.microsoft.com/office/drawing/2014/main" id="{844526AB-5AAC-EB70-5BA4-6DCBC1398900}"/>
                </a:ext>
              </a:extLst>
            </p:cNvPr>
            <p:cNvSpPr/>
            <p:nvPr/>
          </p:nvSpPr>
          <p:spPr>
            <a:xfrm>
              <a:off x="5835649" y="2058461"/>
              <a:ext cx="227848" cy="123491"/>
            </a:xfrm>
            <a:custGeom>
              <a:avLst/>
              <a:gdLst/>
              <a:ahLst/>
              <a:cxnLst/>
              <a:rect l="l" t="t" r="r" b="b"/>
              <a:pathLst>
                <a:path w="8074" h="4376" extrusionOk="0">
                  <a:moveTo>
                    <a:pt x="914" y="0"/>
                  </a:moveTo>
                  <a:cubicBezTo>
                    <a:pt x="338" y="0"/>
                    <a:pt x="1" y="889"/>
                    <a:pt x="635" y="1206"/>
                  </a:cubicBezTo>
                  <a:lnTo>
                    <a:pt x="6939" y="4308"/>
                  </a:lnTo>
                  <a:cubicBezTo>
                    <a:pt x="7006" y="4342"/>
                    <a:pt x="7106" y="4375"/>
                    <a:pt x="7206" y="4375"/>
                  </a:cubicBezTo>
                  <a:cubicBezTo>
                    <a:pt x="7873" y="4375"/>
                    <a:pt x="8073" y="3475"/>
                    <a:pt x="7473" y="3174"/>
                  </a:cubicBezTo>
                  <a:lnTo>
                    <a:pt x="1202" y="72"/>
                  </a:lnTo>
                  <a:cubicBezTo>
                    <a:pt x="1102" y="22"/>
                    <a:pt x="1005" y="0"/>
                    <a:pt x="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70">
              <a:extLst>
                <a:ext uri="{FF2B5EF4-FFF2-40B4-BE49-F238E27FC236}">
                  <a16:creationId xmlns:a16="http://schemas.microsoft.com/office/drawing/2014/main" id="{2B281897-AABE-87A7-4C2F-3E53A917CB58}"/>
                </a:ext>
              </a:extLst>
            </p:cNvPr>
            <p:cNvSpPr/>
            <p:nvPr/>
          </p:nvSpPr>
          <p:spPr>
            <a:xfrm>
              <a:off x="5925304" y="3433480"/>
              <a:ext cx="397394" cy="118214"/>
            </a:xfrm>
            <a:custGeom>
              <a:avLst/>
              <a:gdLst/>
              <a:ahLst/>
              <a:cxnLst/>
              <a:rect l="l" t="t" r="r" b="b"/>
              <a:pathLst>
                <a:path w="14082" h="4189" extrusionOk="0">
                  <a:moveTo>
                    <a:pt x="577" y="0"/>
                  </a:moveTo>
                  <a:cubicBezTo>
                    <a:pt x="133" y="0"/>
                    <a:pt x="0" y="693"/>
                    <a:pt x="493" y="816"/>
                  </a:cubicBezTo>
                  <a:lnTo>
                    <a:pt x="13336" y="4152"/>
                  </a:lnTo>
                  <a:lnTo>
                    <a:pt x="13436" y="4152"/>
                  </a:lnTo>
                  <a:lnTo>
                    <a:pt x="13436" y="4185"/>
                  </a:lnTo>
                  <a:cubicBezTo>
                    <a:pt x="13458" y="4188"/>
                    <a:pt x="13479" y="4189"/>
                    <a:pt x="13499" y="4189"/>
                  </a:cubicBezTo>
                  <a:cubicBezTo>
                    <a:pt x="14010" y="4189"/>
                    <a:pt x="14081" y="3415"/>
                    <a:pt x="13536" y="3351"/>
                  </a:cubicBezTo>
                  <a:lnTo>
                    <a:pt x="693" y="15"/>
                  </a:lnTo>
                  <a:cubicBezTo>
                    <a:pt x="653" y="5"/>
                    <a:pt x="614" y="0"/>
                    <a:pt x="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70">
              <a:extLst>
                <a:ext uri="{FF2B5EF4-FFF2-40B4-BE49-F238E27FC236}">
                  <a16:creationId xmlns:a16="http://schemas.microsoft.com/office/drawing/2014/main" id="{14A4A5C3-B8BF-8355-587B-FA76A5E589D6}"/>
                </a:ext>
              </a:extLst>
            </p:cNvPr>
            <p:cNvSpPr/>
            <p:nvPr/>
          </p:nvSpPr>
          <p:spPr>
            <a:xfrm>
              <a:off x="5807345" y="3606864"/>
              <a:ext cx="572810" cy="155690"/>
            </a:xfrm>
            <a:custGeom>
              <a:avLst/>
              <a:gdLst/>
              <a:ahLst/>
              <a:cxnLst/>
              <a:rect l="l" t="t" r="r" b="b"/>
              <a:pathLst>
                <a:path w="20298" h="5517" extrusionOk="0">
                  <a:moveTo>
                    <a:pt x="582" y="0"/>
                  </a:moveTo>
                  <a:cubicBezTo>
                    <a:pt x="148" y="0"/>
                    <a:pt x="0" y="684"/>
                    <a:pt x="470" y="810"/>
                  </a:cubicBezTo>
                  <a:lnTo>
                    <a:pt x="19551" y="5513"/>
                  </a:lnTo>
                  <a:lnTo>
                    <a:pt x="19684" y="5513"/>
                  </a:lnTo>
                  <a:cubicBezTo>
                    <a:pt x="19704" y="5516"/>
                    <a:pt x="19724" y="5517"/>
                    <a:pt x="19744" y="5517"/>
                  </a:cubicBezTo>
                  <a:cubicBezTo>
                    <a:pt x="20224" y="5517"/>
                    <a:pt x="20297" y="4743"/>
                    <a:pt x="19784" y="4679"/>
                  </a:cubicBezTo>
                  <a:lnTo>
                    <a:pt x="670" y="9"/>
                  </a:lnTo>
                  <a:cubicBezTo>
                    <a:pt x="640" y="3"/>
                    <a:pt x="611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70">
              <a:extLst>
                <a:ext uri="{FF2B5EF4-FFF2-40B4-BE49-F238E27FC236}">
                  <a16:creationId xmlns:a16="http://schemas.microsoft.com/office/drawing/2014/main" id="{D2F26F55-8493-4136-47E4-87EEC1FC9163}"/>
                </a:ext>
              </a:extLst>
            </p:cNvPr>
            <p:cNvSpPr/>
            <p:nvPr/>
          </p:nvSpPr>
          <p:spPr>
            <a:xfrm>
              <a:off x="5971500" y="1225265"/>
              <a:ext cx="422453" cy="96315"/>
            </a:xfrm>
            <a:custGeom>
              <a:avLst/>
              <a:gdLst/>
              <a:ahLst/>
              <a:cxnLst/>
              <a:rect l="l" t="t" r="r" b="b"/>
              <a:pathLst>
                <a:path w="14970" h="3413" extrusionOk="0">
                  <a:moveTo>
                    <a:pt x="14387" y="1"/>
                  </a:moveTo>
                  <a:cubicBezTo>
                    <a:pt x="14360" y="1"/>
                    <a:pt x="14331" y="4"/>
                    <a:pt x="14301" y="9"/>
                  </a:cubicBezTo>
                  <a:lnTo>
                    <a:pt x="524" y="2578"/>
                  </a:lnTo>
                  <a:cubicBezTo>
                    <a:pt x="1" y="2610"/>
                    <a:pt x="55" y="3413"/>
                    <a:pt x="591" y="3413"/>
                  </a:cubicBezTo>
                  <a:cubicBezTo>
                    <a:pt x="602" y="3413"/>
                    <a:pt x="613" y="3412"/>
                    <a:pt x="624" y="3412"/>
                  </a:cubicBezTo>
                  <a:lnTo>
                    <a:pt x="691" y="3412"/>
                  </a:lnTo>
                  <a:lnTo>
                    <a:pt x="14434" y="843"/>
                  </a:lnTo>
                  <a:cubicBezTo>
                    <a:pt x="14969" y="749"/>
                    <a:pt x="14851" y="1"/>
                    <a:pt x="14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70">
              <a:extLst>
                <a:ext uri="{FF2B5EF4-FFF2-40B4-BE49-F238E27FC236}">
                  <a16:creationId xmlns:a16="http://schemas.microsoft.com/office/drawing/2014/main" id="{86B98F09-1CB3-E447-F86C-96D447EB6A4D}"/>
                </a:ext>
              </a:extLst>
            </p:cNvPr>
            <p:cNvSpPr/>
            <p:nvPr/>
          </p:nvSpPr>
          <p:spPr>
            <a:xfrm>
              <a:off x="5865167" y="999364"/>
              <a:ext cx="596543" cy="134892"/>
            </a:xfrm>
            <a:custGeom>
              <a:avLst/>
              <a:gdLst/>
              <a:ahLst/>
              <a:cxnLst/>
              <a:rect l="l" t="t" r="r" b="b"/>
              <a:pathLst>
                <a:path w="21139" h="4780" extrusionOk="0">
                  <a:moveTo>
                    <a:pt x="20557" y="0"/>
                  </a:moveTo>
                  <a:cubicBezTo>
                    <a:pt x="20529" y="0"/>
                    <a:pt x="20500" y="3"/>
                    <a:pt x="20470" y="9"/>
                  </a:cubicBezTo>
                  <a:lnTo>
                    <a:pt x="556" y="3945"/>
                  </a:lnTo>
                  <a:cubicBezTo>
                    <a:pt x="0" y="3977"/>
                    <a:pt x="53" y="4780"/>
                    <a:pt x="590" y="4780"/>
                  </a:cubicBezTo>
                  <a:cubicBezTo>
                    <a:pt x="601" y="4780"/>
                    <a:pt x="612" y="4779"/>
                    <a:pt x="623" y="4779"/>
                  </a:cubicBezTo>
                  <a:lnTo>
                    <a:pt x="723" y="4779"/>
                  </a:lnTo>
                  <a:lnTo>
                    <a:pt x="20604" y="842"/>
                  </a:lnTo>
                  <a:cubicBezTo>
                    <a:pt x="21139" y="748"/>
                    <a:pt x="21021" y="0"/>
                    <a:pt x="205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70">
              <a:extLst>
                <a:ext uri="{FF2B5EF4-FFF2-40B4-BE49-F238E27FC236}">
                  <a16:creationId xmlns:a16="http://schemas.microsoft.com/office/drawing/2014/main" id="{49BFFB98-94D9-D117-267F-8653461BDADD}"/>
                </a:ext>
              </a:extLst>
            </p:cNvPr>
            <p:cNvSpPr/>
            <p:nvPr/>
          </p:nvSpPr>
          <p:spPr>
            <a:xfrm>
              <a:off x="6211878" y="993777"/>
              <a:ext cx="257366" cy="76504"/>
            </a:xfrm>
            <a:custGeom>
              <a:avLst/>
              <a:gdLst/>
              <a:ahLst/>
              <a:cxnLst/>
              <a:rect l="l" t="t" r="r" b="b"/>
              <a:pathLst>
                <a:path w="9120" h="2711" extrusionOk="0">
                  <a:moveTo>
                    <a:pt x="8245" y="0"/>
                  </a:moveTo>
                  <a:cubicBezTo>
                    <a:pt x="8215" y="0"/>
                    <a:pt x="8183" y="2"/>
                    <a:pt x="8151" y="6"/>
                  </a:cubicBezTo>
                  <a:lnTo>
                    <a:pt x="812" y="1441"/>
                  </a:lnTo>
                  <a:cubicBezTo>
                    <a:pt x="0" y="1538"/>
                    <a:pt x="106" y="2711"/>
                    <a:pt x="882" y="2711"/>
                  </a:cubicBezTo>
                  <a:cubicBezTo>
                    <a:pt x="902" y="2711"/>
                    <a:pt x="924" y="2710"/>
                    <a:pt x="946" y="2708"/>
                  </a:cubicBezTo>
                  <a:lnTo>
                    <a:pt x="1046" y="2675"/>
                  </a:lnTo>
                  <a:lnTo>
                    <a:pt x="8384" y="1241"/>
                  </a:lnTo>
                  <a:cubicBezTo>
                    <a:pt x="9119" y="1049"/>
                    <a:pt x="8936" y="0"/>
                    <a:pt x="8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70">
              <a:extLst>
                <a:ext uri="{FF2B5EF4-FFF2-40B4-BE49-F238E27FC236}">
                  <a16:creationId xmlns:a16="http://schemas.microsoft.com/office/drawing/2014/main" id="{18870B1C-676C-7CA9-F62D-F0560F3FE636}"/>
                </a:ext>
              </a:extLst>
            </p:cNvPr>
            <p:cNvSpPr/>
            <p:nvPr/>
          </p:nvSpPr>
          <p:spPr>
            <a:xfrm>
              <a:off x="6174233" y="1218634"/>
              <a:ext cx="227933" cy="69111"/>
            </a:xfrm>
            <a:custGeom>
              <a:avLst/>
              <a:gdLst/>
              <a:ahLst/>
              <a:cxnLst/>
              <a:rect l="l" t="t" r="r" b="b"/>
              <a:pathLst>
                <a:path w="8077" h="2449" extrusionOk="0">
                  <a:moveTo>
                    <a:pt x="7202" y="1"/>
                  </a:moveTo>
                  <a:cubicBezTo>
                    <a:pt x="7164" y="1"/>
                    <a:pt x="7124" y="4"/>
                    <a:pt x="7083" y="11"/>
                  </a:cubicBezTo>
                  <a:lnTo>
                    <a:pt x="812" y="1178"/>
                  </a:lnTo>
                  <a:cubicBezTo>
                    <a:pt x="0" y="1276"/>
                    <a:pt x="105" y="2448"/>
                    <a:pt x="881" y="2448"/>
                  </a:cubicBezTo>
                  <a:cubicBezTo>
                    <a:pt x="902" y="2448"/>
                    <a:pt x="924" y="2448"/>
                    <a:pt x="946" y="2446"/>
                  </a:cubicBezTo>
                  <a:lnTo>
                    <a:pt x="1046" y="2412"/>
                  </a:lnTo>
                  <a:lnTo>
                    <a:pt x="7317" y="1245"/>
                  </a:lnTo>
                  <a:cubicBezTo>
                    <a:pt x="8076" y="1118"/>
                    <a:pt x="7905" y="1"/>
                    <a:pt x="7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70">
              <a:extLst>
                <a:ext uri="{FF2B5EF4-FFF2-40B4-BE49-F238E27FC236}">
                  <a16:creationId xmlns:a16="http://schemas.microsoft.com/office/drawing/2014/main" id="{2E7C83DC-F071-4BD5-677D-94582872C0E0}"/>
                </a:ext>
              </a:extLst>
            </p:cNvPr>
            <p:cNvSpPr/>
            <p:nvPr/>
          </p:nvSpPr>
          <p:spPr>
            <a:xfrm>
              <a:off x="5907046" y="3423857"/>
              <a:ext cx="226155" cy="79891"/>
            </a:xfrm>
            <a:custGeom>
              <a:avLst/>
              <a:gdLst/>
              <a:ahLst/>
              <a:cxnLst/>
              <a:rect l="l" t="t" r="r" b="b"/>
              <a:pathLst>
                <a:path w="8014" h="2831" extrusionOk="0">
                  <a:moveTo>
                    <a:pt x="866" y="0"/>
                  </a:moveTo>
                  <a:cubicBezTo>
                    <a:pt x="200" y="0"/>
                    <a:pt x="1" y="1039"/>
                    <a:pt x="740" y="1224"/>
                  </a:cubicBezTo>
                  <a:lnTo>
                    <a:pt x="6911" y="2791"/>
                  </a:lnTo>
                  <a:lnTo>
                    <a:pt x="7078" y="2791"/>
                  </a:lnTo>
                  <a:lnTo>
                    <a:pt x="7044" y="2825"/>
                  </a:lnTo>
                  <a:cubicBezTo>
                    <a:pt x="7076" y="2829"/>
                    <a:pt x="7107" y="2830"/>
                    <a:pt x="7136" y="2830"/>
                  </a:cubicBezTo>
                  <a:cubicBezTo>
                    <a:pt x="7890" y="2830"/>
                    <a:pt x="8014" y="1653"/>
                    <a:pt x="7211" y="1557"/>
                  </a:cubicBezTo>
                  <a:lnTo>
                    <a:pt x="1040" y="23"/>
                  </a:lnTo>
                  <a:cubicBezTo>
                    <a:pt x="979" y="7"/>
                    <a:pt x="921" y="0"/>
                    <a:pt x="8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70">
              <a:extLst>
                <a:ext uri="{FF2B5EF4-FFF2-40B4-BE49-F238E27FC236}">
                  <a16:creationId xmlns:a16="http://schemas.microsoft.com/office/drawing/2014/main" id="{7AE7B64C-3175-4D94-9BA7-8BE2840E0D34}"/>
                </a:ext>
              </a:extLst>
            </p:cNvPr>
            <p:cNvSpPr/>
            <p:nvPr/>
          </p:nvSpPr>
          <p:spPr>
            <a:xfrm>
              <a:off x="5794053" y="3599894"/>
              <a:ext cx="310900" cy="101536"/>
            </a:xfrm>
            <a:custGeom>
              <a:avLst/>
              <a:gdLst/>
              <a:ahLst/>
              <a:cxnLst/>
              <a:rect l="l" t="t" r="r" b="b"/>
              <a:pathLst>
                <a:path w="11017" h="3598" extrusionOk="0">
                  <a:moveTo>
                    <a:pt x="871" y="1"/>
                  </a:moveTo>
                  <a:cubicBezTo>
                    <a:pt x="202" y="1"/>
                    <a:pt x="0" y="1072"/>
                    <a:pt x="741" y="1257"/>
                  </a:cubicBezTo>
                  <a:lnTo>
                    <a:pt x="9914" y="3558"/>
                  </a:lnTo>
                  <a:lnTo>
                    <a:pt x="10081" y="3558"/>
                  </a:lnTo>
                  <a:lnTo>
                    <a:pt x="10081" y="3592"/>
                  </a:lnTo>
                  <a:cubicBezTo>
                    <a:pt x="10113" y="3596"/>
                    <a:pt x="10143" y="3597"/>
                    <a:pt x="10173" y="3597"/>
                  </a:cubicBezTo>
                  <a:cubicBezTo>
                    <a:pt x="10924" y="3597"/>
                    <a:pt x="11017" y="2420"/>
                    <a:pt x="10215" y="2324"/>
                  </a:cubicBezTo>
                  <a:lnTo>
                    <a:pt x="1041" y="23"/>
                  </a:lnTo>
                  <a:cubicBezTo>
                    <a:pt x="982" y="8"/>
                    <a:pt x="925" y="1"/>
                    <a:pt x="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70">
              <a:extLst>
                <a:ext uri="{FF2B5EF4-FFF2-40B4-BE49-F238E27FC236}">
                  <a16:creationId xmlns:a16="http://schemas.microsoft.com/office/drawing/2014/main" id="{28329A18-E6CB-E040-A12F-3452A1F4E781}"/>
                </a:ext>
              </a:extLst>
            </p:cNvPr>
            <p:cNvSpPr/>
            <p:nvPr/>
          </p:nvSpPr>
          <p:spPr>
            <a:xfrm>
              <a:off x="6381650" y="3554403"/>
              <a:ext cx="87567" cy="65922"/>
            </a:xfrm>
            <a:custGeom>
              <a:avLst/>
              <a:gdLst/>
              <a:ahLst/>
              <a:cxnLst/>
              <a:rect l="l" t="t" r="r" b="b"/>
              <a:pathLst>
                <a:path w="3103" h="2336" extrusionOk="0">
                  <a:moveTo>
                    <a:pt x="0" y="0"/>
                  </a:moveTo>
                  <a:lnTo>
                    <a:pt x="1935" y="2335"/>
                  </a:lnTo>
                  <a:cubicBezTo>
                    <a:pt x="1935" y="2335"/>
                    <a:pt x="3102" y="1534"/>
                    <a:pt x="3036" y="1168"/>
                  </a:cubicBezTo>
                  <a:cubicBezTo>
                    <a:pt x="2969" y="80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7D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70">
              <a:extLst>
                <a:ext uri="{FF2B5EF4-FFF2-40B4-BE49-F238E27FC236}">
                  <a16:creationId xmlns:a16="http://schemas.microsoft.com/office/drawing/2014/main" id="{6163096D-AE6D-31C9-0460-B836A3E4BB26}"/>
                </a:ext>
              </a:extLst>
            </p:cNvPr>
            <p:cNvSpPr/>
            <p:nvPr/>
          </p:nvSpPr>
          <p:spPr>
            <a:xfrm>
              <a:off x="6257369" y="3452331"/>
              <a:ext cx="494245" cy="504037"/>
            </a:xfrm>
            <a:custGeom>
              <a:avLst/>
              <a:gdLst/>
              <a:ahLst/>
              <a:cxnLst/>
              <a:rect l="l" t="t" r="r" b="b"/>
              <a:pathLst>
                <a:path w="17514" h="17861" extrusionOk="0">
                  <a:moveTo>
                    <a:pt x="1269" y="0"/>
                  </a:moveTo>
                  <a:cubicBezTo>
                    <a:pt x="1123" y="0"/>
                    <a:pt x="984" y="43"/>
                    <a:pt x="868" y="148"/>
                  </a:cubicBezTo>
                  <a:cubicBezTo>
                    <a:pt x="568" y="448"/>
                    <a:pt x="735" y="882"/>
                    <a:pt x="835" y="1182"/>
                  </a:cubicBezTo>
                  <a:cubicBezTo>
                    <a:pt x="1235" y="2116"/>
                    <a:pt x="1736" y="3017"/>
                    <a:pt x="2269" y="3884"/>
                  </a:cubicBezTo>
                  <a:cubicBezTo>
                    <a:pt x="2136" y="3917"/>
                    <a:pt x="2002" y="4017"/>
                    <a:pt x="1902" y="4151"/>
                  </a:cubicBezTo>
                  <a:cubicBezTo>
                    <a:pt x="1836" y="4351"/>
                    <a:pt x="1802" y="4551"/>
                    <a:pt x="1869" y="4751"/>
                  </a:cubicBezTo>
                  <a:cubicBezTo>
                    <a:pt x="1769" y="4785"/>
                    <a:pt x="1635" y="4818"/>
                    <a:pt x="1502" y="4885"/>
                  </a:cubicBezTo>
                  <a:cubicBezTo>
                    <a:pt x="1202" y="5051"/>
                    <a:pt x="1002" y="5352"/>
                    <a:pt x="902" y="5685"/>
                  </a:cubicBezTo>
                  <a:cubicBezTo>
                    <a:pt x="868" y="5885"/>
                    <a:pt x="868" y="6052"/>
                    <a:pt x="868" y="6252"/>
                  </a:cubicBezTo>
                  <a:cubicBezTo>
                    <a:pt x="902" y="6319"/>
                    <a:pt x="902" y="6419"/>
                    <a:pt x="868" y="6519"/>
                  </a:cubicBezTo>
                  <a:cubicBezTo>
                    <a:pt x="802" y="6552"/>
                    <a:pt x="735" y="6586"/>
                    <a:pt x="635" y="6619"/>
                  </a:cubicBezTo>
                  <a:cubicBezTo>
                    <a:pt x="368" y="6753"/>
                    <a:pt x="134" y="7019"/>
                    <a:pt x="68" y="7353"/>
                  </a:cubicBezTo>
                  <a:cubicBezTo>
                    <a:pt x="1" y="7687"/>
                    <a:pt x="68" y="8054"/>
                    <a:pt x="234" y="8387"/>
                  </a:cubicBezTo>
                  <a:cubicBezTo>
                    <a:pt x="535" y="9021"/>
                    <a:pt x="968" y="9621"/>
                    <a:pt x="1469" y="10088"/>
                  </a:cubicBezTo>
                  <a:cubicBezTo>
                    <a:pt x="1969" y="10589"/>
                    <a:pt x="2536" y="11056"/>
                    <a:pt x="3103" y="11456"/>
                  </a:cubicBezTo>
                  <a:cubicBezTo>
                    <a:pt x="4404" y="12290"/>
                    <a:pt x="5772" y="13057"/>
                    <a:pt x="7173" y="13691"/>
                  </a:cubicBezTo>
                  <a:cubicBezTo>
                    <a:pt x="7440" y="13824"/>
                    <a:pt x="7706" y="13958"/>
                    <a:pt x="8007" y="14091"/>
                  </a:cubicBezTo>
                  <a:cubicBezTo>
                    <a:pt x="10208" y="15792"/>
                    <a:pt x="13177" y="17861"/>
                    <a:pt x="13177" y="17861"/>
                  </a:cubicBezTo>
                  <a:lnTo>
                    <a:pt x="17513" y="13090"/>
                  </a:lnTo>
                  <a:lnTo>
                    <a:pt x="11643" y="10822"/>
                  </a:lnTo>
                  <a:cubicBezTo>
                    <a:pt x="11643" y="10689"/>
                    <a:pt x="11609" y="10555"/>
                    <a:pt x="11609" y="10389"/>
                  </a:cubicBezTo>
                  <a:cubicBezTo>
                    <a:pt x="11576" y="9855"/>
                    <a:pt x="11509" y="9288"/>
                    <a:pt x="11442" y="8721"/>
                  </a:cubicBezTo>
                  <a:cubicBezTo>
                    <a:pt x="11342" y="7620"/>
                    <a:pt x="11209" y="6519"/>
                    <a:pt x="11042" y="5385"/>
                  </a:cubicBezTo>
                  <a:cubicBezTo>
                    <a:pt x="10942" y="4851"/>
                    <a:pt x="10875" y="4284"/>
                    <a:pt x="10775" y="3717"/>
                  </a:cubicBezTo>
                  <a:cubicBezTo>
                    <a:pt x="10709" y="3450"/>
                    <a:pt x="10675" y="3183"/>
                    <a:pt x="10642" y="2883"/>
                  </a:cubicBezTo>
                  <a:cubicBezTo>
                    <a:pt x="10609" y="2750"/>
                    <a:pt x="10575" y="2616"/>
                    <a:pt x="10542" y="2483"/>
                  </a:cubicBezTo>
                  <a:cubicBezTo>
                    <a:pt x="10542" y="2383"/>
                    <a:pt x="10475" y="2316"/>
                    <a:pt x="10408" y="2249"/>
                  </a:cubicBezTo>
                  <a:cubicBezTo>
                    <a:pt x="10338" y="2226"/>
                    <a:pt x="10267" y="2215"/>
                    <a:pt x="10197" y="2215"/>
                  </a:cubicBezTo>
                  <a:cubicBezTo>
                    <a:pt x="10071" y="2215"/>
                    <a:pt x="9949" y="2251"/>
                    <a:pt x="9841" y="2316"/>
                  </a:cubicBezTo>
                  <a:cubicBezTo>
                    <a:pt x="9641" y="2416"/>
                    <a:pt x="9508" y="2583"/>
                    <a:pt x="9408" y="2783"/>
                  </a:cubicBezTo>
                  <a:cubicBezTo>
                    <a:pt x="9174" y="3217"/>
                    <a:pt x="9007" y="3684"/>
                    <a:pt x="8941" y="4151"/>
                  </a:cubicBezTo>
                  <a:cubicBezTo>
                    <a:pt x="8741" y="5218"/>
                    <a:pt x="8607" y="6286"/>
                    <a:pt x="8474" y="7353"/>
                  </a:cubicBezTo>
                  <a:lnTo>
                    <a:pt x="8274" y="7253"/>
                  </a:lnTo>
                  <a:cubicBezTo>
                    <a:pt x="7406" y="6719"/>
                    <a:pt x="6606" y="6085"/>
                    <a:pt x="5939" y="5352"/>
                  </a:cubicBezTo>
                  <a:cubicBezTo>
                    <a:pt x="5238" y="4551"/>
                    <a:pt x="4571" y="3717"/>
                    <a:pt x="4004" y="2850"/>
                  </a:cubicBezTo>
                  <a:cubicBezTo>
                    <a:pt x="3670" y="2416"/>
                    <a:pt x="3370" y="1949"/>
                    <a:pt x="3070" y="1516"/>
                  </a:cubicBezTo>
                  <a:cubicBezTo>
                    <a:pt x="2803" y="1082"/>
                    <a:pt x="2503" y="715"/>
                    <a:pt x="2136" y="381"/>
                  </a:cubicBezTo>
                  <a:cubicBezTo>
                    <a:pt x="1930" y="199"/>
                    <a:pt x="1584" y="0"/>
                    <a:pt x="1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70">
              <a:extLst>
                <a:ext uri="{FF2B5EF4-FFF2-40B4-BE49-F238E27FC236}">
                  <a16:creationId xmlns:a16="http://schemas.microsoft.com/office/drawing/2014/main" id="{DAC1434F-263D-9FFC-4E18-2478054698F8}"/>
                </a:ext>
              </a:extLst>
            </p:cNvPr>
            <p:cNvSpPr/>
            <p:nvPr/>
          </p:nvSpPr>
          <p:spPr>
            <a:xfrm>
              <a:off x="6322331" y="3562869"/>
              <a:ext cx="47099" cy="79101"/>
            </a:xfrm>
            <a:custGeom>
              <a:avLst/>
              <a:gdLst/>
              <a:ahLst/>
              <a:cxnLst/>
              <a:rect l="l" t="t" r="r" b="b"/>
              <a:pathLst>
                <a:path w="1669" h="2803" fill="none" extrusionOk="0">
                  <a:moveTo>
                    <a:pt x="1" y="0"/>
                  </a:moveTo>
                  <a:lnTo>
                    <a:pt x="1668" y="2802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70">
              <a:extLst>
                <a:ext uri="{FF2B5EF4-FFF2-40B4-BE49-F238E27FC236}">
                  <a16:creationId xmlns:a16="http://schemas.microsoft.com/office/drawing/2014/main" id="{E838E782-E3AD-DE46-A95D-977C568058FB}"/>
                </a:ext>
              </a:extLst>
            </p:cNvPr>
            <p:cNvSpPr/>
            <p:nvPr/>
          </p:nvSpPr>
          <p:spPr>
            <a:xfrm>
              <a:off x="6311043" y="3587336"/>
              <a:ext cx="21673" cy="79101"/>
            </a:xfrm>
            <a:custGeom>
              <a:avLst/>
              <a:gdLst/>
              <a:ahLst/>
              <a:cxnLst/>
              <a:rect l="l" t="t" r="r" b="b"/>
              <a:pathLst>
                <a:path w="768" h="2803" fill="none" extrusionOk="0">
                  <a:moveTo>
                    <a:pt x="0" y="1"/>
                  </a:moveTo>
                  <a:cubicBezTo>
                    <a:pt x="0" y="968"/>
                    <a:pt x="267" y="1935"/>
                    <a:pt x="768" y="2803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70">
              <a:extLst>
                <a:ext uri="{FF2B5EF4-FFF2-40B4-BE49-F238E27FC236}">
                  <a16:creationId xmlns:a16="http://schemas.microsoft.com/office/drawing/2014/main" id="{F12AB54A-D0C4-62C0-0DED-3092259BDD7A}"/>
                </a:ext>
              </a:extLst>
            </p:cNvPr>
            <p:cNvSpPr/>
            <p:nvPr/>
          </p:nvSpPr>
          <p:spPr>
            <a:xfrm>
              <a:off x="6281864" y="3636297"/>
              <a:ext cx="27317" cy="64031"/>
            </a:xfrm>
            <a:custGeom>
              <a:avLst/>
              <a:gdLst/>
              <a:ahLst/>
              <a:cxnLst/>
              <a:rect l="l" t="t" r="r" b="b"/>
              <a:pathLst>
                <a:path w="968" h="2269" fill="none" extrusionOk="0">
                  <a:moveTo>
                    <a:pt x="0" y="0"/>
                  </a:moveTo>
                  <a:cubicBezTo>
                    <a:pt x="0" y="0"/>
                    <a:pt x="234" y="1568"/>
                    <a:pt x="968" y="2268"/>
                  </a:cubicBez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70">
              <a:extLst>
                <a:ext uri="{FF2B5EF4-FFF2-40B4-BE49-F238E27FC236}">
                  <a16:creationId xmlns:a16="http://schemas.microsoft.com/office/drawing/2014/main" id="{F6F5D4AF-3F42-A02B-2FD3-F35A62C20E6F}"/>
                </a:ext>
              </a:extLst>
            </p:cNvPr>
            <p:cNvSpPr/>
            <p:nvPr/>
          </p:nvSpPr>
          <p:spPr>
            <a:xfrm>
              <a:off x="6539795" y="2939405"/>
              <a:ext cx="1589350" cy="1693087"/>
            </a:xfrm>
            <a:custGeom>
              <a:avLst/>
              <a:gdLst/>
              <a:ahLst/>
              <a:cxnLst/>
              <a:rect l="l" t="t" r="r" b="b"/>
              <a:pathLst>
                <a:path w="56320" h="59996" extrusionOk="0">
                  <a:moveTo>
                    <a:pt x="35028" y="0"/>
                  </a:moveTo>
                  <a:cubicBezTo>
                    <a:pt x="31957" y="0"/>
                    <a:pt x="28914" y="1895"/>
                    <a:pt x="28154" y="5481"/>
                  </a:cubicBezTo>
                  <a:cubicBezTo>
                    <a:pt x="27820" y="7283"/>
                    <a:pt x="27753" y="9151"/>
                    <a:pt x="28053" y="10952"/>
                  </a:cubicBezTo>
                  <a:cubicBezTo>
                    <a:pt x="29755" y="24362"/>
                    <a:pt x="35959" y="45577"/>
                    <a:pt x="35959" y="45577"/>
                  </a:cubicBezTo>
                  <a:lnTo>
                    <a:pt x="4003" y="29632"/>
                  </a:lnTo>
                  <a:lnTo>
                    <a:pt x="0" y="34636"/>
                  </a:lnTo>
                  <a:cubicBezTo>
                    <a:pt x="0" y="34636"/>
                    <a:pt x="33591" y="59787"/>
                    <a:pt x="36726" y="59787"/>
                  </a:cubicBezTo>
                  <a:cubicBezTo>
                    <a:pt x="37052" y="59787"/>
                    <a:pt x="38438" y="59996"/>
                    <a:pt x="40296" y="59996"/>
                  </a:cubicBezTo>
                  <a:cubicBezTo>
                    <a:pt x="46047" y="59996"/>
                    <a:pt x="56319" y="57995"/>
                    <a:pt x="53672" y="41607"/>
                  </a:cubicBezTo>
                  <a:cubicBezTo>
                    <a:pt x="51370" y="27030"/>
                    <a:pt x="45232" y="12220"/>
                    <a:pt x="41496" y="4147"/>
                  </a:cubicBezTo>
                  <a:cubicBezTo>
                    <a:pt x="40216" y="1342"/>
                    <a:pt x="37612" y="0"/>
                    <a:pt x="350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70">
              <a:extLst>
                <a:ext uri="{FF2B5EF4-FFF2-40B4-BE49-F238E27FC236}">
                  <a16:creationId xmlns:a16="http://schemas.microsoft.com/office/drawing/2014/main" id="{E45E749F-D1FF-9404-2D89-F45D7E7CC873}"/>
                </a:ext>
              </a:extLst>
            </p:cNvPr>
            <p:cNvSpPr/>
            <p:nvPr/>
          </p:nvSpPr>
          <p:spPr>
            <a:xfrm>
              <a:off x="7096124" y="2883219"/>
              <a:ext cx="1014791" cy="1764089"/>
            </a:xfrm>
            <a:custGeom>
              <a:avLst/>
              <a:gdLst/>
              <a:ahLst/>
              <a:cxnLst/>
              <a:rect l="l" t="t" r="r" b="b"/>
              <a:pathLst>
                <a:path w="35960" h="62512" fill="none" extrusionOk="0">
                  <a:moveTo>
                    <a:pt x="0" y="39462"/>
                  </a:moveTo>
                  <a:lnTo>
                    <a:pt x="16245" y="47568"/>
                  </a:lnTo>
                  <a:cubicBezTo>
                    <a:pt x="16245" y="47568"/>
                    <a:pt x="10041" y="26353"/>
                    <a:pt x="8339" y="12976"/>
                  </a:cubicBezTo>
                  <a:cubicBezTo>
                    <a:pt x="8073" y="11142"/>
                    <a:pt x="8106" y="9307"/>
                    <a:pt x="8473" y="7506"/>
                  </a:cubicBezTo>
                  <a:cubicBezTo>
                    <a:pt x="9874" y="901"/>
                    <a:pt x="18980" y="0"/>
                    <a:pt x="21816" y="6138"/>
                  </a:cubicBezTo>
                  <a:cubicBezTo>
                    <a:pt x="25518" y="14244"/>
                    <a:pt x="31656" y="29054"/>
                    <a:pt x="33991" y="43665"/>
                  </a:cubicBezTo>
                  <a:cubicBezTo>
                    <a:pt x="35959" y="55840"/>
                    <a:pt x="30789" y="60077"/>
                    <a:pt x="25618" y="61444"/>
                  </a:cubicBezTo>
                  <a:cubicBezTo>
                    <a:pt x="21415" y="62512"/>
                    <a:pt x="16946" y="61811"/>
                    <a:pt x="13243" y="59510"/>
                  </a:cubicBezTo>
                  <a:lnTo>
                    <a:pt x="4570" y="5417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15;p70">
            <a:extLst>
              <a:ext uri="{FF2B5EF4-FFF2-40B4-BE49-F238E27FC236}">
                <a16:creationId xmlns:a16="http://schemas.microsoft.com/office/drawing/2014/main" id="{28DDA247-92A8-BAD7-C981-A3AB6BED5E0C}"/>
              </a:ext>
            </a:extLst>
          </p:cNvPr>
          <p:cNvGrpSpPr/>
          <p:nvPr/>
        </p:nvGrpSpPr>
        <p:grpSpPr>
          <a:xfrm rot="249564">
            <a:off x="4479362" y="3963474"/>
            <a:ext cx="872876" cy="1059643"/>
            <a:chOff x="3397302" y="3304800"/>
            <a:chExt cx="1031123" cy="1251750"/>
          </a:xfrm>
        </p:grpSpPr>
        <p:sp>
          <p:nvSpPr>
            <p:cNvPr id="2516" name="Google Shape;2516;p70">
              <a:extLst>
                <a:ext uri="{FF2B5EF4-FFF2-40B4-BE49-F238E27FC236}">
                  <a16:creationId xmlns:a16="http://schemas.microsoft.com/office/drawing/2014/main" id="{2884E050-E01E-EE1C-71CE-E051C71F3B61}"/>
                </a:ext>
              </a:extLst>
            </p:cNvPr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70">
              <a:extLst>
                <a:ext uri="{FF2B5EF4-FFF2-40B4-BE49-F238E27FC236}">
                  <a16:creationId xmlns:a16="http://schemas.microsoft.com/office/drawing/2014/main" id="{F42A731B-A90B-41F7-5A44-42B17F36711F}"/>
                </a:ext>
              </a:extLst>
            </p:cNvPr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70">
              <a:extLst>
                <a:ext uri="{FF2B5EF4-FFF2-40B4-BE49-F238E27FC236}">
                  <a16:creationId xmlns:a16="http://schemas.microsoft.com/office/drawing/2014/main" id="{500B5B17-1AE6-D532-091C-B2704239FA01}"/>
                </a:ext>
              </a:extLst>
            </p:cNvPr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70">
              <a:extLst>
                <a:ext uri="{FF2B5EF4-FFF2-40B4-BE49-F238E27FC236}">
                  <a16:creationId xmlns:a16="http://schemas.microsoft.com/office/drawing/2014/main" id="{77A4D1FE-DE65-C09D-9B75-7FBD6941E823}"/>
                </a:ext>
              </a:extLst>
            </p:cNvPr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70">
              <a:extLst>
                <a:ext uri="{FF2B5EF4-FFF2-40B4-BE49-F238E27FC236}">
                  <a16:creationId xmlns:a16="http://schemas.microsoft.com/office/drawing/2014/main" id="{C6952B1A-5472-86E3-B0E2-F45A6ED76BF7}"/>
                </a:ext>
              </a:extLst>
            </p:cNvPr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70">
              <a:extLst>
                <a:ext uri="{FF2B5EF4-FFF2-40B4-BE49-F238E27FC236}">
                  <a16:creationId xmlns:a16="http://schemas.microsoft.com/office/drawing/2014/main" id="{68E2BA55-ACC2-7B46-4B9E-7EF312B935AC}"/>
                </a:ext>
              </a:extLst>
            </p:cNvPr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70">
              <a:extLst>
                <a:ext uri="{FF2B5EF4-FFF2-40B4-BE49-F238E27FC236}">
                  <a16:creationId xmlns:a16="http://schemas.microsoft.com/office/drawing/2014/main" id="{A20E267C-98B8-0CF6-4F61-5509BE29737B}"/>
                </a:ext>
              </a:extLst>
            </p:cNvPr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70">
              <a:extLst>
                <a:ext uri="{FF2B5EF4-FFF2-40B4-BE49-F238E27FC236}">
                  <a16:creationId xmlns:a16="http://schemas.microsoft.com/office/drawing/2014/main" id="{DDB7EA5B-D3E0-4C42-2C35-375ABBDD157B}"/>
                </a:ext>
              </a:extLst>
            </p:cNvPr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70">
              <a:extLst>
                <a:ext uri="{FF2B5EF4-FFF2-40B4-BE49-F238E27FC236}">
                  <a16:creationId xmlns:a16="http://schemas.microsoft.com/office/drawing/2014/main" id="{893D28E6-467A-C3F1-2FA1-77E30A13A9BB}"/>
                </a:ext>
              </a:extLst>
            </p:cNvPr>
            <p:cNvSpPr/>
            <p:nvPr/>
          </p:nvSpPr>
          <p:spPr>
            <a:xfrm>
              <a:off x="3397302" y="3664259"/>
              <a:ext cx="231613" cy="229120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70">
              <a:extLst>
                <a:ext uri="{FF2B5EF4-FFF2-40B4-BE49-F238E27FC236}">
                  <a16:creationId xmlns:a16="http://schemas.microsoft.com/office/drawing/2014/main" id="{723241D3-1871-F365-01C2-FD1388D23AE7}"/>
                </a:ext>
              </a:extLst>
            </p:cNvPr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439;p69">
            <a:extLst>
              <a:ext uri="{FF2B5EF4-FFF2-40B4-BE49-F238E27FC236}">
                <a16:creationId xmlns:a16="http://schemas.microsoft.com/office/drawing/2014/main" id="{189FBC2D-A582-EEE3-EF06-5028C3C3A948}"/>
              </a:ext>
            </a:extLst>
          </p:cNvPr>
          <p:cNvGrpSpPr/>
          <p:nvPr/>
        </p:nvGrpSpPr>
        <p:grpSpPr>
          <a:xfrm rot="3032089">
            <a:off x="-153890" y="4097773"/>
            <a:ext cx="1333876" cy="1195004"/>
            <a:chOff x="154280" y="2041205"/>
            <a:chExt cx="1333895" cy="1195022"/>
          </a:xfrm>
        </p:grpSpPr>
        <p:cxnSp>
          <p:nvCxnSpPr>
            <p:cNvPr id="11" name="Google Shape;2440;p69">
              <a:extLst>
                <a:ext uri="{FF2B5EF4-FFF2-40B4-BE49-F238E27FC236}">
                  <a16:creationId xmlns:a16="http://schemas.microsoft.com/office/drawing/2014/main" id="{85E098EA-B65A-3D0F-49BA-41CDA0F0ADD1}"/>
                </a:ext>
              </a:extLst>
            </p:cNvPr>
            <p:cNvCxnSpPr/>
            <p:nvPr/>
          </p:nvCxnSpPr>
          <p:spPr>
            <a:xfrm>
              <a:off x="978775" y="2882500"/>
              <a:ext cx="428100" cy="1530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441;p69">
              <a:extLst>
                <a:ext uri="{FF2B5EF4-FFF2-40B4-BE49-F238E27FC236}">
                  <a16:creationId xmlns:a16="http://schemas.microsoft.com/office/drawing/2014/main" id="{5BBA6AD5-A639-6F8A-8A42-A6F68BEED6BA}"/>
                </a:ext>
              </a:extLst>
            </p:cNvPr>
            <p:cNvCxnSpPr>
              <a:stCxn id="16" idx="3"/>
              <a:endCxn id="14" idx="3"/>
            </p:cNvCxnSpPr>
            <p:nvPr/>
          </p:nvCxnSpPr>
          <p:spPr>
            <a:xfrm rot="-3033362" flipH="1">
              <a:off x="890774" y="2761619"/>
              <a:ext cx="273876" cy="47937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2444;p69">
              <a:extLst>
                <a:ext uri="{FF2B5EF4-FFF2-40B4-BE49-F238E27FC236}">
                  <a16:creationId xmlns:a16="http://schemas.microsoft.com/office/drawing/2014/main" id="{C560BC8A-AE89-C493-0456-DB84E1FB9F73}"/>
                </a:ext>
              </a:extLst>
            </p:cNvPr>
            <p:cNvGrpSpPr/>
            <p:nvPr/>
          </p:nvGrpSpPr>
          <p:grpSpPr>
            <a:xfrm rot="-9901852">
              <a:off x="271474" y="2130709"/>
              <a:ext cx="826515" cy="1016012"/>
              <a:chOff x="7688409" y="2278475"/>
              <a:chExt cx="844492" cy="1038111"/>
            </a:xfrm>
          </p:grpSpPr>
          <p:sp>
            <p:nvSpPr>
              <p:cNvPr id="17" name="Google Shape;2445;p69">
                <a:extLst>
                  <a:ext uri="{FF2B5EF4-FFF2-40B4-BE49-F238E27FC236}">
                    <a16:creationId xmlns:a16="http://schemas.microsoft.com/office/drawing/2014/main" id="{109FFA26-CF63-3182-6765-C9B4195189A1}"/>
                  </a:ext>
                </a:extLst>
              </p:cNvPr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446;p69">
                <a:extLst>
                  <a:ext uri="{FF2B5EF4-FFF2-40B4-BE49-F238E27FC236}">
                    <a16:creationId xmlns:a16="http://schemas.microsoft.com/office/drawing/2014/main" id="{A9CA068E-D558-5C69-B159-565AB7A806B9}"/>
                  </a:ext>
                </a:extLst>
              </p:cNvPr>
              <p:cNvSpPr/>
              <p:nvPr/>
            </p:nvSpPr>
            <p:spPr>
              <a:xfrm>
                <a:off x="8289815" y="2675273"/>
                <a:ext cx="150860" cy="6657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654" fill="none" extrusionOk="0">
                    <a:moveTo>
                      <a:pt x="1482" y="1"/>
                    </a:moveTo>
                    <a:lnTo>
                      <a:pt x="0" y="653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447;p69">
                <a:extLst>
                  <a:ext uri="{FF2B5EF4-FFF2-40B4-BE49-F238E27FC236}">
                    <a16:creationId xmlns:a16="http://schemas.microsoft.com/office/drawing/2014/main" id="{593B00C9-8C11-454A-03DE-2B7CF954ABA2}"/>
                  </a:ext>
                </a:extLst>
              </p:cNvPr>
              <p:cNvSpPr/>
              <p:nvPr/>
            </p:nvSpPr>
            <p:spPr>
              <a:xfrm>
                <a:off x="8362497" y="2588747"/>
                <a:ext cx="170405" cy="13915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367" extrusionOk="0">
                    <a:moveTo>
                      <a:pt x="836" y="1"/>
                    </a:moveTo>
                    <a:cubicBezTo>
                      <a:pt x="745" y="1"/>
                      <a:pt x="653" y="19"/>
                      <a:pt x="565" y="57"/>
                    </a:cubicBezTo>
                    <a:cubicBezTo>
                      <a:pt x="0" y="304"/>
                      <a:pt x="18" y="1098"/>
                      <a:pt x="591" y="1318"/>
                    </a:cubicBezTo>
                    <a:cubicBezTo>
                      <a:pt x="676" y="1351"/>
                      <a:pt x="761" y="1366"/>
                      <a:pt x="843" y="1366"/>
                    </a:cubicBezTo>
                    <a:cubicBezTo>
                      <a:pt x="1304" y="1366"/>
                      <a:pt x="1674" y="882"/>
                      <a:pt x="1464" y="410"/>
                    </a:cubicBezTo>
                    <a:cubicBezTo>
                      <a:pt x="1353" y="154"/>
                      <a:pt x="1099" y="1"/>
                      <a:pt x="8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48;p69">
                <a:extLst>
                  <a:ext uri="{FF2B5EF4-FFF2-40B4-BE49-F238E27FC236}">
                    <a16:creationId xmlns:a16="http://schemas.microsoft.com/office/drawing/2014/main" id="{3714ED76-58DC-7CFE-C68D-08D2B7AA50AB}"/>
                  </a:ext>
                </a:extLst>
              </p:cNvPr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49;p69">
                <a:extLst>
                  <a:ext uri="{FF2B5EF4-FFF2-40B4-BE49-F238E27FC236}">
                    <a16:creationId xmlns:a16="http://schemas.microsoft.com/office/drawing/2014/main" id="{C77F8E23-BE3A-0278-3A9F-809F20373D1C}"/>
                  </a:ext>
                </a:extLst>
              </p:cNvPr>
              <p:cNvSpPr/>
              <p:nvPr/>
            </p:nvSpPr>
            <p:spPr>
              <a:xfrm>
                <a:off x="8225175" y="3093550"/>
                <a:ext cx="179566" cy="202063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985" fill="none" extrusionOk="0">
                    <a:moveTo>
                      <a:pt x="1764" y="1984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450;p69">
                <a:extLst>
                  <a:ext uri="{FF2B5EF4-FFF2-40B4-BE49-F238E27FC236}">
                    <a16:creationId xmlns:a16="http://schemas.microsoft.com/office/drawing/2014/main" id="{0179D6C0-65D9-9233-D0F6-F15F24261D09}"/>
                  </a:ext>
                </a:extLst>
              </p:cNvPr>
              <p:cNvSpPr/>
              <p:nvPr/>
            </p:nvSpPr>
            <p:spPr>
              <a:xfrm>
                <a:off x="8348235" y="3240590"/>
                <a:ext cx="92927" cy="75996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2013" extrusionOk="0">
                    <a:moveTo>
                      <a:pt x="1229" y="0"/>
                    </a:moveTo>
                    <a:cubicBezTo>
                      <a:pt x="1095" y="0"/>
                      <a:pt x="959" y="27"/>
                      <a:pt x="830" y="84"/>
                    </a:cubicBezTo>
                    <a:cubicBezTo>
                      <a:pt x="1" y="446"/>
                      <a:pt x="27" y="1618"/>
                      <a:pt x="865" y="1945"/>
                    </a:cubicBezTo>
                    <a:cubicBezTo>
                      <a:pt x="989" y="1991"/>
                      <a:pt x="1111" y="2013"/>
                      <a:pt x="1230" y="2013"/>
                    </a:cubicBezTo>
                    <a:cubicBezTo>
                      <a:pt x="1916" y="2013"/>
                      <a:pt x="2460" y="1295"/>
                      <a:pt x="2152" y="596"/>
                    </a:cubicBezTo>
                    <a:cubicBezTo>
                      <a:pt x="1982" y="223"/>
                      <a:pt x="1613" y="0"/>
                      <a:pt x="1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451;p69">
                <a:extLst>
                  <a:ext uri="{FF2B5EF4-FFF2-40B4-BE49-F238E27FC236}">
                    <a16:creationId xmlns:a16="http://schemas.microsoft.com/office/drawing/2014/main" id="{DE2594B7-9631-7AA3-8726-A8059F350A4F}"/>
                  </a:ext>
                </a:extLst>
              </p:cNvPr>
              <p:cNvSpPr/>
              <p:nvPr/>
            </p:nvSpPr>
            <p:spPr>
              <a:xfrm>
                <a:off x="7981225" y="2538690"/>
                <a:ext cx="91524" cy="80897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52;p69">
                <a:extLst>
                  <a:ext uri="{FF2B5EF4-FFF2-40B4-BE49-F238E27FC236}">
                    <a16:creationId xmlns:a16="http://schemas.microsoft.com/office/drawing/2014/main" id="{67DCBD14-486A-2BA1-5DD1-903D56482782}"/>
                  </a:ext>
                </a:extLst>
              </p:cNvPr>
              <p:cNvSpPr/>
              <p:nvPr/>
            </p:nvSpPr>
            <p:spPr>
              <a:xfrm>
                <a:off x="8116560" y="2656645"/>
                <a:ext cx="231685" cy="204913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453;p69">
                <a:extLst>
                  <a:ext uri="{FF2B5EF4-FFF2-40B4-BE49-F238E27FC236}">
                    <a16:creationId xmlns:a16="http://schemas.microsoft.com/office/drawing/2014/main" id="{51E0F5D2-CAFC-2729-8ED2-114762B36726}"/>
                  </a:ext>
                </a:extLst>
              </p:cNvPr>
              <p:cNvSpPr/>
              <p:nvPr/>
            </p:nvSpPr>
            <p:spPr>
              <a:xfrm>
                <a:off x="8107562" y="3000011"/>
                <a:ext cx="143607" cy="117758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454;p69">
                <a:extLst>
                  <a:ext uri="{FF2B5EF4-FFF2-40B4-BE49-F238E27FC236}">
                    <a16:creationId xmlns:a16="http://schemas.microsoft.com/office/drawing/2014/main" id="{47BEB1B1-3816-BF94-1C7A-27EFF1D7D594}"/>
                  </a:ext>
                </a:extLst>
              </p:cNvPr>
              <p:cNvSpPr/>
              <p:nvPr/>
            </p:nvSpPr>
            <p:spPr>
              <a:xfrm>
                <a:off x="7863798" y="3146665"/>
                <a:ext cx="96202" cy="78932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443;p69">
              <a:extLst>
                <a:ext uri="{FF2B5EF4-FFF2-40B4-BE49-F238E27FC236}">
                  <a16:creationId xmlns:a16="http://schemas.microsoft.com/office/drawing/2014/main" id="{7207E321-7A39-5174-49E9-45E3AA0C7277}"/>
                </a:ext>
              </a:extLst>
            </p:cNvPr>
            <p:cNvSpPr/>
            <p:nvPr/>
          </p:nvSpPr>
          <p:spPr>
            <a:xfrm>
              <a:off x="947525" y="2838700"/>
              <a:ext cx="79500" cy="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55;p69">
              <a:extLst>
                <a:ext uri="{FF2B5EF4-FFF2-40B4-BE49-F238E27FC236}">
                  <a16:creationId xmlns:a16="http://schemas.microsoft.com/office/drawing/2014/main" id="{FDB110A3-4A0B-EF63-6343-46D1851717B5}"/>
                </a:ext>
              </a:extLst>
            </p:cNvPr>
            <p:cNvSpPr/>
            <p:nvPr/>
          </p:nvSpPr>
          <p:spPr>
            <a:xfrm>
              <a:off x="1315675" y="2958850"/>
              <a:ext cx="172500" cy="172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2;p69">
              <a:extLst>
                <a:ext uri="{FF2B5EF4-FFF2-40B4-BE49-F238E27FC236}">
                  <a16:creationId xmlns:a16="http://schemas.microsoft.com/office/drawing/2014/main" id="{523041A7-2CCA-2656-495E-3AFBB31A9C00}"/>
                </a:ext>
              </a:extLst>
            </p:cNvPr>
            <p:cNvSpPr/>
            <p:nvPr/>
          </p:nvSpPr>
          <p:spPr>
            <a:xfrm>
              <a:off x="1071000" y="2517300"/>
              <a:ext cx="172500" cy="172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1282;p144">
            <a:extLst>
              <a:ext uri="{FF2B5EF4-FFF2-40B4-BE49-F238E27FC236}">
                <a16:creationId xmlns:a16="http://schemas.microsoft.com/office/drawing/2014/main" id="{F17D4E48-C8B4-677E-DE9E-1E3A36DEBEB6}"/>
              </a:ext>
            </a:extLst>
          </p:cNvPr>
          <p:cNvSpPr/>
          <p:nvPr/>
        </p:nvSpPr>
        <p:spPr>
          <a:xfrm>
            <a:off x="633313" y="2693642"/>
            <a:ext cx="254389" cy="282904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559DF27-1CDF-0284-A8FD-6DE8B2616FAE}"/>
              </a:ext>
            </a:extLst>
          </p:cNvPr>
          <p:cNvSpPr txBox="1"/>
          <p:nvPr/>
        </p:nvSpPr>
        <p:spPr>
          <a:xfrm>
            <a:off x="844642" y="2670348"/>
            <a:ext cx="66877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</a:rPr>
              <a:t>Goal:</a:t>
            </a:r>
            <a:endParaRPr lang="he-IL" sz="1600" dirty="0">
              <a:latin typeface="Oxygen" panose="02000503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FF6228C7-1759-D7D6-E0A3-605171759F58}"/>
                  </a:ext>
                </a:extLst>
              </p:cNvPr>
              <p:cNvSpPr txBox="1"/>
              <p:nvPr/>
            </p:nvSpPr>
            <p:spPr>
              <a:xfrm>
                <a:off x="1645888" y="3023306"/>
                <a:ext cx="203132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FF6228C7-1759-D7D6-E0A3-60517175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888" y="3023306"/>
                <a:ext cx="2031325" cy="246221"/>
              </a:xfrm>
              <a:prstGeom prst="rect">
                <a:avLst/>
              </a:prstGeom>
              <a:blipFill>
                <a:blip r:embed="rId3"/>
                <a:stretch>
                  <a:fillRect l="-901" r="-1201" b="-75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1282;p144">
            <a:extLst>
              <a:ext uri="{FF2B5EF4-FFF2-40B4-BE49-F238E27FC236}">
                <a16:creationId xmlns:a16="http://schemas.microsoft.com/office/drawing/2014/main" id="{2B205F65-127E-3F4C-4183-8DB6CF2D5E0E}"/>
              </a:ext>
            </a:extLst>
          </p:cNvPr>
          <p:cNvSpPr/>
          <p:nvPr/>
        </p:nvSpPr>
        <p:spPr>
          <a:xfrm>
            <a:off x="633313" y="3462002"/>
            <a:ext cx="254389" cy="282904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A51252A-5C87-6137-4AA3-F844F0212B92}"/>
              </a:ext>
            </a:extLst>
          </p:cNvPr>
          <p:cNvSpPr txBox="1"/>
          <p:nvPr/>
        </p:nvSpPr>
        <p:spPr>
          <a:xfrm>
            <a:off x="844642" y="3438708"/>
            <a:ext cx="45908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</a:rPr>
              <a:t>Occasional settings: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xygen" panose="02000503000000000000" pitchFamily="2" charset="0"/>
              </a:rPr>
              <a:t>         Rewards only at terminal states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Oxygen" panose="02000503000000000000" pitchFamily="2" charset="0"/>
              </a:rPr>
              <a:t>         Trajectories define objects</a:t>
            </a:r>
            <a:endParaRPr lang="he-IL" sz="1600" dirty="0">
              <a:latin typeface="Oxygen" panose="02000503000000000000" pitchFamily="2" charset="0"/>
            </a:endParaRPr>
          </a:p>
        </p:txBody>
      </p:sp>
      <p:sp>
        <p:nvSpPr>
          <p:cNvPr id="2" name="Google Shape;11282;p144">
            <a:extLst>
              <a:ext uri="{FF2B5EF4-FFF2-40B4-BE49-F238E27FC236}">
                <a16:creationId xmlns:a16="http://schemas.microsoft.com/office/drawing/2014/main" id="{EDEBF1FD-426C-1D57-9035-9901A768F0C4}"/>
              </a:ext>
            </a:extLst>
          </p:cNvPr>
          <p:cNvSpPr/>
          <p:nvPr/>
        </p:nvSpPr>
        <p:spPr>
          <a:xfrm>
            <a:off x="590253" y="1785942"/>
            <a:ext cx="254389" cy="282904"/>
          </a:xfrm>
          <a:custGeom>
            <a:avLst/>
            <a:gdLst/>
            <a:ahLst/>
            <a:cxnLst/>
            <a:rect l="l" t="t" r="r" b="b"/>
            <a:pathLst>
              <a:path w="12603" h="11565" extrusionOk="0">
                <a:moveTo>
                  <a:pt x="9200" y="822"/>
                </a:moveTo>
                <a:lnTo>
                  <a:pt x="11311" y="2933"/>
                </a:lnTo>
                <a:cubicBezTo>
                  <a:pt x="11279" y="3185"/>
                  <a:pt x="11185" y="3437"/>
                  <a:pt x="11090" y="3689"/>
                </a:cubicBezTo>
                <a:lnTo>
                  <a:pt x="8444" y="1074"/>
                </a:lnTo>
                <a:cubicBezTo>
                  <a:pt x="8664" y="948"/>
                  <a:pt x="8916" y="853"/>
                  <a:pt x="9200" y="822"/>
                </a:cubicBezTo>
                <a:close/>
                <a:moveTo>
                  <a:pt x="7814" y="1389"/>
                </a:moveTo>
                <a:lnTo>
                  <a:pt x="10712" y="4287"/>
                </a:lnTo>
                <a:cubicBezTo>
                  <a:pt x="10649" y="4413"/>
                  <a:pt x="10555" y="4476"/>
                  <a:pt x="10492" y="4571"/>
                </a:cubicBezTo>
                <a:cubicBezTo>
                  <a:pt x="10397" y="4634"/>
                  <a:pt x="10334" y="4728"/>
                  <a:pt x="10208" y="4791"/>
                </a:cubicBezTo>
                <a:lnTo>
                  <a:pt x="7310" y="1893"/>
                </a:lnTo>
                <a:cubicBezTo>
                  <a:pt x="7373" y="1798"/>
                  <a:pt x="7467" y="1704"/>
                  <a:pt x="7530" y="1609"/>
                </a:cubicBezTo>
                <a:cubicBezTo>
                  <a:pt x="7625" y="1546"/>
                  <a:pt x="7688" y="1452"/>
                  <a:pt x="7814" y="1389"/>
                </a:cubicBezTo>
                <a:close/>
                <a:moveTo>
                  <a:pt x="6994" y="2523"/>
                </a:moveTo>
                <a:lnTo>
                  <a:pt x="9609" y="5169"/>
                </a:lnTo>
                <a:cubicBezTo>
                  <a:pt x="9389" y="5264"/>
                  <a:pt x="9105" y="5327"/>
                  <a:pt x="8885" y="5390"/>
                </a:cubicBezTo>
                <a:lnTo>
                  <a:pt x="6742" y="3279"/>
                </a:lnTo>
                <a:cubicBezTo>
                  <a:pt x="6774" y="3027"/>
                  <a:pt x="6868" y="2743"/>
                  <a:pt x="6994" y="2523"/>
                </a:cubicBezTo>
                <a:close/>
                <a:moveTo>
                  <a:pt x="3812" y="6209"/>
                </a:moveTo>
                <a:lnTo>
                  <a:pt x="5923" y="8351"/>
                </a:lnTo>
                <a:cubicBezTo>
                  <a:pt x="5892" y="8572"/>
                  <a:pt x="5797" y="8855"/>
                  <a:pt x="5671" y="9107"/>
                </a:cubicBezTo>
                <a:lnTo>
                  <a:pt x="3056" y="6461"/>
                </a:lnTo>
                <a:cubicBezTo>
                  <a:pt x="3277" y="6335"/>
                  <a:pt x="3560" y="6272"/>
                  <a:pt x="3812" y="6209"/>
                </a:cubicBezTo>
                <a:close/>
                <a:moveTo>
                  <a:pt x="2426" y="6776"/>
                </a:moveTo>
                <a:lnTo>
                  <a:pt x="5325" y="9675"/>
                </a:lnTo>
                <a:cubicBezTo>
                  <a:pt x="5262" y="9801"/>
                  <a:pt x="5167" y="9895"/>
                  <a:pt x="5104" y="9958"/>
                </a:cubicBezTo>
                <a:cubicBezTo>
                  <a:pt x="5010" y="10053"/>
                  <a:pt x="4947" y="10116"/>
                  <a:pt x="4821" y="10210"/>
                </a:cubicBezTo>
                <a:lnTo>
                  <a:pt x="1891" y="7280"/>
                </a:lnTo>
                <a:cubicBezTo>
                  <a:pt x="1985" y="7217"/>
                  <a:pt x="2080" y="7091"/>
                  <a:pt x="2143" y="6997"/>
                </a:cubicBezTo>
                <a:cubicBezTo>
                  <a:pt x="2206" y="6934"/>
                  <a:pt x="2300" y="6839"/>
                  <a:pt x="2426" y="6776"/>
                </a:cubicBezTo>
                <a:close/>
                <a:moveTo>
                  <a:pt x="1576" y="7910"/>
                </a:moveTo>
                <a:lnTo>
                  <a:pt x="4222" y="10557"/>
                </a:lnTo>
                <a:cubicBezTo>
                  <a:pt x="4002" y="10620"/>
                  <a:pt x="3718" y="10714"/>
                  <a:pt x="3466" y="10777"/>
                </a:cubicBezTo>
                <a:lnTo>
                  <a:pt x="1355" y="8666"/>
                </a:lnTo>
                <a:cubicBezTo>
                  <a:pt x="1387" y="8414"/>
                  <a:pt x="1481" y="8162"/>
                  <a:pt x="1576" y="7910"/>
                </a:cubicBezTo>
                <a:close/>
                <a:moveTo>
                  <a:pt x="10602" y="0"/>
                </a:moveTo>
                <a:cubicBezTo>
                  <a:pt x="9383" y="0"/>
                  <a:pt x="7954" y="274"/>
                  <a:pt x="7089" y="1168"/>
                </a:cubicBezTo>
                <a:cubicBezTo>
                  <a:pt x="6207" y="2082"/>
                  <a:pt x="5923" y="3500"/>
                  <a:pt x="5923" y="4728"/>
                </a:cubicBezTo>
                <a:cubicBezTo>
                  <a:pt x="6238" y="4760"/>
                  <a:pt x="6459" y="4791"/>
                  <a:pt x="6522" y="4791"/>
                </a:cubicBezTo>
                <a:lnTo>
                  <a:pt x="6585" y="4791"/>
                </a:lnTo>
                <a:lnTo>
                  <a:pt x="6585" y="4130"/>
                </a:lnTo>
                <a:lnTo>
                  <a:pt x="7971" y="5516"/>
                </a:lnTo>
                <a:cubicBezTo>
                  <a:pt x="7751" y="5532"/>
                  <a:pt x="7540" y="5538"/>
                  <a:pt x="7348" y="5538"/>
                </a:cubicBezTo>
                <a:cubicBezTo>
                  <a:pt x="6772" y="5538"/>
                  <a:pt x="6364" y="5484"/>
                  <a:pt x="6364" y="5484"/>
                </a:cubicBezTo>
                <a:cubicBezTo>
                  <a:pt x="6314" y="5459"/>
                  <a:pt x="5810" y="5369"/>
                  <a:pt x="5121" y="5369"/>
                </a:cubicBezTo>
                <a:cubicBezTo>
                  <a:pt x="4077" y="5369"/>
                  <a:pt x="2606" y="5575"/>
                  <a:pt x="1639" y="6524"/>
                </a:cubicBezTo>
                <a:cubicBezTo>
                  <a:pt x="0" y="8162"/>
                  <a:pt x="536" y="11155"/>
                  <a:pt x="567" y="11250"/>
                </a:cubicBezTo>
                <a:cubicBezTo>
                  <a:pt x="599" y="11407"/>
                  <a:pt x="725" y="11533"/>
                  <a:pt x="914" y="11533"/>
                </a:cubicBezTo>
                <a:lnTo>
                  <a:pt x="1009" y="11533"/>
                </a:lnTo>
                <a:cubicBezTo>
                  <a:pt x="1198" y="11502"/>
                  <a:pt x="1324" y="11344"/>
                  <a:pt x="1261" y="11155"/>
                </a:cubicBezTo>
                <a:cubicBezTo>
                  <a:pt x="1261" y="11155"/>
                  <a:pt x="1166" y="10399"/>
                  <a:pt x="1229" y="9517"/>
                </a:cubicBezTo>
                <a:lnTo>
                  <a:pt x="1229" y="9517"/>
                </a:lnTo>
                <a:lnTo>
                  <a:pt x="2615" y="10903"/>
                </a:lnTo>
                <a:cubicBezTo>
                  <a:pt x="2447" y="10903"/>
                  <a:pt x="2293" y="10917"/>
                  <a:pt x="2153" y="10917"/>
                </a:cubicBezTo>
                <a:cubicBezTo>
                  <a:pt x="2083" y="10917"/>
                  <a:pt x="2017" y="10914"/>
                  <a:pt x="1954" y="10903"/>
                </a:cubicBezTo>
                <a:lnTo>
                  <a:pt x="1954" y="10966"/>
                </a:lnTo>
                <a:cubicBezTo>
                  <a:pt x="1985" y="11187"/>
                  <a:pt x="1954" y="11407"/>
                  <a:pt x="1859" y="11565"/>
                </a:cubicBezTo>
                <a:lnTo>
                  <a:pt x="2048" y="11565"/>
                </a:lnTo>
                <a:cubicBezTo>
                  <a:pt x="3277" y="11565"/>
                  <a:pt x="4695" y="11281"/>
                  <a:pt x="5577" y="10399"/>
                </a:cubicBezTo>
                <a:cubicBezTo>
                  <a:pt x="6427" y="9517"/>
                  <a:pt x="6742" y="8068"/>
                  <a:pt x="6742" y="6839"/>
                </a:cubicBezTo>
                <a:cubicBezTo>
                  <a:pt x="6396" y="6808"/>
                  <a:pt x="6144" y="6776"/>
                  <a:pt x="6112" y="6776"/>
                </a:cubicBezTo>
                <a:lnTo>
                  <a:pt x="6049" y="6776"/>
                </a:lnTo>
                <a:lnTo>
                  <a:pt x="6049" y="7438"/>
                </a:lnTo>
                <a:lnTo>
                  <a:pt x="4663" y="6051"/>
                </a:lnTo>
                <a:cubicBezTo>
                  <a:pt x="4876" y="6036"/>
                  <a:pt x="5083" y="6030"/>
                  <a:pt x="5273" y="6030"/>
                </a:cubicBezTo>
                <a:cubicBezTo>
                  <a:pt x="5845" y="6030"/>
                  <a:pt x="6270" y="6083"/>
                  <a:pt x="6270" y="6083"/>
                </a:cubicBezTo>
                <a:cubicBezTo>
                  <a:pt x="6301" y="6083"/>
                  <a:pt x="6837" y="6178"/>
                  <a:pt x="7499" y="6178"/>
                </a:cubicBezTo>
                <a:cubicBezTo>
                  <a:pt x="8727" y="6178"/>
                  <a:pt x="10145" y="5862"/>
                  <a:pt x="10996" y="4980"/>
                </a:cubicBezTo>
                <a:cubicBezTo>
                  <a:pt x="12602" y="3374"/>
                  <a:pt x="12098" y="381"/>
                  <a:pt x="12067" y="255"/>
                </a:cubicBezTo>
                <a:cubicBezTo>
                  <a:pt x="12035" y="160"/>
                  <a:pt x="11878" y="34"/>
                  <a:pt x="11657" y="34"/>
                </a:cubicBezTo>
                <a:cubicBezTo>
                  <a:pt x="11468" y="66"/>
                  <a:pt x="11342" y="223"/>
                  <a:pt x="11405" y="444"/>
                </a:cubicBezTo>
                <a:cubicBezTo>
                  <a:pt x="11405" y="444"/>
                  <a:pt x="11531" y="1168"/>
                  <a:pt x="11437" y="2050"/>
                </a:cubicBezTo>
                <a:lnTo>
                  <a:pt x="10050" y="664"/>
                </a:lnTo>
                <a:cubicBezTo>
                  <a:pt x="10218" y="664"/>
                  <a:pt x="10373" y="650"/>
                  <a:pt x="10513" y="650"/>
                </a:cubicBezTo>
                <a:cubicBezTo>
                  <a:pt x="10583" y="650"/>
                  <a:pt x="10649" y="654"/>
                  <a:pt x="10712" y="664"/>
                </a:cubicBezTo>
                <a:lnTo>
                  <a:pt x="10712" y="601"/>
                </a:lnTo>
                <a:cubicBezTo>
                  <a:pt x="10681" y="381"/>
                  <a:pt x="10712" y="160"/>
                  <a:pt x="10807" y="3"/>
                </a:cubicBezTo>
                <a:cubicBezTo>
                  <a:pt x="10739" y="1"/>
                  <a:pt x="10671" y="0"/>
                  <a:pt x="10602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rgbClr val="00B0F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27A481C-8855-F258-1784-DCE7FE7F1E5E}"/>
              </a:ext>
            </a:extLst>
          </p:cNvPr>
          <p:cNvSpPr txBox="1"/>
          <p:nvPr/>
        </p:nvSpPr>
        <p:spPr>
          <a:xfrm>
            <a:off x="1645888" y="2027469"/>
            <a:ext cx="1677062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</a:rPr>
              <a:t>Vectors/SMILES</a:t>
            </a:r>
            <a:endParaRPr lang="he-IL" sz="1600" dirty="0">
              <a:latin typeface="Oxygen" panose="02000503000000000000" pitchFamily="2" charset="0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8DE5E63-6BDD-B22C-7CD1-DE3B1F7BA3AC}"/>
              </a:ext>
            </a:extLst>
          </p:cNvPr>
          <p:cNvSpPr txBox="1"/>
          <p:nvPr/>
        </p:nvSpPr>
        <p:spPr>
          <a:xfrm>
            <a:off x="2937388" y="1731750"/>
            <a:ext cx="191110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כאן נראה דוגמא </a:t>
            </a:r>
            <a:r>
              <a:rPr lang="he-IL" dirty="0" err="1"/>
              <a:t>לסמיילס</a:t>
            </a:r>
            <a:endParaRPr lang="he-IL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D2F232D3-D825-AF7C-3B6E-F0C3EB7BC506}"/>
              </a:ext>
            </a:extLst>
          </p:cNvPr>
          <p:cNvSpPr txBox="1"/>
          <p:nvPr/>
        </p:nvSpPr>
        <p:spPr>
          <a:xfrm>
            <a:off x="913388" y="1738220"/>
            <a:ext cx="2087431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dirty="0">
                <a:latin typeface="Oxygen" panose="02000503000000000000" pitchFamily="2" charset="0"/>
              </a:rPr>
              <a:t>Data representation:</a:t>
            </a:r>
            <a:endParaRPr lang="he-IL" sz="1600" dirty="0">
              <a:latin typeface="Oxygen" panose="02000503000000000000" pitchFamily="2" charset="0"/>
            </a:endParaRPr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5700095A-2D86-3B12-EB53-F50F44A759E6}"/>
              </a:ext>
            </a:extLst>
          </p:cNvPr>
          <p:cNvSpPr txBox="1"/>
          <p:nvPr/>
        </p:nvSpPr>
        <p:spPr>
          <a:xfrm>
            <a:off x="2773220" y="2356669"/>
            <a:ext cx="2300540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כאן נביא את </a:t>
            </a:r>
            <a:r>
              <a:rPr lang="he-IL" dirty="0" err="1"/>
              <a:t>המטאטפורה</a:t>
            </a:r>
            <a:r>
              <a:rPr lang="he-IL" dirty="0"/>
              <a:t> עם הצינורות , אופציונלי: להסביר מה זה מודל </a:t>
            </a:r>
            <a:r>
              <a:rPr lang="he-IL" dirty="0" err="1"/>
              <a:t>סטוכסטי</a:t>
            </a:r>
            <a:endParaRPr lang="he-IL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CA3B9BD8-EC0B-94DE-6040-F68E00547258}"/>
              </a:ext>
            </a:extLst>
          </p:cNvPr>
          <p:cNvSpPr txBox="1"/>
          <p:nvPr/>
        </p:nvSpPr>
        <p:spPr>
          <a:xfrm>
            <a:off x="2951174" y="350178"/>
            <a:ext cx="3794629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לתת הסבר על המילים והמונחים </a:t>
            </a:r>
            <a:r>
              <a:rPr lang="he-IL" dirty="0" err="1"/>
              <a:t>שאנחננו</a:t>
            </a:r>
            <a:r>
              <a:rPr lang="he-IL" dirty="0"/>
              <a:t> משתמשים</a:t>
            </a:r>
          </a:p>
          <a:p>
            <a:r>
              <a:rPr lang="en-US" dirty="0" err="1"/>
              <a:t>Enviroment,reward,policy</a:t>
            </a:r>
            <a:r>
              <a:rPr lang="en-US" dirty="0"/>
              <a:t>,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095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7" name="Google Shape;2977;p79"/>
          <p:cNvGrpSpPr/>
          <p:nvPr/>
        </p:nvGrpSpPr>
        <p:grpSpPr>
          <a:xfrm rot="5875890">
            <a:off x="6503393" y="317675"/>
            <a:ext cx="1783961" cy="1890926"/>
            <a:chOff x="3403900" y="3304800"/>
            <a:chExt cx="1556050" cy="1649350"/>
          </a:xfrm>
        </p:grpSpPr>
        <p:sp>
          <p:nvSpPr>
            <p:cNvPr id="2978" name="Google Shape;2978;p79"/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9"/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9"/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9"/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9"/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9"/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9"/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9"/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9"/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79"/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79"/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9"/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9"/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9"/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9"/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9"/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9"/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9"/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9"/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7" name="Google Shape;2997;p79"/>
          <p:cNvSpPr txBox="1">
            <a:spLocks noGrp="1"/>
          </p:cNvSpPr>
          <p:nvPr>
            <p:ph type="title"/>
          </p:nvPr>
        </p:nvSpPr>
        <p:spPr>
          <a:xfrm>
            <a:off x="4714875" y="2152650"/>
            <a:ext cx="35874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2"/>
                </a:solidFill>
              </a:rPr>
              <a:t>DATA</a:t>
            </a:r>
            <a:endParaRPr dirty="0">
              <a:solidFill>
                <a:schemeClr val="lt2"/>
              </a:solidFill>
            </a:endParaRPr>
          </a:p>
        </p:txBody>
      </p:sp>
      <p:grpSp>
        <p:nvGrpSpPr>
          <p:cNvPr id="3000" name="Google Shape;3000;p79"/>
          <p:cNvGrpSpPr/>
          <p:nvPr/>
        </p:nvGrpSpPr>
        <p:grpSpPr>
          <a:xfrm>
            <a:off x="320209" y="1080940"/>
            <a:ext cx="2694116" cy="4367729"/>
            <a:chOff x="663109" y="776140"/>
            <a:chExt cx="2694116" cy="4367729"/>
          </a:xfrm>
        </p:grpSpPr>
        <p:sp>
          <p:nvSpPr>
            <p:cNvPr id="3001" name="Google Shape;3001;p79"/>
            <p:cNvSpPr/>
            <p:nvPr/>
          </p:nvSpPr>
          <p:spPr>
            <a:xfrm flipH="1">
              <a:off x="3091984" y="1996976"/>
              <a:ext cx="232669" cy="196332"/>
            </a:xfrm>
            <a:custGeom>
              <a:avLst/>
              <a:gdLst/>
              <a:ahLst/>
              <a:cxnLst/>
              <a:rect l="l" t="t" r="r" b="b"/>
              <a:pathLst>
                <a:path w="10629" h="8968" extrusionOk="0">
                  <a:moveTo>
                    <a:pt x="6143" y="0"/>
                  </a:moveTo>
                  <a:cubicBezTo>
                    <a:pt x="4347" y="0"/>
                    <a:pt x="2497" y="634"/>
                    <a:pt x="1942" y="1930"/>
                  </a:cubicBezTo>
                  <a:cubicBezTo>
                    <a:pt x="1942" y="1930"/>
                    <a:pt x="0" y="8968"/>
                    <a:pt x="3774" y="8968"/>
                  </a:cubicBezTo>
                  <a:cubicBezTo>
                    <a:pt x="3913" y="8968"/>
                    <a:pt x="4061" y="8958"/>
                    <a:pt x="4216" y="8938"/>
                  </a:cubicBezTo>
                  <a:cubicBezTo>
                    <a:pt x="8578" y="8342"/>
                    <a:pt x="10628" y="4465"/>
                    <a:pt x="10032" y="1930"/>
                  </a:cubicBezTo>
                  <a:cubicBezTo>
                    <a:pt x="9731" y="653"/>
                    <a:pt x="7965" y="0"/>
                    <a:pt x="6143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9"/>
            <p:cNvSpPr/>
            <p:nvPr/>
          </p:nvSpPr>
          <p:spPr>
            <a:xfrm flipH="1">
              <a:off x="3076485" y="1764981"/>
              <a:ext cx="256025" cy="437062"/>
            </a:xfrm>
            <a:custGeom>
              <a:avLst/>
              <a:gdLst/>
              <a:ahLst/>
              <a:cxnLst/>
              <a:rect l="l" t="t" r="r" b="b"/>
              <a:pathLst>
                <a:path w="11696" h="19964" extrusionOk="0">
                  <a:moveTo>
                    <a:pt x="9720" y="1"/>
                  </a:moveTo>
                  <a:lnTo>
                    <a:pt x="400" y="18417"/>
                  </a:lnTo>
                  <a:cubicBezTo>
                    <a:pt x="1" y="19265"/>
                    <a:pt x="704" y="19963"/>
                    <a:pt x="1425" y="19963"/>
                  </a:cubicBezTo>
                  <a:cubicBezTo>
                    <a:pt x="1781" y="19963"/>
                    <a:pt x="2141" y="19793"/>
                    <a:pt x="2376" y="19386"/>
                  </a:cubicBezTo>
                  <a:lnTo>
                    <a:pt x="11696" y="1007"/>
                  </a:lnTo>
                  <a:lnTo>
                    <a:pt x="97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9"/>
            <p:cNvSpPr/>
            <p:nvPr/>
          </p:nvSpPr>
          <p:spPr>
            <a:xfrm flipH="1">
              <a:off x="2721495" y="1206744"/>
              <a:ext cx="445593" cy="604999"/>
            </a:xfrm>
            <a:custGeom>
              <a:avLst/>
              <a:gdLst/>
              <a:ahLst/>
              <a:cxnLst/>
              <a:rect l="l" t="t" r="r" b="b"/>
              <a:pathLst>
                <a:path w="20356" h="27635" extrusionOk="0">
                  <a:moveTo>
                    <a:pt x="14801" y="0"/>
                  </a:moveTo>
                  <a:lnTo>
                    <a:pt x="14502" y="597"/>
                  </a:lnTo>
                  <a:cubicBezTo>
                    <a:pt x="10998" y="932"/>
                    <a:pt x="6562" y="4921"/>
                    <a:pt x="3579" y="10811"/>
                  </a:cubicBezTo>
                  <a:cubicBezTo>
                    <a:pt x="560" y="16664"/>
                    <a:pt x="0" y="22592"/>
                    <a:pt x="1790" y="25612"/>
                  </a:cubicBezTo>
                  <a:lnTo>
                    <a:pt x="1454" y="26245"/>
                  </a:lnTo>
                  <a:lnTo>
                    <a:pt x="3579" y="27289"/>
                  </a:lnTo>
                  <a:cubicBezTo>
                    <a:pt x="4093" y="27522"/>
                    <a:pt x="4650" y="27634"/>
                    <a:pt x="5239" y="27634"/>
                  </a:cubicBezTo>
                  <a:cubicBezTo>
                    <a:pt x="8794" y="27634"/>
                    <a:pt x="13493" y="23551"/>
                    <a:pt x="16627" y="17410"/>
                  </a:cubicBezTo>
                  <a:cubicBezTo>
                    <a:pt x="20243" y="10252"/>
                    <a:pt x="20355" y="3020"/>
                    <a:pt x="16888" y="1081"/>
                  </a:cubicBezTo>
                  <a:lnTo>
                    <a:pt x="14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9"/>
            <p:cNvSpPr/>
            <p:nvPr/>
          </p:nvSpPr>
          <p:spPr>
            <a:xfrm flipH="1">
              <a:off x="2759037" y="1200133"/>
              <a:ext cx="448854" cy="592696"/>
            </a:xfrm>
            <a:custGeom>
              <a:avLst/>
              <a:gdLst/>
              <a:ahLst/>
              <a:cxnLst/>
              <a:rect l="l" t="t" r="r" b="b"/>
              <a:pathLst>
                <a:path w="20505" h="27073" extrusionOk="0">
                  <a:moveTo>
                    <a:pt x="15121" y="1"/>
                  </a:moveTo>
                  <a:cubicBezTo>
                    <a:pt x="11557" y="1"/>
                    <a:pt x="6854" y="4094"/>
                    <a:pt x="3728" y="10219"/>
                  </a:cubicBezTo>
                  <a:cubicBezTo>
                    <a:pt x="75" y="17451"/>
                    <a:pt x="0" y="24832"/>
                    <a:pt x="3579" y="26659"/>
                  </a:cubicBezTo>
                  <a:cubicBezTo>
                    <a:pt x="4133" y="26939"/>
                    <a:pt x="4740" y="27073"/>
                    <a:pt x="5384" y="27073"/>
                  </a:cubicBezTo>
                  <a:cubicBezTo>
                    <a:pt x="8947" y="27073"/>
                    <a:pt x="13651" y="22980"/>
                    <a:pt x="16776" y="16855"/>
                  </a:cubicBezTo>
                  <a:cubicBezTo>
                    <a:pt x="20467" y="9585"/>
                    <a:pt x="20504" y="2241"/>
                    <a:pt x="16925" y="414"/>
                  </a:cubicBezTo>
                  <a:cubicBezTo>
                    <a:pt x="16372" y="134"/>
                    <a:pt x="15765" y="1"/>
                    <a:pt x="15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9"/>
            <p:cNvSpPr/>
            <p:nvPr/>
          </p:nvSpPr>
          <p:spPr>
            <a:xfrm flipH="1">
              <a:off x="2795768" y="1235620"/>
              <a:ext cx="374582" cy="521720"/>
            </a:xfrm>
            <a:custGeom>
              <a:avLst/>
              <a:gdLst/>
              <a:ahLst/>
              <a:cxnLst/>
              <a:rect l="l" t="t" r="r" b="b"/>
              <a:pathLst>
                <a:path w="17112" h="23831" extrusionOk="0">
                  <a:moveTo>
                    <a:pt x="13376" y="1"/>
                  </a:moveTo>
                  <a:cubicBezTo>
                    <a:pt x="10755" y="1"/>
                    <a:pt x="6469" y="3373"/>
                    <a:pt x="3467" y="9343"/>
                  </a:cubicBezTo>
                  <a:cubicBezTo>
                    <a:pt x="0" y="16203"/>
                    <a:pt x="187" y="22391"/>
                    <a:pt x="2610" y="23584"/>
                  </a:cubicBezTo>
                  <a:cubicBezTo>
                    <a:pt x="2930" y="23749"/>
                    <a:pt x="3300" y="23831"/>
                    <a:pt x="3708" y="23831"/>
                  </a:cubicBezTo>
                  <a:cubicBezTo>
                    <a:pt x="6339" y="23831"/>
                    <a:pt x="10574" y="20458"/>
                    <a:pt x="13607" y="14488"/>
                  </a:cubicBezTo>
                  <a:cubicBezTo>
                    <a:pt x="17112" y="7628"/>
                    <a:pt x="16851" y="1440"/>
                    <a:pt x="14465" y="247"/>
                  </a:cubicBezTo>
                  <a:cubicBezTo>
                    <a:pt x="14149" y="82"/>
                    <a:pt x="13783" y="1"/>
                    <a:pt x="133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9"/>
            <p:cNvSpPr/>
            <p:nvPr/>
          </p:nvSpPr>
          <p:spPr>
            <a:xfrm flipH="1">
              <a:off x="2800650" y="1251230"/>
              <a:ext cx="334611" cy="506023"/>
            </a:xfrm>
            <a:custGeom>
              <a:avLst/>
              <a:gdLst/>
              <a:ahLst/>
              <a:cxnLst/>
              <a:rect l="l" t="t" r="r" b="b"/>
              <a:pathLst>
                <a:path w="15286" h="23114" extrusionOk="0">
                  <a:moveTo>
                    <a:pt x="13209" y="1"/>
                  </a:moveTo>
                  <a:cubicBezTo>
                    <a:pt x="10566" y="1"/>
                    <a:pt x="6322" y="3399"/>
                    <a:pt x="3281" y="9339"/>
                  </a:cubicBezTo>
                  <a:cubicBezTo>
                    <a:pt x="112" y="15564"/>
                    <a:pt x="0" y="21156"/>
                    <a:pt x="1790" y="23095"/>
                  </a:cubicBezTo>
                  <a:cubicBezTo>
                    <a:pt x="1896" y="23107"/>
                    <a:pt x="2005" y="23113"/>
                    <a:pt x="2117" y="23113"/>
                  </a:cubicBezTo>
                  <a:cubicBezTo>
                    <a:pt x="4760" y="23113"/>
                    <a:pt x="9002" y="19748"/>
                    <a:pt x="12042" y="13775"/>
                  </a:cubicBezTo>
                  <a:cubicBezTo>
                    <a:pt x="15173" y="7586"/>
                    <a:pt x="15285" y="1995"/>
                    <a:pt x="13533" y="19"/>
                  </a:cubicBezTo>
                  <a:cubicBezTo>
                    <a:pt x="13428" y="7"/>
                    <a:pt x="13320" y="1"/>
                    <a:pt x="13209" y="1"/>
                  </a:cubicBezTo>
                  <a:close/>
                </a:path>
              </a:pathLst>
            </a:cu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9"/>
            <p:cNvSpPr/>
            <p:nvPr/>
          </p:nvSpPr>
          <p:spPr>
            <a:xfrm flipH="1">
              <a:off x="3085460" y="1793923"/>
              <a:ext cx="128144" cy="159246"/>
            </a:xfrm>
            <a:custGeom>
              <a:avLst/>
              <a:gdLst/>
              <a:ahLst/>
              <a:cxnLst/>
              <a:rect l="l" t="t" r="r" b="b"/>
              <a:pathLst>
                <a:path w="5854" h="7274" extrusionOk="0">
                  <a:moveTo>
                    <a:pt x="3444" y="1"/>
                  </a:moveTo>
                  <a:cubicBezTo>
                    <a:pt x="3117" y="1"/>
                    <a:pt x="2807" y="187"/>
                    <a:pt x="2647" y="505"/>
                  </a:cubicBezTo>
                  <a:lnTo>
                    <a:pt x="224" y="5277"/>
                  </a:lnTo>
                  <a:cubicBezTo>
                    <a:pt x="1" y="5687"/>
                    <a:pt x="187" y="6247"/>
                    <a:pt x="597" y="6433"/>
                  </a:cubicBezTo>
                  <a:lnTo>
                    <a:pt x="2014" y="7179"/>
                  </a:lnTo>
                  <a:cubicBezTo>
                    <a:pt x="2142" y="7243"/>
                    <a:pt x="2277" y="7273"/>
                    <a:pt x="2410" y="7273"/>
                  </a:cubicBezTo>
                  <a:cubicBezTo>
                    <a:pt x="2737" y="7273"/>
                    <a:pt x="3047" y="7087"/>
                    <a:pt x="3207" y="6768"/>
                  </a:cubicBezTo>
                  <a:lnTo>
                    <a:pt x="5630" y="1997"/>
                  </a:lnTo>
                  <a:cubicBezTo>
                    <a:pt x="5853" y="1587"/>
                    <a:pt x="5667" y="1027"/>
                    <a:pt x="5220" y="841"/>
                  </a:cubicBezTo>
                  <a:lnTo>
                    <a:pt x="3840" y="95"/>
                  </a:lnTo>
                  <a:cubicBezTo>
                    <a:pt x="3712" y="31"/>
                    <a:pt x="3577" y="1"/>
                    <a:pt x="34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79"/>
            <p:cNvSpPr/>
            <p:nvPr/>
          </p:nvSpPr>
          <p:spPr>
            <a:xfrm flipH="1">
              <a:off x="3023446" y="1776409"/>
              <a:ext cx="211370" cy="334408"/>
            </a:xfrm>
            <a:custGeom>
              <a:avLst/>
              <a:gdLst/>
              <a:ahLst/>
              <a:cxnLst/>
              <a:rect l="l" t="t" r="r" b="b"/>
              <a:pathLst>
                <a:path w="9656" h="15275" extrusionOk="0">
                  <a:moveTo>
                    <a:pt x="3094" y="1"/>
                  </a:moveTo>
                  <a:lnTo>
                    <a:pt x="3094" y="1"/>
                  </a:lnTo>
                  <a:cubicBezTo>
                    <a:pt x="1529" y="1939"/>
                    <a:pt x="4548" y="4586"/>
                    <a:pt x="4548" y="4735"/>
                  </a:cubicBezTo>
                  <a:cubicBezTo>
                    <a:pt x="4548" y="4884"/>
                    <a:pt x="3728" y="6301"/>
                    <a:pt x="1864" y="8463"/>
                  </a:cubicBezTo>
                  <a:cubicBezTo>
                    <a:pt x="0" y="10625"/>
                    <a:pt x="1491" y="13198"/>
                    <a:pt x="1491" y="13645"/>
                  </a:cubicBezTo>
                  <a:cubicBezTo>
                    <a:pt x="1491" y="13645"/>
                    <a:pt x="2776" y="15274"/>
                    <a:pt x="4536" y="15274"/>
                  </a:cubicBezTo>
                  <a:cubicBezTo>
                    <a:pt x="5020" y="15274"/>
                    <a:pt x="5539" y="15151"/>
                    <a:pt x="6077" y="14838"/>
                  </a:cubicBezTo>
                  <a:cubicBezTo>
                    <a:pt x="8575" y="13347"/>
                    <a:pt x="9656" y="4735"/>
                    <a:pt x="7941" y="4139"/>
                  </a:cubicBezTo>
                  <a:cubicBezTo>
                    <a:pt x="6226" y="3542"/>
                    <a:pt x="3095" y="1"/>
                    <a:pt x="3094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79"/>
            <p:cNvSpPr/>
            <p:nvPr/>
          </p:nvSpPr>
          <p:spPr>
            <a:xfrm flipH="1">
              <a:off x="3135238" y="1776409"/>
              <a:ext cx="99578" cy="298745"/>
            </a:xfrm>
            <a:custGeom>
              <a:avLst/>
              <a:gdLst/>
              <a:ahLst/>
              <a:cxnLst/>
              <a:rect l="l" t="t" r="r" b="b"/>
              <a:pathLst>
                <a:path w="4549" h="13646" fill="none" extrusionOk="0">
                  <a:moveTo>
                    <a:pt x="1491" y="13645"/>
                  </a:moveTo>
                  <a:cubicBezTo>
                    <a:pt x="1491" y="13198"/>
                    <a:pt x="0" y="10625"/>
                    <a:pt x="1864" y="8463"/>
                  </a:cubicBezTo>
                  <a:cubicBezTo>
                    <a:pt x="3728" y="6301"/>
                    <a:pt x="4548" y="4884"/>
                    <a:pt x="4548" y="4735"/>
                  </a:cubicBezTo>
                  <a:cubicBezTo>
                    <a:pt x="4548" y="4586"/>
                    <a:pt x="1529" y="1939"/>
                    <a:pt x="3094" y="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9"/>
            <p:cNvSpPr/>
            <p:nvPr/>
          </p:nvSpPr>
          <p:spPr>
            <a:xfrm flipH="1">
              <a:off x="3127073" y="1799155"/>
              <a:ext cx="227700" cy="284143"/>
            </a:xfrm>
            <a:custGeom>
              <a:avLst/>
              <a:gdLst/>
              <a:ahLst/>
              <a:cxnLst/>
              <a:rect l="l" t="t" r="r" b="b"/>
              <a:pathLst>
                <a:path w="10402" h="12979" extrusionOk="0">
                  <a:moveTo>
                    <a:pt x="6351" y="1"/>
                  </a:moveTo>
                  <a:cubicBezTo>
                    <a:pt x="5699" y="1"/>
                    <a:pt x="5294" y="900"/>
                    <a:pt x="5294" y="900"/>
                  </a:cubicBezTo>
                  <a:cubicBezTo>
                    <a:pt x="4511" y="3249"/>
                    <a:pt x="1156" y="4703"/>
                    <a:pt x="597" y="7014"/>
                  </a:cubicBezTo>
                  <a:cubicBezTo>
                    <a:pt x="0" y="9325"/>
                    <a:pt x="1939" y="12979"/>
                    <a:pt x="4026" y="12979"/>
                  </a:cubicBezTo>
                  <a:cubicBezTo>
                    <a:pt x="6077" y="12979"/>
                    <a:pt x="4511" y="11525"/>
                    <a:pt x="5928" y="10593"/>
                  </a:cubicBezTo>
                  <a:cubicBezTo>
                    <a:pt x="7344" y="9661"/>
                    <a:pt x="5816" y="8132"/>
                    <a:pt x="7456" y="7797"/>
                  </a:cubicBezTo>
                  <a:cubicBezTo>
                    <a:pt x="9096" y="7461"/>
                    <a:pt x="8314" y="5597"/>
                    <a:pt x="9357" y="4815"/>
                  </a:cubicBezTo>
                  <a:cubicBezTo>
                    <a:pt x="10401" y="4069"/>
                    <a:pt x="7978" y="1087"/>
                    <a:pt x="6971" y="266"/>
                  </a:cubicBezTo>
                  <a:cubicBezTo>
                    <a:pt x="6747" y="75"/>
                    <a:pt x="6539" y="1"/>
                    <a:pt x="6351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9"/>
            <p:cNvSpPr/>
            <p:nvPr/>
          </p:nvSpPr>
          <p:spPr>
            <a:xfrm flipH="1">
              <a:off x="3127073" y="1786195"/>
              <a:ext cx="139571" cy="297103"/>
            </a:xfrm>
            <a:custGeom>
              <a:avLst/>
              <a:gdLst/>
              <a:ahLst/>
              <a:cxnLst/>
              <a:rect l="l" t="t" r="r" b="b"/>
              <a:pathLst>
                <a:path w="6376" h="13571" fill="none" extrusionOk="0">
                  <a:moveTo>
                    <a:pt x="1268" y="1492"/>
                  </a:moveTo>
                  <a:cubicBezTo>
                    <a:pt x="1268" y="1492"/>
                    <a:pt x="1939" y="1"/>
                    <a:pt x="2945" y="858"/>
                  </a:cubicBezTo>
                  <a:cubicBezTo>
                    <a:pt x="3952" y="1679"/>
                    <a:pt x="6375" y="4661"/>
                    <a:pt x="5331" y="5407"/>
                  </a:cubicBezTo>
                  <a:cubicBezTo>
                    <a:pt x="4288" y="6189"/>
                    <a:pt x="5070" y="8053"/>
                    <a:pt x="3430" y="8389"/>
                  </a:cubicBezTo>
                  <a:cubicBezTo>
                    <a:pt x="1790" y="8724"/>
                    <a:pt x="3318" y="10253"/>
                    <a:pt x="1902" y="11185"/>
                  </a:cubicBezTo>
                  <a:cubicBezTo>
                    <a:pt x="485" y="12117"/>
                    <a:pt x="2051" y="13571"/>
                    <a:pt x="0" y="13571"/>
                  </a:cubicBezTo>
                </a:path>
              </a:pathLst>
            </a:custGeom>
            <a:solidFill>
              <a:schemeClr val="dk1"/>
            </a:solidFill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9"/>
            <p:cNvSpPr/>
            <p:nvPr/>
          </p:nvSpPr>
          <p:spPr>
            <a:xfrm flipH="1">
              <a:off x="3160543" y="1849048"/>
              <a:ext cx="71011" cy="70209"/>
            </a:xfrm>
            <a:custGeom>
              <a:avLst/>
              <a:gdLst/>
              <a:ahLst/>
              <a:cxnLst/>
              <a:rect l="l" t="t" r="r" b="b"/>
              <a:pathLst>
                <a:path w="3244" h="3207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336"/>
                    <a:pt x="299" y="709"/>
                    <a:pt x="560" y="1007"/>
                  </a:cubicBezTo>
                  <a:cubicBezTo>
                    <a:pt x="783" y="1343"/>
                    <a:pt x="1007" y="1641"/>
                    <a:pt x="1305" y="1902"/>
                  </a:cubicBezTo>
                  <a:cubicBezTo>
                    <a:pt x="1864" y="2461"/>
                    <a:pt x="2498" y="2908"/>
                    <a:pt x="3244" y="3207"/>
                  </a:cubicBezTo>
                  <a:cubicBezTo>
                    <a:pt x="2983" y="2908"/>
                    <a:pt x="2722" y="2647"/>
                    <a:pt x="2424" y="2386"/>
                  </a:cubicBezTo>
                  <a:lnTo>
                    <a:pt x="1641" y="1566"/>
                  </a:lnTo>
                  <a:cubicBezTo>
                    <a:pt x="1081" y="1044"/>
                    <a:pt x="560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9"/>
            <p:cNvSpPr/>
            <p:nvPr/>
          </p:nvSpPr>
          <p:spPr>
            <a:xfrm flipH="1">
              <a:off x="3203798" y="1910260"/>
              <a:ext cx="53871" cy="64495"/>
            </a:xfrm>
            <a:custGeom>
              <a:avLst/>
              <a:gdLst/>
              <a:ahLst/>
              <a:cxnLst/>
              <a:rect l="l" t="t" r="r" b="b"/>
              <a:pathLst>
                <a:path w="2461" h="2946" extrusionOk="0">
                  <a:moveTo>
                    <a:pt x="0" y="1"/>
                  </a:moveTo>
                  <a:cubicBezTo>
                    <a:pt x="38" y="336"/>
                    <a:pt x="150" y="634"/>
                    <a:pt x="299" y="933"/>
                  </a:cubicBezTo>
                  <a:cubicBezTo>
                    <a:pt x="448" y="1268"/>
                    <a:pt x="634" y="1529"/>
                    <a:pt x="821" y="1790"/>
                  </a:cubicBezTo>
                  <a:cubicBezTo>
                    <a:pt x="1268" y="2349"/>
                    <a:pt x="1827" y="2722"/>
                    <a:pt x="2461" y="2946"/>
                  </a:cubicBezTo>
                  <a:cubicBezTo>
                    <a:pt x="2237" y="2685"/>
                    <a:pt x="2014" y="2461"/>
                    <a:pt x="1827" y="2237"/>
                  </a:cubicBezTo>
                  <a:cubicBezTo>
                    <a:pt x="1603" y="1976"/>
                    <a:pt x="1380" y="1753"/>
                    <a:pt x="1193" y="1492"/>
                  </a:cubicBezTo>
                  <a:cubicBezTo>
                    <a:pt x="783" y="1007"/>
                    <a:pt x="411" y="5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9"/>
            <p:cNvSpPr/>
            <p:nvPr/>
          </p:nvSpPr>
          <p:spPr>
            <a:xfrm flipH="1">
              <a:off x="1240374" y="4206892"/>
              <a:ext cx="1281222" cy="936977"/>
            </a:xfrm>
            <a:custGeom>
              <a:avLst/>
              <a:gdLst/>
              <a:ahLst/>
              <a:cxnLst/>
              <a:rect l="l" t="t" r="r" b="b"/>
              <a:pathLst>
                <a:path w="58530" h="42799" extrusionOk="0">
                  <a:moveTo>
                    <a:pt x="57188" y="1"/>
                  </a:moveTo>
                  <a:lnTo>
                    <a:pt x="1" y="3580"/>
                  </a:lnTo>
                  <a:lnTo>
                    <a:pt x="1343" y="42798"/>
                  </a:lnTo>
                  <a:lnTo>
                    <a:pt x="58530" y="42798"/>
                  </a:lnTo>
                  <a:lnTo>
                    <a:pt x="5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9"/>
            <p:cNvSpPr/>
            <p:nvPr/>
          </p:nvSpPr>
          <p:spPr>
            <a:xfrm flipH="1">
              <a:off x="1949523" y="4439500"/>
              <a:ext cx="8997" cy="606422"/>
            </a:xfrm>
            <a:custGeom>
              <a:avLst/>
              <a:gdLst/>
              <a:ahLst/>
              <a:cxnLst/>
              <a:rect l="l" t="t" r="r" b="b"/>
              <a:pathLst>
                <a:path w="411" h="27700" fill="none" extrusionOk="0">
                  <a:moveTo>
                    <a:pt x="1" y="1"/>
                  </a:moveTo>
                  <a:cubicBezTo>
                    <a:pt x="1" y="1"/>
                    <a:pt x="411" y="13869"/>
                    <a:pt x="411" y="27700"/>
                  </a:cubicBezTo>
                </a:path>
              </a:pathLst>
            </a:custGeom>
            <a:noFill/>
            <a:ln w="12125" cap="flat" cmpd="sng">
              <a:solidFill>
                <a:schemeClr val="accent4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9"/>
            <p:cNvSpPr/>
            <p:nvPr/>
          </p:nvSpPr>
          <p:spPr>
            <a:xfrm flipH="1">
              <a:off x="667491" y="2198365"/>
              <a:ext cx="607163" cy="1274472"/>
            </a:xfrm>
            <a:custGeom>
              <a:avLst/>
              <a:gdLst/>
              <a:ahLst/>
              <a:cxnLst/>
              <a:rect l="l" t="t" r="r" b="b"/>
              <a:pathLst>
                <a:path w="27737" h="58215" extrusionOk="0">
                  <a:moveTo>
                    <a:pt x="2162" y="0"/>
                  </a:moveTo>
                  <a:lnTo>
                    <a:pt x="0" y="30458"/>
                  </a:lnTo>
                  <a:cubicBezTo>
                    <a:pt x="4413" y="51521"/>
                    <a:pt x="15975" y="58215"/>
                    <a:pt x="21901" y="58215"/>
                  </a:cubicBezTo>
                  <a:cubicBezTo>
                    <a:pt x="23485" y="58215"/>
                    <a:pt x="24667" y="57736"/>
                    <a:pt x="25201" y="56927"/>
                  </a:cubicBezTo>
                  <a:cubicBezTo>
                    <a:pt x="27736" y="53124"/>
                    <a:pt x="17857" y="18305"/>
                    <a:pt x="13234" y="9581"/>
                  </a:cubicBezTo>
                  <a:cubicBezTo>
                    <a:pt x="8612" y="858"/>
                    <a:pt x="2162" y="0"/>
                    <a:pt x="21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9"/>
            <p:cNvSpPr/>
            <p:nvPr/>
          </p:nvSpPr>
          <p:spPr>
            <a:xfrm flipH="1">
              <a:off x="2324082" y="2081085"/>
              <a:ext cx="1033142" cy="1074681"/>
            </a:xfrm>
            <a:custGeom>
              <a:avLst/>
              <a:gdLst/>
              <a:ahLst/>
              <a:cxnLst/>
              <a:rect l="l" t="t" r="r" b="b"/>
              <a:pathLst>
                <a:path w="47197" h="49089" extrusionOk="0">
                  <a:moveTo>
                    <a:pt x="13123" y="0"/>
                  </a:moveTo>
                  <a:cubicBezTo>
                    <a:pt x="13123" y="0"/>
                    <a:pt x="3505" y="4436"/>
                    <a:pt x="0" y="8351"/>
                  </a:cubicBezTo>
                  <a:cubicBezTo>
                    <a:pt x="0" y="8351"/>
                    <a:pt x="17692" y="49088"/>
                    <a:pt x="27021" y="49088"/>
                  </a:cubicBezTo>
                  <a:cubicBezTo>
                    <a:pt x="27162" y="49088"/>
                    <a:pt x="27301" y="49079"/>
                    <a:pt x="27438" y="49060"/>
                  </a:cubicBezTo>
                  <a:cubicBezTo>
                    <a:pt x="36646" y="47793"/>
                    <a:pt x="47196" y="27662"/>
                    <a:pt x="47196" y="27662"/>
                  </a:cubicBezTo>
                  <a:lnTo>
                    <a:pt x="45519" y="3840"/>
                  </a:lnTo>
                  <a:cubicBezTo>
                    <a:pt x="45519" y="3840"/>
                    <a:pt x="39069" y="4138"/>
                    <a:pt x="36684" y="8724"/>
                  </a:cubicBezTo>
                  <a:cubicBezTo>
                    <a:pt x="34298" y="13346"/>
                    <a:pt x="28631" y="24717"/>
                    <a:pt x="28631" y="24717"/>
                  </a:cubicBezTo>
                  <a:cubicBezTo>
                    <a:pt x="28631" y="24717"/>
                    <a:pt x="16366" y="4399"/>
                    <a:pt x="13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79"/>
            <p:cNvSpPr/>
            <p:nvPr/>
          </p:nvSpPr>
          <p:spPr>
            <a:xfrm flipH="1">
              <a:off x="1100825" y="2152500"/>
              <a:ext cx="1574176" cy="2380700"/>
            </a:xfrm>
            <a:custGeom>
              <a:avLst/>
              <a:gdLst/>
              <a:ahLst/>
              <a:cxnLst/>
              <a:rect l="l" t="t" r="r" b="b"/>
              <a:pathLst>
                <a:path w="71913" h="108745" extrusionOk="0">
                  <a:moveTo>
                    <a:pt x="18282" y="0"/>
                  </a:moveTo>
                  <a:cubicBezTo>
                    <a:pt x="17876" y="0"/>
                    <a:pt x="17510" y="3"/>
                    <a:pt x="17186" y="8"/>
                  </a:cubicBezTo>
                  <a:cubicBezTo>
                    <a:pt x="10140" y="82"/>
                    <a:pt x="11296" y="6606"/>
                    <a:pt x="11296" y="6606"/>
                  </a:cubicBezTo>
                  <a:cubicBezTo>
                    <a:pt x="9096" y="30055"/>
                    <a:pt x="0" y="101707"/>
                    <a:pt x="0" y="101707"/>
                  </a:cubicBezTo>
                  <a:cubicBezTo>
                    <a:pt x="13255" y="107223"/>
                    <a:pt x="28526" y="108744"/>
                    <a:pt x="41341" y="108744"/>
                  </a:cubicBezTo>
                  <a:cubicBezTo>
                    <a:pt x="57107" y="108744"/>
                    <a:pt x="69154" y="106442"/>
                    <a:pt x="69154" y="106442"/>
                  </a:cubicBezTo>
                  <a:cubicBezTo>
                    <a:pt x="64159" y="76357"/>
                    <a:pt x="69639" y="17753"/>
                    <a:pt x="69564" y="12385"/>
                  </a:cubicBezTo>
                  <a:cubicBezTo>
                    <a:pt x="69452" y="7054"/>
                    <a:pt x="71913" y="2095"/>
                    <a:pt x="61884" y="1573"/>
                  </a:cubicBezTo>
                  <a:cubicBezTo>
                    <a:pt x="52350" y="1075"/>
                    <a:pt x="26756" y="0"/>
                    <a:pt x="18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79"/>
            <p:cNvSpPr/>
            <p:nvPr/>
          </p:nvSpPr>
          <p:spPr>
            <a:xfrm flipH="1">
              <a:off x="1913601" y="3252007"/>
              <a:ext cx="70201" cy="1276486"/>
            </a:xfrm>
            <a:custGeom>
              <a:avLst/>
              <a:gdLst/>
              <a:ahLst/>
              <a:cxnLst/>
              <a:rect l="l" t="t" r="r" b="b"/>
              <a:pathLst>
                <a:path w="3207" h="58307" fill="none" extrusionOk="0">
                  <a:moveTo>
                    <a:pt x="3206" y="1"/>
                  </a:moveTo>
                  <a:cubicBezTo>
                    <a:pt x="3206" y="1"/>
                    <a:pt x="0" y="44587"/>
                    <a:pt x="1789" y="58306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9"/>
            <p:cNvSpPr/>
            <p:nvPr/>
          </p:nvSpPr>
          <p:spPr>
            <a:xfrm flipH="1">
              <a:off x="1531708" y="2159177"/>
              <a:ext cx="499442" cy="1092852"/>
            </a:xfrm>
            <a:custGeom>
              <a:avLst/>
              <a:gdLst/>
              <a:ahLst/>
              <a:cxnLst/>
              <a:rect l="l" t="t" r="r" b="b"/>
              <a:pathLst>
                <a:path w="22816" h="49919" extrusionOk="0">
                  <a:moveTo>
                    <a:pt x="150" y="1"/>
                  </a:moveTo>
                  <a:cubicBezTo>
                    <a:pt x="1" y="17112"/>
                    <a:pt x="5369" y="49919"/>
                    <a:pt x="5369" y="49919"/>
                  </a:cubicBezTo>
                  <a:cubicBezTo>
                    <a:pt x="16404" y="33776"/>
                    <a:pt x="21809" y="6488"/>
                    <a:pt x="22816" y="746"/>
                  </a:cubicBezTo>
                  <a:cubicBezTo>
                    <a:pt x="16031" y="486"/>
                    <a:pt x="7569" y="225"/>
                    <a:pt x="1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9"/>
            <p:cNvSpPr/>
            <p:nvPr/>
          </p:nvSpPr>
          <p:spPr>
            <a:xfrm flipH="1">
              <a:off x="1387256" y="2177961"/>
              <a:ext cx="520654" cy="1065092"/>
            </a:xfrm>
            <a:custGeom>
              <a:avLst/>
              <a:gdLst/>
              <a:ahLst/>
              <a:cxnLst/>
              <a:rect l="l" t="t" r="r" b="b"/>
              <a:pathLst>
                <a:path w="23785" h="48651" fill="none" extrusionOk="0">
                  <a:moveTo>
                    <a:pt x="19609" y="0"/>
                  </a:moveTo>
                  <a:lnTo>
                    <a:pt x="23785" y="13160"/>
                  </a:lnTo>
                  <a:lnTo>
                    <a:pt x="18603" y="18156"/>
                  </a:lnTo>
                  <a:lnTo>
                    <a:pt x="22032" y="24083"/>
                  </a:lnTo>
                  <a:cubicBezTo>
                    <a:pt x="22032" y="24083"/>
                    <a:pt x="13048" y="38287"/>
                    <a:pt x="0" y="48650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9"/>
            <p:cNvSpPr/>
            <p:nvPr/>
          </p:nvSpPr>
          <p:spPr>
            <a:xfrm flipH="1">
              <a:off x="1931573" y="2157557"/>
              <a:ext cx="309306" cy="1085496"/>
            </a:xfrm>
            <a:custGeom>
              <a:avLst/>
              <a:gdLst/>
              <a:ahLst/>
              <a:cxnLst/>
              <a:rect l="l" t="t" r="r" b="b"/>
              <a:pathLst>
                <a:path w="14130" h="49583" fill="none" extrusionOk="0">
                  <a:moveTo>
                    <a:pt x="7643" y="0"/>
                  </a:moveTo>
                  <a:lnTo>
                    <a:pt x="1679" y="8798"/>
                  </a:lnTo>
                  <a:lnTo>
                    <a:pt x="6376" y="15844"/>
                  </a:lnTo>
                  <a:lnTo>
                    <a:pt x="1" y="22033"/>
                  </a:lnTo>
                  <a:cubicBezTo>
                    <a:pt x="1" y="22033"/>
                    <a:pt x="7531" y="40971"/>
                    <a:pt x="14130" y="49582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9"/>
            <p:cNvSpPr/>
            <p:nvPr/>
          </p:nvSpPr>
          <p:spPr>
            <a:xfrm flipH="1">
              <a:off x="711556" y="2593371"/>
              <a:ext cx="1489330" cy="960643"/>
            </a:xfrm>
            <a:custGeom>
              <a:avLst/>
              <a:gdLst/>
              <a:ahLst/>
              <a:cxnLst/>
              <a:rect l="l" t="t" r="r" b="b"/>
              <a:pathLst>
                <a:path w="68037" h="43880" extrusionOk="0">
                  <a:moveTo>
                    <a:pt x="27774" y="1"/>
                  </a:moveTo>
                  <a:lnTo>
                    <a:pt x="1" y="39965"/>
                  </a:lnTo>
                  <a:lnTo>
                    <a:pt x="40263" y="43879"/>
                  </a:lnTo>
                  <a:lnTo>
                    <a:pt x="68036" y="3878"/>
                  </a:lnTo>
                  <a:lnTo>
                    <a:pt x="2777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9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9"/>
            <p:cNvSpPr/>
            <p:nvPr/>
          </p:nvSpPr>
          <p:spPr>
            <a:xfrm flipH="1">
              <a:off x="1577393" y="2532992"/>
              <a:ext cx="656131" cy="935313"/>
            </a:xfrm>
            <a:custGeom>
              <a:avLst/>
              <a:gdLst/>
              <a:ahLst/>
              <a:cxnLst/>
              <a:rect l="l" t="t" r="r" b="b"/>
              <a:pathLst>
                <a:path w="29974" h="42723" extrusionOk="0">
                  <a:moveTo>
                    <a:pt x="27811" y="0"/>
                  </a:moveTo>
                  <a:lnTo>
                    <a:pt x="0" y="39964"/>
                  </a:lnTo>
                  <a:cubicBezTo>
                    <a:pt x="0" y="39964"/>
                    <a:pt x="2051" y="40821"/>
                    <a:pt x="1492" y="42723"/>
                  </a:cubicBezTo>
                  <a:lnTo>
                    <a:pt x="29265" y="2759"/>
                  </a:lnTo>
                  <a:cubicBezTo>
                    <a:pt x="29265" y="2759"/>
                    <a:pt x="29973" y="1342"/>
                    <a:pt x="278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9"/>
            <p:cNvSpPr/>
            <p:nvPr/>
          </p:nvSpPr>
          <p:spPr>
            <a:xfrm flipH="1">
              <a:off x="666681" y="2532992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C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9"/>
            <p:cNvSpPr/>
            <p:nvPr/>
          </p:nvSpPr>
          <p:spPr>
            <a:xfrm flipH="1">
              <a:off x="663109" y="2531801"/>
              <a:ext cx="958060" cy="145279"/>
            </a:xfrm>
            <a:custGeom>
              <a:avLst/>
              <a:gdLst/>
              <a:ahLst/>
              <a:cxnLst/>
              <a:rect l="l" t="t" r="r" b="b"/>
              <a:pathLst>
                <a:path w="43767" h="6636" extrusionOk="0">
                  <a:moveTo>
                    <a:pt x="0" y="0"/>
                  </a:moveTo>
                  <a:lnTo>
                    <a:pt x="1454" y="2759"/>
                  </a:lnTo>
                  <a:lnTo>
                    <a:pt x="41716" y="6636"/>
                  </a:lnTo>
                  <a:cubicBezTo>
                    <a:pt x="43766" y="4548"/>
                    <a:pt x="40262" y="3914"/>
                    <a:pt x="40262" y="391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9"/>
            <p:cNvSpPr/>
            <p:nvPr/>
          </p:nvSpPr>
          <p:spPr>
            <a:xfrm flipH="1">
              <a:off x="1206094" y="2992406"/>
              <a:ext cx="768733" cy="453240"/>
            </a:xfrm>
            <a:custGeom>
              <a:avLst/>
              <a:gdLst/>
              <a:ahLst/>
              <a:cxnLst/>
              <a:rect l="l" t="t" r="r" b="b"/>
              <a:pathLst>
                <a:path w="35118" h="20703" extrusionOk="0">
                  <a:moveTo>
                    <a:pt x="2882" y="1"/>
                  </a:moveTo>
                  <a:cubicBezTo>
                    <a:pt x="2131" y="1"/>
                    <a:pt x="1433" y="182"/>
                    <a:pt x="932" y="712"/>
                  </a:cubicBezTo>
                  <a:cubicBezTo>
                    <a:pt x="0" y="1718"/>
                    <a:pt x="559" y="3993"/>
                    <a:pt x="1119" y="5036"/>
                  </a:cubicBezTo>
                  <a:cubicBezTo>
                    <a:pt x="2311" y="7199"/>
                    <a:pt x="5107" y="7832"/>
                    <a:pt x="7158" y="9212"/>
                  </a:cubicBezTo>
                  <a:cubicBezTo>
                    <a:pt x="10028" y="11225"/>
                    <a:pt x="11370" y="14916"/>
                    <a:pt x="14241" y="16966"/>
                  </a:cubicBezTo>
                  <a:cubicBezTo>
                    <a:pt x="15471" y="17786"/>
                    <a:pt x="16888" y="18420"/>
                    <a:pt x="18342" y="18755"/>
                  </a:cubicBezTo>
                  <a:cubicBezTo>
                    <a:pt x="22480" y="19948"/>
                    <a:pt x="26804" y="20321"/>
                    <a:pt x="31129" y="20657"/>
                  </a:cubicBezTo>
                  <a:cubicBezTo>
                    <a:pt x="31451" y="20680"/>
                    <a:pt x="31787" y="20703"/>
                    <a:pt x="32121" y="20703"/>
                  </a:cubicBezTo>
                  <a:cubicBezTo>
                    <a:pt x="32870" y="20703"/>
                    <a:pt x="33607" y="20587"/>
                    <a:pt x="34148" y="20097"/>
                  </a:cubicBezTo>
                  <a:cubicBezTo>
                    <a:pt x="35118" y="19277"/>
                    <a:pt x="35080" y="17786"/>
                    <a:pt x="34745" y="16556"/>
                  </a:cubicBezTo>
                  <a:cubicBezTo>
                    <a:pt x="33552" y="12306"/>
                    <a:pt x="29936" y="9212"/>
                    <a:pt x="26133" y="6975"/>
                  </a:cubicBezTo>
                  <a:cubicBezTo>
                    <a:pt x="22554" y="4887"/>
                    <a:pt x="18677" y="3359"/>
                    <a:pt x="14651" y="2427"/>
                  </a:cubicBezTo>
                  <a:cubicBezTo>
                    <a:pt x="11855" y="1793"/>
                    <a:pt x="8947" y="1457"/>
                    <a:pt x="6189" y="675"/>
                  </a:cubicBezTo>
                  <a:cubicBezTo>
                    <a:pt x="5309" y="426"/>
                    <a:pt x="4033" y="1"/>
                    <a:pt x="2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9"/>
            <p:cNvSpPr/>
            <p:nvPr/>
          </p:nvSpPr>
          <p:spPr>
            <a:xfrm flipH="1">
              <a:off x="1490905" y="2785171"/>
              <a:ext cx="519844" cy="403588"/>
            </a:xfrm>
            <a:custGeom>
              <a:avLst/>
              <a:gdLst/>
              <a:ahLst/>
              <a:cxnLst/>
              <a:rect l="l" t="t" r="r" b="b"/>
              <a:pathLst>
                <a:path w="23748" h="18435" extrusionOk="0">
                  <a:moveTo>
                    <a:pt x="15509" y="1"/>
                  </a:moveTo>
                  <a:cubicBezTo>
                    <a:pt x="15509" y="1"/>
                    <a:pt x="14316" y="2163"/>
                    <a:pt x="16590" y="4437"/>
                  </a:cubicBezTo>
                  <a:cubicBezTo>
                    <a:pt x="18864" y="6711"/>
                    <a:pt x="17634" y="7084"/>
                    <a:pt x="17634" y="7084"/>
                  </a:cubicBezTo>
                  <a:cubicBezTo>
                    <a:pt x="17634" y="7084"/>
                    <a:pt x="12042" y="6264"/>
                    <a:pt x="8575" y="4996"/>
                  </a:cubicBezTo>
                  <a:cubicBezTo>
                    <a:pt x="7096" y="4465"/>
                    <a:pt x="5776" y="4233"/>
                    <a:pt x="4762" y="4233"/>
                  </a:cubicBezTo>
                  <a:cubicBezTo>
                    <a:pt x="3426" y="4233"/>
                    <a:pt x="2621" y="4637"/>
                    <a:pt x="2685" y="5294"/>
                  </a:cubicBezTo>
                  <a:cubicBezTo>
                    <a:pt x="2685" y="5294"/>
                    <a:pt x="1" y="5443"/>
                    <a:pt x="1306" y="7717"/>
                  </a:cubicBezTo>
                  <a:cubicBezTo>
                    <a:pt x="1306" y="7717"/>
                    <a:pt x="224" y="9358"/>
                    <a:pt x="2126" y="10588"/>
                  </a:cubicBezTo>
                  <a:cubicBezTo>
                    <a:pt x="2126" y="10588"/>
                    <a:pt x="1194" y="12154"/>
                    <a:pt x="3841" y="13757"/>
                  </a:cubicBezTo>
                  <a:cubicBezTo>
                    <a:pt x="6068" y="15106"/>
                    <a:pt x="10459" y="18434"/>
                    <a:pt x="16993" y="18434"/>
                  </a:cubicBezTo>
                  <a:cubicBezTo>
                    <a:pt x="18224" y="18434"/>
                    <a:pt x="19531" y="18316"/>
                    <a:pt x="20915" y="18044"/>
                  </a:cubicBezTo>
                  <a:lnTo>
                    <a:pt x="23748" y="7717"/>
                  </a:lnTo>
                  <a:cubicBezTo>
                    <a:pt x="23748" y="7717"/>
                    <a:pt x="21660" y="4064"/>
                    <a:pt x="19759" y="3281"/>
                  </a:cubicBezTo>
                  <a:cubicBezTo>
                    <a:pt x="17858" y="2498"/>
                    <a:pt x="15509" y="1"/>
                    <a:pt x="15509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9"/>
            <p:cNvSpPr/>
            <p:nvPr/>
          </p:nvSpPr>
          <p:spPr>
            <a:xfrm flipH="1">
              <a:off x="1729178" y="2901070"/>
              <a:ext cx="222818" cy="66947"/>
            </a:xfrm>
            <a:custGeom>
              <a:avLst/>
              <a:gdLst/>
              <a:ahLst/>
              <a:cxnLst/>
              <a:rect l="l" t="t" r="r" b="b"/>
              <a:pathLst>
                <a:path w="10179" h="3058" fill="none" extrusionOk="0">
                  <a:moveTo>
                    <a:pt x="1" y="0"/>
                  </a:moveTo>
                  <a:cubicBezTo>
                    <a:pt x="3282" y="1342"/>
                    <a:pt x="6711" y="2386"/>
                    <a:pt x="10178" y="3057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9"/>
            <p:cNvSpPr/>
            <p:nvPr/>
          </p:nvSpPr>
          <p:spPr>
            <a:xfrm flipH="1">
              <a:off x="1779788" y="2954116"/>
              <a:ext cx="202395" cy="65305"/>
            </a:xfrm>
            <a:custGeom>
              <a:avLst/>
              <a:gdLst/>
              <a:ahLst/>
              <a:cxnLst/>
              <a:rect l="l" t="t" r="r" b="b"/>
              <a:pathLst>
                <a:path w="9246" h="2983" fill="none" extrusionOk="0">
                  <a:moveTo>
                    <a:pt x="1" y="0"/>
                  </a:moveTo>
                  <a:cubicBezTo>
                    <a:pt x="1" y="0"/>
                    <a:pt x="2685" y="1939"/>
                    <a:pt x="9246" y="2983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9"/>
            <p:cNvSpPr/>
            <p:nvPr/>
          </p:nvSpPr>
          <p:spPr>
            <a:xfrm flipH="1">
              <a:off x="1823852" y="3016137"/>
              <a:ext cx="140381" cy="53899"/>
            </a:xfrm>
            <a:custGeom>
              <a:avLst/>
              <a:gdLst/>
              <a:ahLst/>
              <a:cxnLst/>
              <a:rect l="l" t="t" r="r" b="b"/>
              <a:pathLst>
                <a:path w="6413" h="2462" fill="none" extrusionOk="0">
                  <a:moveTo>
                    <a:pt x="1" y="1"/>
                  </a:moveTo>
                  <a:cubicBezTo>
                    <a:pt x="1" y="1"/>
                    <a:pt x="2349" y="1790"/>
                    <a:pt x="6413" y="2461"/>
                  </a:cubicBezTo>
                </a:path>
              </a:pathLst>
            </a:custGeom>
            <a:noFill/>
            <a:ln w="12125" cap="flat" cmpd="sng">
              <a:solidFill>
                <a:srgbClr val="FFADBF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9"/>
            <p:cNvSpPr/>
            <p:nvPr/>
          </p:nvSpPr>
          <p:spPr>
            <a:xfrm flipH="1">
              <a:off x="704222" y="2918978"/>
              <a:ext cx="926713" cy="637488"/>
            </a:xfrm>
            <a:custGeom>
              <a:avLst/>
              <a:gdLst/>
              <a:ahLst/>
              <a:cxnLst/>
              <a:rect l="l" t="t" r="r" b="b"/>
              <a:pathLst>
                <a:path w="42335" h="29119" extrusionOk="0">
                  <a:moveTo>
                    <a:pt x="5942" y="1"/>
                  </a:moveTo>
                  <a:cubicBezTo>
                    <a:pt x="5504" y="1"/>
                    <a:pt x="0" y="11228"/>
                    <a:pt x="2333" y="17636"/>
                  </a:cubicBezTo>
                  <a:cubicBezTo>
                    <a:pt x="2333" y="17636"/>
                    <a:pt x="25537" y="29119"/>
                    <a:pt x="33670" y="29119"/>
                  </a:cubicBezTo>
                  <a:cubicBezTo>
                    <a:pt x="34044" y="29119"/>
                    <a:pt x="34386" y="29094"/>
                    <a:pt x="34692" y="29043"/>
                  </a:cubicBezTo>
                  <a:cubicBezTo>
                    <a:pt x="41664" y="27850"/>
                    <a:pt x="42335" y="24719"/>
                    <a:pt x="41850" y="20581"/>
                  </a:cubicBezTo>
                  <a:cubicBezTo>
                    <a:pt x="41365" y="16480"/>
                    <a:pt x="28019" y="7458"/>
                    <a:pt x="5950" y="2"/>
                  </a:cubicBezTo>
                  <a:cubicBezTo>
                    <a:pt x="5947" y="1"/>
                    <a:pt x="5945" y="1"/>
                    <a:pt x="5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9"/>
            <p:cNvSpPr/>
            <p:nvPr/>
          </p:nvSpPr>
          <p:spPr>
            <a:xfrm flipH="1">
              <a:off x="1980519" y="1053715"/>
              <a:ext cx="431715" cy="336334"/>
            </a:xfrm>
            <a:custGeom>
              <a:avLst/>
              <a:gdLst/>
              <a:ahLst/>
              <a:cxnLst/>
              <a:rect l="l" t="t" r="r" b="b"/>
              <a:pathLst>
                <a:path w="19722" h="15363" extrusionOk="0">
                  <a:moveTo>
                    <a:pt x="15977" y="0"/>
                  </a:moveTo>
                  <a:cubicBezTo>
                    <a:pt x="15181" y="0"/>
                    <a:pt x="14577" y="802"/>
                    <a:pt x="14577" y="802"/>
                  </a:cubicBezTo>
                  <a:cubicBezTo>
                    <a:pt x="14577" y="802"/>
                    <a:pt x="0" y="1249"/>
                    <a:pt x="3020" y="4493"/>
                  </a:cubicBezTo>
                  <a:cubicBezTo>
                    <a:pt x="6040" y="7736"/>
                    <a:pt x="10662" y="8370"/>
                    <a:pt x="10662" y="8370"/>
                  </a:cubicBezTo>
                  <a:cubicBezTo>
                    <a:pt x="10662" y="8370"/>
                    <a:pt x="1081" y="13887"/>
                    <a:pt x="4921" y="15005"/>
                  </a:cubicBezTo>
                  <a:cubicBezTo>
                    <a:pt x="5807" y="15264"/>
                    <a:pt x="6892" y="15363"/>
                    <a:pt x="8036" y="15363"/>
                  </a:cubicBezTo>
                  <a:cubicBezTo>
                    <a:pt x="11851" y="15363"/>
                    <a:pt x="16329" y="14260"/>
                    <a:pt x="16329" y="14260"/>
                  </a:cubicBezTo>
                  <a:cubicBezTo>
                    <a:pt x="16329" y="14260"/>
                    <a:pt x="19721" y="7251"/>
                    <a:pt x="18155" y="2666"/>
                  </a:cubicBezTo>
                  <a:cubicBezTo>
                    <a:pt x="17457" y="569"/>
                    <a:pt x="16649" y="0"/>
                    <a:pt x="15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9"/>
            <p:cNvSpPr/>
            <p:nvPr/>
          </p:nvSpPr>
          <p:spPr>
            <a:xfrm flipH="1">
              <a:off x="1619837" y="1728267"/>
              <a:ext cx="363965" cy="653929"/>
            </a:xfrm>
            <a:custGeom>
              <a:avLst/>
              <a:gdLst/>
              <a:ahLst/>
              <a:cxnLst/>
              <a:rect l="l" t="t" r="r" b="b"/>
              <a:pathLst>
                <a:path w="16627" h="29870" extrusionOk="0">
                  <a:moveTo>
                    <a:pt x="16627" y="0"/>
                  </a:moveTo>
                  <a:lnTo>
                    <a:pt x="1566" y="4213"/>
                  </a:lnTo>
                  <a:lnTo>
                    <a:pt x="37" y="20094"/>
                  </a:lnTo>
                  <a:cubicBezTo>
                    <a:pt x="0" y="28631"/>
                    <a:pt x="5667" y="29861"/>
                    <a:pt x="5667" y="29861"/>
                  </a:cubicBezTo>
                  <a:cubicBezTo>
                    <a:pt x="5840" y="29867"/>
                    <a:pt x="6010" y="29869"/>
                    <a:pt x="6177" y="29869"/>
                  </a:cubicBezTo>
                  <a:cubicBezTo>
                    <a:pt x="15190" y="29869"/>
                    <a:pt x="16627" y="22144"/>
                    <a:pt x="16627" y="22144"/>
                  </a:cubicBezTo>
                  <a:cubicBezTo>
                    <a:pt x="15508" y="16552"/>
                    <a:pt x="16627" y="0"/>
                    <a:pt x="16627" y="0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9"/>
            <p:cNvSpPr/>
            <p:nvPr/>
          </p:nvSpPr>
          <p:spPr>
            <a:xfrm flipH="1">
              <a:off x="1620647" y="1728267"/>
              <a:ext cx="356632" cy="374624"/>
            </a:xfrm>
            <a:custGeom>
              <a:avLst/>
              <a:gdLst/>
              <a:ahLst/>
              <a:cxnLst/>
              <a:rect l="l" t="t" r="r" b="b"/>
              <a:pathLst>
                <a:path w="16292" h="17112" extrusionOk="0">
                  <a:moveTo>
                    <a:pt x="16292" y="0"/>
                  </a:moveTo>
                  <a:lnTo>
                    <a:pt x="1231" y="4175"/>
                  </a:lnTo>
                  <a:lnTo>
                    <a:pt x="0" y="17112"/>
                  </a:lnTo>
                  <a:cubicBezTo>
                    <a:pt x="3393" y="16329"/>
                    <a:pt x="11035" y="13794"/>
                    <a:pt x="15956" y="6860"/>
                  </a:cubicBezTo>
                  <a:cubicBezTo>
                    <a:pt x="16105" y="2983"/>
                    <a:pt x="16292" y="0"/>
                    <a:pt x="16292" y="0"/>
                  </a:cubicBezTo>
                  <a:close/>
                </a:path>
              </a:pathLst>
            </a:custGeom>
            <a:solidFill>
              <a:srgbClr val="DB95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9"/>
            <p:cNvSpPr/>
            <p:nvPr/>
          </p:nvSpPr>
          <p:spPr>
            <a:xfrm flipH="1">
              <a:off x="1523105" y="1112256"/>
              <a:ext cx="630454" cy="849451"/>
            </a:xfrm>
            <a:custGeom>
              <a:avLst/>
              <a:gdLst/>
              <a:ahLst/>
              <a:cxnLst/>
              <a:rect l="l" t="t" r="r" b="b"/>
              <a:pathLst>
                <a:path w="28801" h="38801" extrusionOk="0">
                  <a:moveTo>
                    <a:pt x="14760" y="1"/>
                  </a:moveTo>
                  <a:cubicBezTo>
                    <a:pt x="12971" y="1"/>
                    <a:pt x="10975" y="415"/>
                    <a:pt x="8762" y="1334"/>
                  </a:cubicBezTo>
                  <a:cubicBezTo>
                    <a:pt x="8762" y="1334"/>
                    <a:pt x="1007" y="6329"/>
                    <a:pt x="1306" y="13972"/>
                  </a:cubicBezTo>
                  <a:cubicBezTo>
                    <a:pt x="1604" y="21651"/>
                    <a:pt x="1" y="34588"/>
                    <a:pt x="8762" y="38800"/>
                  </a:cubicBezTo>
                  <a:cubicBezTo>
                    <a:pt x="8762" y="38800"/>
                    <a:pt x="23152" y="37048"/>
                    <a:pt x="26208" y="25305"/>
                  </a:cubicBezTo>
                  <a:cubicBezTo>
                    <a:pt x="28800" y="15193"/>
                    <a:pt x="25597" y="1"/>
                    <a:pt x="14760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9"/>
            <p:cNvSpPr/>
            <p:nvPr/>
          </p:nvSpPr>
          <p:spPr>
            <a:xfrm flipH="1">
              <a:off x="1275727" y="776140"/>
              <a:ext cx="1058885" cy="1058415"/>
            </a:xfrm>
            <a:custGeom>
              <a:avLst/>
              <a:gdLst/>
              <a:ahLst/>
              <a:cxnLst/>
              <a:rect l="l" t="t" r="r" b="b"/>
              <a:pathLst>
                <a:path w="48373" h="48346" extrusionOk="0">
                  <a:moveTo>
                    <a:pt x="14670" y="1"/>
                  </a:moveTo>
                  <a:cubicBezTo>
                    <a:pt x="12531" y="1"/>
                    <a:pt x="12037" y="1518"/>
                    <a:pt x="15355" y="6062"/>
                  </a:cubicBezTo>
                  <a:cubicBezTo>
                    <a:pt x="15355" y="6062"/>
                    <a:pt x="12964" y="5739"/>
                    <a:pt x="10399" y="5739"/>
                  </a:cubicBezTo>
                  <a:cubicBezTo>
                    <a:pt x="5514" y="5739"/>
                    <a:pt x="1" y="6909"/>
                    <a:pt x="9167" y="13705"/>
                  </a:cubicBezTo>
                  <a:lnTo>
                    <a:pt x="12783" y="17768"/>
                  </a:lnTo>
                  <a:cubicBezTo>
                    <a:pt x="12783" y="17768"/>
                    <a:pt x="14759" y="26641"/>
                    <a:pt x="22848" y="26939"/>
                  </a:cubicBezTo>
                  <a:cubicBezTo>
                    <a:pt x="22848" y="26939"/>
                    <a:pt x="23929" y="26342"/>
                    <a:pt x="22438" y="22838"/>
                  </a:cubicBezTo>
                  <a:lnTo>
                    <a:pt x="22438" y="22838"/>
                  </a:lnTo>
                  <a:cubicBezTo>
                    <a:pt x="22439" y="22840"/>
                    <a:pt x="25347" y="29213"/>
                    <a:pt x="32429" y="30182"/>
                  </a:cubicBezTo>
                  <a:cubicBezTo>
                    <a:pt x="32429" y="30182"/>
                    <a:pt x="25719" y="39428"/>
                    <a:pt x="30341" y="42522"/>
                  </a:cubicBezTo>
                  <a:cubicBezTo>
                    <a:pt x="30341" y="42522"/>
                    <a:pt x="31716" y="48346"/>
                    <a:pt x="33882" y="48346"/>
                  </a:cubicBezTo>
                  <a:cubicBezTo>
                    <a:pt x="34028" y="48346"/>
                    <a:pt x="34177" y="48319"/>
                    <a:pt x="34330" y="48263"/>
                  </a:cubicBezTo>
                  <a:cubicBezTo>
                    <a:pt x="36753" y="47368"/>
                    <a:pt x="35337" y="45020"/>
                    <a:pt x="35337" y="45020"/>
                  </a:cubicBezTo>
                  <a:lnTo>
                    <a:pt x="35337" y="45020"/>
                  </a:lnTo>
                  <a:cubicBezTo>
                    <a:pt x="35337" y="45020"/>
                    <a:pt x="36714" y="46721"/>
                    <a:pt x="38058" y="46721"/>
                  </a:cubicBezTo>
                  <a:cubicBezTo>
                    <a:pt x="39369" y="46721"/>
                    <a:pt x="40649" y="45105"/>
                    <a:pt x="40593" y="38719"/>
                  </a:cubicBezTo>
                  <a:lnTo>
                    <a:pt x="40593" y="38719"/>
                  </a:lnTo>
                  <a:cubicBezTo>
                    <a:pt x="40594" y="38719"/>
                    <a:pt x="42488" y="39859"/>
                    <a:pt x="44063" y="39859"/>
                  </a:cubicBezTo>
                  <a:cubicBezTo>
                    <a:pt x="46322" y="39859"/>
                    <a:pt x="47924" y="37517"/>
                    <a:pt x="42346" y="26119"/>
                  </a:cubicBezTo>
                  <a:lnTo>
                    <a:pt x="42346" y="26119"/>
                  </a:lnTo>
                  <a:cubicBezTo>
                    <a:pt x="42346" y="26119"/>
                    <a:pt x="44261" y="26866"/>
                    <a:pt x="45659" y="26866"/>
                  </a:cubicBezTo>
                  <a:cubicBezTo>
                    <a:pt x="47430" y="26866"/>
                    <a:pt x="48372" y="25666"/>
                    <a:pt x="43538" y="20228"/>
                  </a:cubicBezTo>
                  <a:cubicBezTo>
                    <a:pt x="43538" y="20228"/>
                    <a:pt x="45514" y="15569"/>
                    <a:pt x="43688" y="15345"/>
                  </a:cubicBezTo>
                  <a:cubicBezTo>
                    <a:pt x="43568" y="15328"/>
                    <a:pt x="43455" y="15320"/>
                    <a:pt x="43349" y="15320"/>
                  </a:cubicBezTo>
                  <a:cubicBezTo>
                    <a:pt x="41805" y="15320"/>
                    <a:pt x="41674" y="16985"/>
                    <a:pt x="41674" y="16985"/>
                  </a:cubicBezTo>
                  <a:cubicBezTo>
                    <a:pt x="41674" y="16985"/>
                    <a:pt x="35228" y="2165"/>
                    <a:pt x="31837" y="2165"/>
                  </a:cubicBezTo>
                  <a:cubicBezTo>
                    <a:pt x="30906" y="2165"/>
                    <a:pt x="30205" y="3284"/>
                    <a:pt x="29931" y="6137"/>
                  </a:cubicBezTo>
                  <a:cubicBezTo>
                    <a:pt x="29931" y="6137"/>
                    <a:pt x="18973" y="1"/>
                    <a:pt x="14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9"/>
            <p:cNvSpPr/>
            <p:nvPr/>
          </p:nvSpPr>
          <p:spPr>
            <a:xfrm flipH="1">
              <a:off x="1601056" y="1523397"/>
              <a:ext cx="182015" cy="48995"/>
            </a:xfrm>
            <a:custGeom>
              <a:avLst/>
              <a:gdLst/>
              <a:ahLst/>
              <a:cxnLst/>
              <a:rect l="l" t="t" r="r" b="b"/>
              <a:pathLst>
                <a:path w="8315" h="2238" fill="none" extrusionOk="0">
                  <a:moveTo>
                    <a:pt x="1" y="1"/>
                  </a:moveTo>
                  <a:lnTo>
                    <a:pt x="8314" y="2238"/>
                  </a:ln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9"/>
            <p:cNvSpPr/>
            <p:nvPr/>
          </p:nvSpPr>
          <p:spPr>
            <a:xfrm flipH="1">
              <a:off x="1474816" y="1499819"/>
              <a:ext cx="200534" cy="234140"/>
            </a:xfrm>
            <a:custGeom>
              <a:avLst/>
              <a:gdLst/>
              <a:ahLst/>
              <a:cxnLst/>
              <a:rect l="l" t="t" r="r" b="b"/>
              <a:pathLst>
                <a:path w="9161" h="10695" extrusionOk="0">
                  <a:moveTo>
                    <a:pt x="7298" y="1"/>
                  </a:moveTo>
                  <a:cubicBezTo>
                    <a:pt x="5669" y="1"/>
                    <a:pt x="3176" y="2074"/>
                    <a:pt x="2312" y="3091"/>
                  </a:cubicBezTo>
                  <a:cubicBezTo>
                    <a:pt x="1045" y="4545"/>
                    <a:pt x="1" y="10435"/>
                    <a:pt x="1" y="10435"/>
                  </a:cubicBezTo>
                  <a:cubicBezTo>
                    <a:pt x="541" y="10613"/>
                    <a:pt x="1073" y="10695"/>
                    <a:pt x="1590" y="10695"/>
                  </a:cubicBezTo>
                  <a:cubicBezTo>
                    <a:pt x="5853" y="10695"/>
                    <a:pt x="9160" y="5132"/>
                    <a:pt x="8762" y="1674"/>
                  </a:cubicBezTo>
                  <a:cubicBezTo>
                    <a:pt x="8631" y="452"/>
                    <a:pt x="8059" y="1"/>
                    <a:pt x="7298" y="1"/>
                  </a:cubicBezTo>
                  <a:close/>
                </a:path>
              </a:pathLst>
            </a:custGeom>
            <a:solidFill>
              <a:srgbClr val="FFA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79"/>
            <p:cNvSpPr/>
            <p:nvPr/>
          </p:nvSpPr>
          <p:spPr>
            <a:xfrm flipH="1">
              <a:off x="1830310" y="1840882"/>
              <a:ext cx="224504" cy="214306"/>
            </a:xfrm>
            <a:custGeom>
              <a:avLst/>
              <a:gdLst/>
              <a:ahLst/>
              <a:cxnLst/>
              <a:rect l="l" t="t" r="r" b="b"/>
              <a:pathLst>
                <a:path w="10256" h="9789" extrusionOk="0">
                  <a:moveTo>
                    <a:pt x="1827" y="1"/>
                  </a:moveTo>
                  <a:cubicBezTo>
                    <a:pt x="1827" y="1"/>
                    <a:pt x="1" y="3878"/>
                    <a:pt x="1455" y="6935"/>
                  </a:cubicBezTo>
                  <a:cubicBezTo>
                    <a:pt x="1898" y="7843"/>
                    <a:pt x="2242" y="8162"/>
                    <a:pt x="2507" y="8162"/>
                  </a:cubicBezTo>
                  <a:cubicBezTo>
                    <a:pt x="3134" y="8162"/>
                    <a:pt x="3319" y="6376"/>
                    <a:pt x="3319" y="6376"/>
                  </a:cubicBezTo>
                  <a:cubicBezTo>
                    <a:pt x="3319" y="6376"/>
                    <a:pt x="3580" y="9470"/>
                    <a:pt x="5108" y="9768"/>
                  </a:cubicBezTo>
                  <a:cubicBezTo>
                    <a:pt x="5181" y="9782"/>
                    <a:pt x="5250" y="9789"/>
                    <a:pt x="5316" y="9789"/>
                  </a:cubicBezTo>
                  <a:cubicBezTo>
                    <a:pt x="6664" y="9789"/>
                    <a:pt x="6562" y="7010"/>
                    <a:pt x="6562" y="7009"/>
                  </a:cubicBezTo>
                  <a:lnTo>
                    <a:pt x="6562" y="7009"/>
                  </a:lnTo>
                  <a:cubicBezTo>
                    <a:pt x="6562" y="7009"/>
                    <a:pt x="7858" y="8107"/>
                    <a:pt x="8798" y="8107"/>
                  </a:cubicBezTo>
                  <a:cubicBezTo>
                    <a:pt x="9684" y="8107"/>
                    <a:pt x="10255" y="7134"/>
                    <a:pt x="9134" y="3356"/>
                  </a:cubicBezTo>
                  <a:lnTo>
                    <a:pt x="9134" y="3356"/>
                  </a:lnTo>
                  <a:cubicBezTo>
                    <a:pt x="9134" y="3356"/>
                    <a:pt x="6937" y="4634"/>
                    <a:pt x="5168" y="4634"/>
                  </a:cubicBezTo>
                  <a:cubicBezTo>
                    <a:pt x="4656" y="4634"/>
                    <a:pt x="4180" y="4527"/>
                    <a:pt x="3803" y="4251"/>
                  </a:cubicBezTo>
                  <a:cubicBezTo>
                    <a:pt x="2088" y="2983"/>
                    <a:pt x="1827" y="1"/>
                    <a:pt x="1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79"/>
            <p:cNvSpPr/>
            <p:nvPr/>
          </p:nvSpPr>
          <p:spPr>
            <a:xfrm flipH="1">
              <a:off x="2428541" y="2447283"/>
              <a:ext cx="63678" cy="453810"/>
            </a:xfrm>
            <a:custGeom>
              <a:avLst/>
              <a:gdLst/>
              <a:ahLst/>
              <a:cxnLst/>
              <a:rect l="l" t="t" r="r" b="b"/>
              <a:pathLst>
                <a:path w="2909" h="20729" fill="none" extrusionOk="0">
                  <a:moveTo>
                    <a:pt x="2909" y="1"/>
                  </a:moveTo>
                  <a:cubicBezTo>
                    <a:pt x="2909" y="1"/>
                    <a:pt x="1" y="13682"/>
                    <a:pt x="224" y="20728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79"/>
            <p:cNvSpPr/>
            <p:nvPr/>
          </p:nvSpPr>
          <p:spPr>
            <a:xfrm flipH="1">
              <a:off x="773592" y="3121418"/>
              <a:ext cx="245650" cy="190180"/>
            </a:xfrm>
            <a:custGeom>
              <a:avLst/>
              <a:gdLst/>
              <a:ahLst/>
              <a:cxnLst/>
              <a:rect l="l" t="t" r="r" b="b"/>
              <a:pathLst>
                <a:path w="11222" h="8687" fill="none" extrusionOk="0">
                  <a:moveTo>
                    <a:pt x="1" y="1"/>
                  </a:moveTo>
                  <a:cubicBezTo>
                    <a:pt x="1" y="1"/>
                    <a:pt x="8463" y="3170"/>
                    <a:pt x="11222" y="8687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79"/>
            <p:cNvSpPr/>
            <p:nvPr/>
          </p:nvSpPr>
          <p:spPr>
            <a:xfrm flipH="1">
              <a:off x="818466" y="3112442"/>
              <a:ext cx="191800" cy="81637"/>
            </a:xfrm>
            <a:custGeom>
              <a:avLst/>
              <a:gdLst/>
              <a:ahLst/>
              <a:cxnLst/>
              <a:rect l="l" t="t" r="r" b="b"/>
              <a:pathLst>
                <a:path w="8762" h="3729" fill="none" extrusionOk="0">
                  <a:moveTo>
                    <a:pt x="8761" y="3729"/>
                  </a:moveTo>
                  <a:cubicBezTo>
                    <a:pt x="8761" y="3729"/>
                    <a:pt x="3058" y="1"/>
                    <a:pt x="1" y="485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79"/>
            <p:cNvSpPr/>
            <p:nvPr/>
          </p:nvSpPr>
          <p:spPr>
            <a:xfrm flipH="1">
              <a:off x="2646435" y="2616227"/>
              <a:ext cx="84058" cy="284865"/>
            </a:xfrm>
            <a:custGeom>
              <a:avLst/>
              <a:gdLst/>
              <a:ahLst/>
              <a:cxnLst/>
              <a:rect l="l" t="t" r="r" b="b"/>
              <a:pathLst>
                <a:path w="3840" h="13012" fill="none" extrusionOk="0">
                  <a:moveTo>
                    <a:pt x="0" y="1"/>
                  </a:moveTo>
                  <a:cubicBezTo>
                    <a:pt x="2610" y="3803"/>
                    <a:pt x="3840" y="8389"/>
                    <a:pt x="3504" y="13011"/>
                  </a:cubicBezTo>
                </a:path>
              </a:pathLst>
            </a:custGeom>
            <a:noFill/>
            <a:ln w="12125" cap="flat" cmpd="sng">
              <a:solidFill>
                <a:schemeClr val="dk1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79"/>
            <p:cNvSpPr/>
            <p:nvPr/>
          </p:nvSpPr>
          <p:spPr>
            <a:xfrm flipH="1">
              <a:off x="1914222" y="1717986"/>
              <a:ext cx="85721" cy="36057"/>
            </a:xfrm>
            <a:custGeom>
              <a:avLst/>
              <a:gdLst/>
              <a:ahLst/>
              <a:cxnLst/>
              <a:rect l="l" t="t" r="r" b="b"/>
              <a:pathLst>
                <a:path w="3916" h="1647" extrusionOk="0">
                  <a:moveTo>
                    <a:pt x="3915" y="1"/>
                  </a:moveTo>
                  <a:lnTo>
                    <a:pt x="3915" y="1"/>
                  </a:lnTo>
                  <a:cubicBezTo>
                    <a:pt x="3729" y="38"/>
                    <a:pt x="3543" y="113"/>
                    <a:pt x="3356" y="150"/>
                  </a:cubicBezTo>
                  <a:cubicBezTo>
                    <a:pt x="3207" y="225"/>
                    <a:pt x="3021" y="262"/>
                    <a:pt x="2872" y="336"/>
                  </a:cubicBezTo>
                  <a:cubicBezTo>
                    <a:pt x="2536" y="448"/>
                    <a:pt x="2238" y="560"/>
                    <a:pt x="1940" y="635"/>
                  </a:cubicBezTo>
                  <a:cubicBezTo>
                    <a:pt x="1641" y="746"/>
                    <a:pt x="1343" y="821"/>
                    <a:pt x="1045" y="858"/>
                  </a:cubicBezTo>
                  <a:cubicBezTo>
                    <a:pt x="896" y="877"/>
                    <a:pt x="737" y="877"/>
                    <a:pt x="565" y="877"/>
                  </a:cubicBezTo>
                  <a:cubicBezTo>
                    <a:pt x="392" y="877"/>
                    <a:pt x="206" y="877"/>
                    <a:pt x="1" y="896"/>
                  </a:cubicBezTo>
                  <a:cubicBezTo>
                    <a:pt x="113" y="1045"/>
                    <a:pt x="262" y="1194"/>
                    <a:pt x="411" y="1306"/>
                  </a:cubicBezTo>
                  <a:cubicBezTo>
                    <a:pt x="597" y="1418"/>
                    <a:pt x="784" y="1529"/>
                    <a:pt x="970" y="1567"/>
                  </a:cubicBezTo>
                  <a:cubicBezTo>
                    <a:pt x="1161" y="1619"/>
                    <a:pt x="1359" y="1646"/>
                    <a:pt x="1554" y="1646"/>
                  </a:cubicBezTo>
                  <a:cubicBezTo>
                    <a:pt x="1779" y="1646"/>
                    <a:pt x="2001" y="1609"/>
                    <a:pt x="2200" y="1529"/>
                  </a:cubicBezTo>
                  <a:cubicBezTo>
                    <a:pt x="2611" y="1418"/>
                    <a:pt x="2946" y="1231"/>
                    <a:pt x="3244" y="970"/>
                  </a:cubicBezTo>
                  <a:cubicBezTo>
                    <a:pt x="3393" y="821"/>
                    <a:pt x="3505" y="672"/>
                    <a:pt x="3617" y="523"/>
                  </a:cubicBezTo>
                  <a:cubicBezTo>
                    <a:pt x="3766" y="374"/>
                    <a:pt x="3841" y="187"/>
                    <a:pt x="3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79"/>
            <p:cNvSpPr/>
            <p:nvPr/>
          </p:nvSpPr>
          <p:spPr>
            <a:xfrm rot="-1274568">
              <a:off x="2070972" y="1482778"/>
              <a:ext cx="39198" cy="43273"/>
            </a:xfrm>
            <a:custGeom>
              <a:avLst/>
              <a:gdLst/>
              <a:ahLst/>
              <a:cxnLst/>
              <a:rect l="l" t="t" r="r" b="b"/>
              <a:pathLst>
                <a:path w="1568" h="1731" extrusionOk="0">
                  <a:moveTo>
                    <a:pt x="824" y="1"/>
                  </a:moveTo>
                  <a:cubicBezTo>
                    <a:pt x="502" y="1"/>
                    <a:pt x="187" y="285"/>
                    <a:pt x="100" y="720"/>
                  </a:cubicBezTo>
                  <a:cubicBezTo>
                    <a:pt x="0" y="1187"/>
                    <a:pt x="200" y="1621"/>
                    <a:pt x="601" y="1721"/>
                  </a:cubicBezTo>
                  <a:cubicBezTo>
                    <a:pt x="635" y="1727"/>
                    <a:pt x="669" y="1730"/>
                    <a:pt x="704" y="1730"/>
                  </a:cubicBezTo>
                  <a:cubicBezTo>
                    <a:pt x="1040" y="1730"/>
                    <a:pt x="1377" y="1444"/>
                    <a:pt x="1468" y="1021"/>
                  </a:cubicBezTo>
                  <a:cubicBezTo>
                    <a:pt x="1568" y="554"/>
                    <a:pt x="1368" y="87"/>
                    <a:pt x="967" y="20"/>
                  </a:cubicBezTo>
                  <a:cubicBezTo>
                    <a:pt x="920" y="7"/>
                    <a:pt x="872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79"/>
            <p:cNvSpPr/>
            <p:nvPr/>
          </p:nvSpPr>
          <p:spPr>
            <a:xfrm rot="-1274568">
              <a:off x="1860403" y="1495095"/>
              <a:ext cx="40048" cy="43273"/>
            </a:xfrm>
            <a:custGeom>
              <a:avLst/>
              <a:gdLst/>
              <a:ahLst/>
              <a:cxnLst/>
              <a:rect l="l" t="t" r="r" b="b"/>
              <a:pathLst>
                <a:path w="1602" h="1731" extrusionOk="0">
                  <a:moveTo>
                    <a:pt x="890" y="1"/>
                  </a:moveTo>
                  <a:cubicBezTo>
                    <a:pt x="534" y="1"/>
                    <a:pt x="221" y="287"/>
                    <a:pt x="100" y="711"/>
                  </a:cubicBezTo>
                  <a:cubicBezTo>
                    <a:pt x="0" y="1178"/>
                    <a:pt x="234" y="1645"/>
                    <a:pt x="601" y="1711"/>
                  </a:cubicBezTo>
                  <a:cubicBezTo>
                    <a:pt x="653" y="1724"/>
                    <a:pt x="705" y="1731"/>
                    <a:pt x="756" y="1731"/>
                  </a:cubicBezTo>
                  <a:cubicBezTo>
                    <a:pt x="1100" y="1731"/>
                    <a:pt x="1414" y="1450"/>
                    <a:pt x="1501" y="1044"/>
                  </a:cubicBezTo>
                  <a:cubicBezTo>
                    <a:pt x="1601" y="544"/>
                    <a:pt x="1368" y="110"/>
                    <a:pt x="1001" y="10"/>
                  </a:cubicBezTo>
                  <a:cubicBezTo>
                    <a:pt x="964" y="4"/>
                    <a:pt x="927" y="1"/>
                    <a:pt x="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79"/>
            <p:cNvSpPr/>
            <p:nvPr/>
          </p:nvSpPr>
          <p:spPr>
            <a:xfrm rot="-1274568">
              <a:off x="1754181" y="1361368"/>
              <a:ext cx="171790" cy="77496"/>
            </a:xfrm>
            <a:custGeom>
              <a:avLst/>
              <a:gdLst/>
              <a:ahLst/>
              <a:cxnLst/>
              <a:rect l="l" t="t" r="r" b="b"/>
              <a:pathLst>
                <a:path w="6872" h="3100" extrusionOk="0">
                  <a:moveTo>
                    <a:pt x="1028" y="1"/>
                  </a:moveTo>
                  <a:cubicBezTo>
                    <a:pt x="616" y="1"/>
                    <a:pt x="246" y="280"/>
                    <a:pt x="134" y="699"/>
                  </a:cubicBezTo>
                  <a:cubicBezTo>
                    <a:pt x="0" y="1200"/>
                    <a:pt x="300" y="1700"/>
                    <a:pt x="801" y="1834"/>
                  </a:cubicBezTo>
                  <a:lnTo>
                    <a:pt x="5604" y="3068"/>
                  </a:lnTo>
                  <a:cubicBezTo>
                    <a:pt x="5685" y="3089"/>
                    <a:pt x="5765" y="3100"/>
                    <a:pt x="5844" y="3100"/>
                  </a:cubicBezTo>
                  <a:cubicBezTo>
                    <a:pt x="6256" y="3100"/>
                    <a:pt x="6626" y="2821"/>
                    <a:pt x="6738" y="2401"/>
                  </a:cubicBezTo>
                  <a:cubicBezTo>
                    <a:pt x="6872" y="1900"/>
                    <a:pt x="6572" y="1400"/>
                    <a:pt x="6071" y="1267"/>
                  </a:cubicBezTo>
                  <a:lnTo>
                    <a:pt x="1268" y="32"/>
                  </a:lnTo>
                  <a:cubicBezTo>
                    <a:pt x="1187" y="11"/>
                    <a:pt x="1107" y="1"/>
                    <a:pt x="1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79"/>
            <p:cNvSpPr/>
            <p:nvPr/>
          </p:nvSpPr>
          <p:spPr>
            <a:xfrm rot="-1274568">
              <a:off x="2027453" y="1340308"/>
              <a:ext cx="105094" cy="46722"/>
            </a:xfrm>
            <a:custGeom>
              <a:avLst/>
              <a:gdLst/>
              <a:ahLst/>
              <a:cxnLst/>
              <a:rect l="l" t="t" r="r" b="b"/>
              <a:pathLst>
                <a:path w="4204" h="1869" extrusionOk="0">
                  <a:moveTo>
                    <a:pt x="935" y="0"/>
                  </a:moveTo>
                  <a:cubicBezTo>
                    <a:pt x="401" y="0"/>
                    <a:pt x="1" y="434"/>
                    <a:pt x="1" y="934"/>
                  </a:cubicBezTo>
                  <a:cubicBezTo>
                    <a:pt x="1" y="1468"/>
                    <a:pt x="401" y="1868"/>
                    <a:pt x="935" y="1868"/>
                  </a:cubicBezTo>
                  <a:lnTo>
                    <a:pt x="3270" y="1868"/>
                  </a:lnTo>
                  <a:cubicBezTo>
                    <a:pt x="3804" y="1868"/>
                    <a:pt x="4204" y="1468"/>
                    <a:pt x="4204" y="934"/>
                  </a:cubicBezTo>
                  <a:cubicBezTo>
                    <a:pt x="4204" y="434"/>
                    <a:pt x="3804" y="0"/>
                    <a:pt x="3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79"/>
            <p:cNvSpPr/>
            <p:nvPr/>
          </p:nvSpPr>
          <p:spPr>
            <a:xfrm>
              <a:off x="1731988" y="1594269"/>
              <a:ext cx="185150" cy="107525"/>
            </a:xfrm>
            <a:custGeom>
              <a:avLst/>
              <a:gdLst/>
              <a:ahLst/>
              <a:cxnLst/>
              <a:rect l="l" t="t" r="r" b="b"/>
              <a:pathLst>
                <a:path w="7406" h="4301" extrusionOk="0">
                  <a:moveTo>
                    <a:pt x="2866" y="0"/>
                  </a:moveTo>
                  <a:cubicBezTo>
                    <a:pt x="1520" y="0"/>
                    <a:pt x="445" y="511"/>
                    <a:pt x="267" y="1352"/>
                  </a:cubicBezTo>
                  <a:cubicBezTo>
                    <a:pt x="0" y="2486"/>
                    <a:pt x="1334" y="3720"/>
                    <a:pt x="3269" y="4154"/>
                  </a:cubicBezTo>
                  <a:cubicBezTo>
                    <a:pt x="3704" y="4253"/>
                    <a:pt x="4131" y="4300"/>
                    <a:pt x="4533" y="4300"/>
                  </a:cubicBezTo>
                  <a:cubicBezTo>
                    <a:pt x="5888" y="4300"/>
                    <a:pt x="6966" y="3769"/>
                    <a:pt x="7172" y="2920"/>
                  </a:cubicBezTo>
                  <a:cubicBezTo>
                    <a:pt x="7405" y="1819"/>
                    <a:pt x="6071" y="585"/>
                    <a:pt x="4170" y="151"/>
                  </a:cubicBezTo>
                  <a:cubicBezTo>
                    <a:pt x="3722" y="49"/>
                    <a:pt x="3281" y="0"/>
                    <a:pt x="2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79"/>
            <p:cNvSpPr/>
            <p:nvPr/>
          </p:nvSpPr>
          <p:spPr>
            <a:xfrm>
              <a:off x="2077213" y="1659744"/>
              <a:ext cx="40900" cy="77575"/>
            </a:xfrm>
            <a:custGeom>
              <a:avLst/>
              <a:gdLst/>
              <a:ahLst/>
              <a:cxnLst/>
              <a:rect l="l" t="t" r="r" b="b"/>
              <a:pathLst>
                <a:path w="1636" h="3103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768" y="201"/>
                    <a:pt x="301" y="668"/>
                    <a:pt x="168" y="1268"/>
                  </a:cubicBezTo>
                  <a:cubicBezTo>
                    <a:pt x="1" y="1868"/>
                    <a:pt x="468" y="2569"/>
                    <a:pt x="1135" y="3103"/>
                  </a:cubicBezTo>
                  <a:cubicBezTo>
                    <a:pt x="1335" y="2469"/>
                    <a:pt x="1402" y="1001"/>
                    <a:pt x="16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79"/>
            <p:cNvSpPr/>
            <p:nvPr/>
          </p:nvSpPr>
          <p:spPr>
            <a:xfrm>
              <a:off x="1783694" y="1422875"/>
              <a:ext cx="1821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79"/>
            <p:cNvSpPr/>
            <p:nvPr/>
          </p:nvSpPr>
          <p:spPr>
            <a:xfrm flipH="1">
              <a:off x="1783049" y="1424662"/>
              <a:ext cx="181993" cy="197514"/>
            </a:xfrm>
            <a:custGeom>
              <a:avLst/>
              <a:gdLst/>
              <a:ahLst/>
              <a:cxnLst/>
              <a:rect l="l" t="t" r="r" b="b"/>
              <a:pathLst>
                <a:path w="8314" h="9022" fill="none" extrusionOk="0">
                  <a:moveTo>
                    <a:pt x="8314" y="4511"/>
                  </a:moveTo>
                  <a:cubicBezTo>
                    <a:pt x="8314" y="7009"/>
                    <a:pt x="6450" y="9022"/>
                    <a:pt x="4139" y="9022"/>
                  </a:cubicBezTo>
                  <a:cubicBezTo>
                    <a:pt x="1864" y="9022"/>
                    <a:pt x="0" y="7009"/>
                    <a:pt x="0" y="4511"/>
                  </a:cubicBezTo>
                  <a:cubicBezTo>
                    <a:pt x="0" y="2013"/>
                    <a:pt x="1864" y="0"/>
                    <a:pt x="4139" y="0"/>
                  </a:cubicBezTo>
                  <a:cubicBezTo>
                    <a:pt x="6450" y="0"/>
                    <a:pt x="8314" y="2013"/>
                    <a:pt x="8314" y="4511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79"/>
            <p:cNvSpPr/>
            <p:nvPr/>
          </p:nvSpPr>
          <p:spPr>
            <a:xfrm>
              <a:off x="2047225" y="1414425"/>
              <a:ext cx="138900" cy="196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79"/>
            <p:cNvSpPr/>
            <p:nvPr/>
          </p:nvSpPr>
          <p:spPr>
            <a:xfrm flipH="1">
              <a:off x="2046627" y="1414854"/>
              <a:ext cx="138761" cy="197536"/>
            </a:xfrm>
            <a:custGeom>
              <a:avLst/>
              <a:gdLst/>
              <a:ahLst/>
              <a:cxnLst/>
              <a:rect l="l" t="t" r="r" b="b"/>
              <a:pathLst>
                <a:path w="6339" h="9023" fill="none" extrusionOk="0">
                  <a:moveTo>
                    <a:pt x="6339" y="4512"/>
                  </a:moveTo>
                  <a:cubicBezTo>
                    <a:pt x="6339" y="7009"/>
                    <a:pt x="4922" y="9022"/>
                    <a:pt x="3170" y="9022"/>
                  </a:cubicBezTo>
                  <a:cubicBezTo>
                    <a:pt x="1418" y="9022"/>
                    <a:pt x="1" y="7009"/>
                    <a:pt x="1" y="4512"/>
                  </a:cubicBezTo>
                  <a:cubicBezTo>
                    <a:pt x="1" y="2014"/>
                    <a:pt x="1418" y="1"/>
                    <a:pt x="3170" y="1"/>
                  </a:cubicBezTo>
                  <a:cubicBezTo>
                    <a:pt x="4922" y="1"/>
                    <a:pt x="6339" y="2014"/>
                    <a:pt x="6339" y="4512"/>
                  </a:cubicBezTo>
                  <a:close/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9"/>
            <p:cNvSpPr/>
            <p:nvPr/>
          </p:nvSpPr>
          <p:spPr>
            <a:xfrm rot="-1274310">
              <a:off x="1978793" y="1448827"/>
              <a:ext cx="81517" cy="206821"/>
            </a:xfrm>
            <a:custGeom>
              <a:avLst/>
              <a:gdLst/>
              <a:ahLst/>
              <a:cxnLst/>
              <a:rect l="l" t="t" r="r" b="b"/>
              <a:pathLst>
                <a:path w="3471" h="8807" fill="none" extrusionOk="0">
                  <a:moveTo>
                    <a:pt x="2036" y="0"/>
                  </a:moveTo>
                  <a:cubicBezTo>
                    <a:pt x="2036" y="0"/>
                    <a:pt x="3470" y="8039"/>
                    <a:pt x="2603" y="8406"/>
                  </a:cubicBezTo>
                  <a:cubicBezTo>
                    <a:pt x="1769" y="8806"/>
                    <a:pt x="1" y="8139"/>
                    <a:pt x="1" y="8139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9"/>
            <p:cNvSpPr/>
            <p:nvPr/>
          </p:nvSpPr>
          <p:spPr>
            <a:xfrm flipH="1">
              <a:off x="1965021" y="1467900"/>
              <a:ext cx="81628" cy="56351"/>
            </a:xfrm>
            <a:custGeom>
              <a:avLst/>
              <a:gdLst/>
              <a:ahLst/>
              <a:cxnLst/>
              <a:rect l="l" t="t" r="r" b="b"/>
              <a:pathLst>
                <a:path w="3729" h="2574" fill="none" extrusionOk="0">
                  <a:moveTo>
                    <a:pt x="1" y="2089"/>
                  </a:moveTo>
                  <a:cubicBezTo>
                    <a:pt x="1" y="2089"/>
                    <a:pt x="2237" y="1"/>
                    <a:pt x="3728" y="2573"/>
                  </a:cubicBezTo>
                </a:path>
              </a:pathLst>
            </a:custGeom>
            <a:solidFill>
              <a:schemeClr val="lt2"/>
            </a:solidFill>
            <a:ln w="12125" cap="flat" cmpd="sng">
              <a:solidFill>
                <a:schemeClr val="lt2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9"/>
            <p:cNvSpPr/>
            <p:nvPr/>
          </p:nvSpPr>
          <p:spPr>
            <a:xfrm flipH="1">
              <a:off x="3231532" y="1968209"/>
              <a:ext cx="61226" cy="68567"/>
            </a:xfrm>
            <a:custGeom>
              <a:avLst/>
              <a:gdLst/>
              <a:ahLst/>
              <a:cxnLst/>
              <a:rect l="l" t="t" r="r" b="b"/>
              <a:pathLst>
                <a:path w="2797" h="3132" extrusionOk="0">
                  <a:moveTo>
                    <a:pt x="0" y="0"/>
                  </a:moveTo>
                  <a:cubicBezTo>
                    <a:pt x="38" y="373"/>
                    <a:pt x="112" y="709"/>
                    <a:pt x="261" y="1081"/>
                  </a:cubicBezTo>
                  <a:cubicBezTo>
                    <a:pt x="448" y="1417"/>
                    <a:pt x="634" y="1715"/>
                    <a:pt x="858" y="2013"/>
                  </a:cubicBezTo>
                  <a:cubicBezTo>
                    <a:pt x="1119" y="2312"/>
                    <a:pt x="1380" y="2573"/>
                    <a:pt x="1715" y="2759"/>
                  </a:cubicBezTo>
                  <a:cubicBezTo>
                    <a:pt x="2014" y="2983"/>
                    <a:pt x="2386" y="3095"/>
                    <a:pt x="2796" y="3132"/>
                  </a:cubicBezTo>
                  <a:cubicBezTo>
                    <a:pt x="2498" y="2908"/>
                    <a:pt x="2200" y="2722"/>
                    <a:pt x="1939" y="2461"/>
                  </a:cubicBezTo>
                  <a:cubicBezTo>
                    <a:pt x="1678" y="2237"/>
                    <a:pt x="1454" y="1976"/>
                    <a:pt x="1231" y="1715"/>
                  </a:cubicBezTo>
                  <a:cubicBezTo>
                    <a:pt x="821" y="1156"/>
                    <a:pt x="410" y="59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0" name="Google Shape;3060;p79"/>
          <p:cNvGrpSpPr/>
          <p:nvPr/>
        </p:nvGrpSpPr>
        <p:grpSpPr>
          <a:xfrm>
            <a:off x="3147744" y="276214"/>
            <a:ext cx="768736" cy="2903224"/>
            <a:chOff x="3412694" y="590558"/>
            <a:chExt cx="543507" cy="2052619"/>
          </a:xfrm>
        </p:grpSpPr>
        <p:sp>
          <p:nvSpPr>
            <p:cNvPr id="3061" name="Google Shape;3061;p79"/>
            <p:cNvSpPr/>
            <p:nvPr/>
          </p:nvSpPr>
          <p:spPr>
            <a:xfrm flipH="1">
              <a:off x="3554694" y="608510"/>
              <a:ext cx="260338" cy="14712"/>
            </a:xfrm>
            <a:custGeom>
              <a:avLst/>
              <a:gdLst/>
              <a:ahLst/>
              <a:cxnLst/>
              <a:rect l="l" t="t" r="r" b="b"/>
              <a:pathLst>
                <a:path w="11893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1893" y="671"/>
                  </a:lnTo>
                  <a:lnTo>
                    <a:pt x="11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9"/>
            <p:cNvSpPr/>
            <p:nvPr/>
          </p:nvSpPr>
          <p:spPr>
            <a:xfrm flipH="1">
              <a:off x="3495110" y="745622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9"/>
            <p:cNvSpPr/>
            <p:nvPr/>
          </p:nvSpPr>
          <p:spPr>
            <a:xfrm flipH="1">
              <a:off x="3495110" y="885997"/>
              <a:ext cx="376223" cy="14712"/>
            </a:xfrm>
            <a:custGeom>
              <a:avLst/>
              <a:gdLst/>
              <a:ahLst/>
              <a:cxnLst/>
              <a:rect l="l" t="t" r="r" b="b"/>
              <a:pathLst>
                <a:path w="17187" h="672" extrusionOk="0">
                  <a:moveTo>
                    <a:pt x="0" y="0"/>
                  </a:moveTo>
                  <a:lnTo>
                    <a:pt x="0" y="671"/>
                  </a:lnTo>
                  <a:lnTo>
                    <a:pt x="17186" y="671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9"/>
            <p:cNvSpPr/>
            <p:nvPr/>
          </p:nvSpPr>
          <p:spPr>
            <a:xfrm flipH="1">
              <a:off x="3495110" y="1031276"/>
              <a:ext cx="376223" cy="13880"/>
            </a:xfrm>
            <a:custGeom>
              <a:avLst/>
              <a:gdLst/>
              <a:ahLst/>
              <a:cxnLst/>
              <a:rect l="l" t="t" r="r" b="b"/>
              <a:pathLst>
                <a:path w="17187" h="634" extrusionOk="0">
                  <a:moveTo>
                    <a:pt x="0" y="0"/>
                  </a:moveTo>
                  <a:lnTo>
                    <a:pt x="0" y="634"/>
                  </a:lnTo>
                  <a:lnTo>
                    <a:pt x="17186" y="634"/>
                  </a:lnTo>
                  <a:lnTo>
                    <a:pt x="171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9"/>
            <p:cNvSpPr/>
            <p:nvPr/>
          </p:nvSpPr>
          <p:spPr>
            <a:xfrm flipH="1">
              <a:off x="3560408" y="1155319"/>
              <a:ext cx="230151" cy="14712"/>
            </a:xfrm>
            <a:custGeom>
              <a:avLst/>
              <a:gdLst/>
              <a:ahLst/>
              <a:cxnLst/>
              <a:rect l="l" t="t" r="r" b="b"/>
              <a:pathLst>
                <a:path w="10514" h="672" extrusionOk="0">
                  <a:moveTo>
                    <a:pt x="1" y="1"/>
                  </a:moveTo>
                  <a:lnTo>
                    <a:pt x="1" y="672"/>
                  </a:lnTo>
                  <a:lnTo>
                    <a:pt x="10514" y="672"/>
                  </a:lnTo>
                  <a:lnTo>
                    <a:pt x="105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9"/>
            <p:cNvSpPr/>
            <p:nvPr/>
          </p:nvSpPr>
          <p:spPr>
            <a:xfrm flipH="1">
              <a:off x="3597117" y="1382212"/>
              <a:ext cx="168947" cy="14712"/>
            </a:xfrm>
            <a:custGeom>
              <a:avLst/>
              <a:gdLst/>
              <a:ahLst/>
              <a:cxnLst/>
              <a:rect l="l" t="t" r="r" b="b"/>
              <a:pathLst>
                <a:path w="771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717" y="671"/>
                  </a:lnTo>
                  <a:lnTo>
                    <a:pt x="77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9"/>
            <p:cNvSpPr/>
            <p:nvPr/>
          </p:nvSpPr>
          <p:spPr>
            <a:xfrm flipH="1">
              <a:off x="3560408" y="1513611"/>
              <a:ext cx="266861" cy="13902"/>
            </a:xfrm>
            <a:custGeom>
              <a:avLst/>
              <a:gdLst/>
              <a:ahLst/>
              <a:cxnLst/>
              <a:rect l="l" t="t" r="r" b="b"/>
              <a:pathLst>
                <a:path w="12191" h="635" extrusionOk="0">
                  <a:moveTo>
                    <a:pt x="0" y="1"/>
                  </a:moveTo>
                  <a:lnTo>
                    <a:pt x="0" y="634"/>
                  </a:lnTo>
                  <a:lnTo>
                    <a:pt x="12191" y="634"/>
                  </a:lnTo>
                  <a:lnTo>
                    <a:pt x="12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9"/>
            <p:cNvSpPr/>
            <p:nvPr/>
          </p:nvSpPr>
          <p:spPr>
            <a:xfrm flipH="1">
              <a:off x="3560408" y="1663772"/>
              <a:ext cx="259528" cy="13902"/>
            </a:xfrm>
            <a:custGeom>
              <a:avLst/>
              <a:gdLst/>
              <a:ahLst/>
              <a:cxnLst/>
              <a:rect l="l" t="t" r="r" b="b"/>
              <a:pathLst>
                <a:path w="11856" h="635" extrusionOk="0">
                  <a:moveTo>
                    <a:pt x="1" y="1"/>
                  </a:moveTo>
                  <a:lnTo>
                    <a:pt x="1" y="635"/>
                  </a:lnTo>
                  <a:lnTo>
                    <a:pt x="11856" y="635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9"/>
            <p:cNvSpPr/>
            <p:nvPr/>
          </p:nvSpPr>
          <p:spPr>
            <a:xfrm flipH="1">
              <a:off x="3594687" y="1799265"/>
              <a:ext cx="174638" cy="14712"/>
            </a:xfrm>
            <a:custGeom>
              <a:avLst/>
              <a:gdLst/>
              <a:ahLst/>
              <a:cxnLst/>
              <a:rect l="l" t="t" r="r" b="b"/>
              <a:pathLst>
                <a:path w="797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7978" y="671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9"/>
            <p:cNvSpPr/>
            <p:nvPr/>
          </p:nvSpPr>
          <p:spPr>
            <a:xfrm flipH="1">
              <a:off x="3594687" y="2032682"/>
              <a:ext cx="174638" cy="13902"/>
            </a:xfrm>
            <a:custGeom>
              <a:avLst/>
              <a:gdLst/>
              <a:ahLst/>
              <a:cxnLst/>
              <a:rect l="l" t="t" r="r" b="b"/>
              <a:pathLst>
                <a:path w="7978" h="635" extrusionOk="0">
                  <a:moveTo>
                    <a:pt x="0" y="0"/>
                  </a:moveTo>
                  <a:lnTo>
                    <a:pt x="0" y="634"/>
                  </a:lnTo>
                  <a:lnTo>
                    <a:pt x="7978" y="634"/>
                  </a:lnTo>
                  <a:lnTo>
                    <a:pt x="7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9"/>
            <p:cNvSpPr/>
            <p:nvPr/>
          </p:nvSpPr>
          <p:spPr>
            <a:xfrm flipH="1">
              <a:off x="3516343" y="2176319"/>
              <a:ext cx="332969" cy="13902"/>
            </a:xfrm>
            <a:custGeom>
              <a:avLst/>
              <a:gdLst/>
              <a:ahLst/>
              <a:cxnLst/>
              <a:rect l="l" t="t" r="r" b="b"/>
              <a:pathLst>
                <a:path w="15211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5211" y="634"/>
                  </a:lnTo>
                  <a:lnTo>
                    <a:pt x="152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9"/>
            <p:cNvSpPr/>
            <p:nvPr/>
          </p:nvSpPr>
          <p:spPr>
            <a:xfrm flipH="1">
              <a:off x="3484515" y="2304456"/>
              <a:ext cx="399887" cy="13902"/>
            </a:xfrm>
            <a:custGeom>
              <a:avLst/>
              <a:gdLst/>
              <a:ahLst/>
              <a:cxnLst/>
              <a:rect l="l" t="t" r="r" b="b"/>
              <a:pathLst>
                <a:path w="18268" h="635" extrusionOk="0">
                  <a:moveTo>
                    <a:pt x="1" y="1"/>
                  </a:moveTo>
                  <a:lnTo>
                    <a:pt x="1" y="634"/>
                  </a:lnTo>
                  <a:lnTo>
                    <a:pt x="18268" y="634"/>
                  </a:lnTo>
                  <a:lnTo>
                    <a:pt x="182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9"/>
            <p:cNvSpPr/>
            <p:nvPr/>
          </p:nvSpPr>
          <p:spPr>
            <a:xfrm flipH="1">
              <a:off x="3496752" y="2448093"/>
              <a:ext cx="370510" cy="14712"/>
            </a:xfrm>
            <a:custGeom>
              <a:avLst/>
              <a:gdLst/>
              <a:ahLst/>
              <a:cxnLst/>
              <a:rect l="l" t="t" r="r" b="b"/>
              <a:pathLst>
                <a:path w="16926" h="672" extrusionOk="0">
                  <a:moveTo>
                    <a:pt x="0" y="1"/>
                  </a:moveTo>
                  <a:lnTo>
                    <a:pt x="0" y="672"/>
                  </a:lnTo>
                  <a:lnTo>
                    <a:pt x="16925" y="672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79"/>
            <p:cNvSpPr/>
            <p:nvPr/>
          </p:nvSpPr>
          <p:spPr>
            <a:xfrm flipH="1">
              <a:off x="3574286" y="2574609"/>
              <a:ext cx="229320" cy="13902"/>
            </a:xfrm>
            <a:custGeom>
              <a:avLst/>
              <a:gdLst/>
              <a:ahLst/>
              <a:cxnLst/>
              <a:rect l="l" t="t" r="r" b="b"/>
              <a:pathLst>
                <a:path w="10476" h="635" extrusionOk="0">
                  <a:moveTo>
                    <a:pt x="0" y="0"/>
                  </a:moveTo>
                  <a:lnTo>
                    <a:pt x="0" y="634"/>
                  </a:lnTo>
                  <a:lnTo>
                    <a:pt x="10476" y="634"/>
                  </a:lnTo>
                  <a:lnTo>
                    <a:pt x="104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79"/>
            <p:cNvSpPr/>
            <p:nvPr/>
          </p:nvSpPr>
          <p:spPr>
            <a:xfrm flipH="1">
              <a:off x="3597117" y="1382212"/>
              <a:ext cx="87341" cy="14712"/>
            </a:xfrm>
            <a:custGeom>
              <a:avLst/>
              <a:gdLst/>
              <a:ahLst/>
              <a:cxnLst/>
              <a:rect l="l" t="t" r="r" b="b"/>
              <a:pathLst>
                <a:path w="399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3989" y="671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9"/>
            <p:cNvSpPr/>
            <p:nvPr/>
          </p:nvSpPr>
          <p:spPr>
            <a:xfrm flipH="1">
              <a:off x="3594687" y="1799265"/>
              <a:ext cx="89771" cy="14712"/>
            </a:xfrm>
            <a:custGeom>
              <a:avLst/>
              <a:gdLst/>
              <a:ahLst/>
              <a:cxnLst/>
              <a:rect l="l" t="t" r="r" b="b"/>
              <a:pathLst>
                <a:path w="4101" h="672" extrusionOk="0">
                  <a:moveTo>
                    <a:pt x="0" y="0"/>
                  </a:moveTo>
                  <a:lnTo>
                    <a:pt x="0" y="671"/>
                  </a:lnTo>
                  <a:lnTo>
                    <a:pt x="4101" y="67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9"/>
            <p:cNvSpPr/>
            <p:nvPr/>
          </p:nvSpPr>
          <p:spPr>
            <a:xfrm flipH="1">
              <a:off x="3594687" y="2032682"/>
              <a:ext cx="89771" cy="13902"/>
            </a:xfrm>
            <a:custGeom>
              <a:avLst/>
              <a:gdLst/>
              <a:ahLst/>
              <a:cxnLst/>
              <a:rect l="l" t="t" r="r" b="b"/>
              <a:pathLst>
                <a:path w="4101" h="635" extrusionOk="0">
                  <a:moveTo>
                    <a:pt x="0" y="0"/>
                  </a:moveTo>
                  <a:lnTo>
                    <a:pt x="0" y="634"/>
                  </a:lnTo>
                  <a:lnTo>
                    <a:pt x="4101" y="634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9"/>
            <p:cNvSpPr/>
            <p:nvPr/>
          </p:nvSpPr>
          <p:spPr>
            <a:xfrm flipH="1">
              <a:off x="3574286" y="2574609"/>
              <a:ext cx="110172" cy="13902"/>
            </a:xfrm>
            <a:custGeom>
              <a:avLst/>
              <a:gdLst/>
              <a:ahLst/>
              <a:cxnLst/>
              <a:rect l="l" t="t" r="r" b="b"/>
              <a:pathLst>
                <a:path w="5033" h="635" extrusionOk="0">
                  <a:moveTo>
                    <a:pt x="0" y="0"/>
                  </a:moveTo>
                  <a:lnTo>
                    <a:pt x="0" y="634"/>
                  </a:lnTo>
                  <a:lnTo>
                    <a:pt x="5033" y="634"/>
                  </a:lnTo>
                  <a:lnTo>
                    <a:pt x="5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9"/>
            <p:cNvSpPr/>
            <p:nvPr/>
          </p:nvSpPr>
          <p:spPr>
            <a:xfrm flipH="1">
              <a:off x="3560408" y="1155319"/>
              <a:ext cx="124051" cy="14712"/>
            </a:xfrm>
            <a:custGeom>
              <a:avLst/>
              <a:gdLst/>
              <a:ahLst/>
              <a:cxnLst/>
              <a:rect l="l" t="t" r="r" b="b"/>
              <a:pathLst>
                <a:path w="5667" h="672" extrusionOk="0">
                  <a:moveTo>
                    <a:pt x="0" y="1"/>
                  </a:moveTo>
                  <a:lnTo>
                    <a:pt x="0" y="672"/>
                  </a:lnTo>
                  <a:lnTo>
                    <a:pt x="5667" y="672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9"/>
            <p:cNvSpPr/>
            <p:nvPr/>
          </p:nvSpPr>
          <p:spPr>
            <a:xfrm flipH="1">
              <a:off x="3560408" y="1513611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4"/>
                  </a:lnTo>
                  <a:lnTo>
                    <a:pt x="5667" y="634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9"/>
            <p:cNvSpPr/>
            <p:nvPr/>
          </p:nvSpPr>
          <p:spPr>
            <a:xfrm flipH="1">
              <a:off x="3560408" y="1663772"/>
              <a:ext cx="124051" cy="13902"/>
            </a:xfrm>
            <a:custGeom>
              <a:avLst/>
              <a:gdLst/>
              <a:ahLst/>
              <a:cxnLst/>
              <a:rect l="l" t="t" r="r" b="b"/>
              <a:pathLst>
                <a:path w="5667" h="635" extrusionOk="0">
                  <a:moveTo>
                    <a:pt x="0" y="1"/>
                  </a:moveTo>
                  <a:lnTo>
                    <a:pt x="0" y="635"/>
                  </a:lnTo>
                  <a:lnTo>
                    <a:pt x="5667" y="635"/>
                  </a:lnTo>
                  <a:lnTo>
                    <a:pt x="56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9"/>
            <p:cNvSpPr/>
            <p:nvPr/>
          </p:nvSpPr>
          <p:spPr>
            <a:xfrm flipH="1">
              <a:off x="3554694" y="608510"/>
              <a:ext cx="129764" cy="14712"/>
            </a:xfrm>
            <a:custGeom>
              <a:avLst/>
              <a:gdLst/>
              <a:ahLst/>
              <a:cxnLst/>
              <a:rect l="l" t="t" r="r" b="b"/>
              <a:pathLst>
                <a:path w="5928" h="672" extrusionOk="0">
                  <a:moveTo>
                    <a:pt x="0" y="0"/>
                  </a:moveTo>
                  <a:lnTo>
                    <a:pt x="0" y="671"/>
                  </a:lnTo>
                  <a:lnTo>
                    <a:pt x="5928" y="671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9"/>
            <p:cNvSpPr/>
            <p:nvPr/>
          </p:nvSpPr>
          <p:spPr>
            <a:xfrm flipH="1">
              <a:off x="3516343" y="2176319"/>
              <a:ext cx="168115" cy="13902"/>
            </a:xfrm>
            <a:custGeom>
              <a:avLst/>
              <a:gdLst/>
              <a:ahLst/>
              <a:cxnLst/>
              <a:rect l="l" t="t" r="r" b="b"/>
              <a:pathLst>
                <a:path w="7680" h="635" extrusionOk="0">
                  <a:moveTo>
                    <a:pt x="0" y="1"/>
                  </a:moveTo>
                  <a:lnTo>
                    <a:pt x="0" y="634"/>
                  </a:lnTo>
                  <a:lnTo>
                    <a:pt x="7680" y="634"/>
                  </a:lnTo>
                  <a:lnTo>
                    <a:pt x="7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9"/>
            <p:cNvSpPr/>
            <p:nvPr/>
          </p:nvSpPr>
          <p:spPr>
            <a:xfrm flipH="1">
              <a:off x="3496752" y="2448093"/>
              <a:ext cx="187707" cy="14712"/>
            </a:xfrm>
            <a:custGeom>
              <a:avLst/>
              <a:gdLst/>
              <a:ahLst/>
              <a:cxnLst/>
              <a:rect l="l" t="t" r="r" b="b"/>
              <a:pathLst>
                <a:path w="8575" h="672" extrusionOk="0">
                  <a:moveTo>
                    <a:pt x="0" y="1"/>
                  </a:moveTo>
                  <a:lnTo>
                    <a:pt x="0" y="672"/>
                  </a:lnTo>
                  <a:lnTo>
                    <a:pt x="8574" y="672"/>
                  </a:lnTo>
                  <a:lnTo>
                    <a:pt x="85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79"/>
            <p:cNvSpPr/>
            <p:nvPr/>
          </p:nvSpPr>
          <p:spPr>
            <a:xfrm flipH="1">
              <a:off x="3495110" y="745622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79"/>
            <p:cNvSpPr/>
            <p:nvPr/>
          </p:nvSpPr>
          <p:spPr>
            <a:xfrm flipH="1">
              <a:off x="3495110" y="885997"/>
              <a:ext cx="189349" cy="14712"/>
            </a:xfrm>
            <a:custGeom>
              <a:avLst/>
              <a:gdLst/>
              <a:ahLst/>
              <a:cxnLst/>
              <a:rect l="l" t="t" r="r" b="b"/>
              <a:pathLst>
                <a:path w="8650" h="672" extrusionOk="0">
                  <a:moveTo>
                    <a:pt x="0" y="0"/>
                  </a:moveTo>
                  <a:lnTo>
                    <a:pt x="0" y="671"/>
                  </a:lnTo>
                  <a:lnTo>
                    <a:pt x="8649" y="671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9"/>
            <p:cNvSpPr/>
            <p:nvPr/>
          </p:nvSpPr>
          <p:spPr>
            <a:xfrm flipH="1">
              <a:off x="3495110" y="1031276"/>
              <a:ext cx="189349" cy="13880"/>
            </a:xfrm>
            <a:custGeom>
              <a:avLst/>
              <a:gdLst/>
              <a:ahLst/>
              <a:cxnLst/>
              <a:rect l="l" t="t" r="r" b="b"/>
              <a:pathLst>
                <a:path w="8650" h="634" extrusionOk="0">
                  <a:moveTo>
                    <a:pt x="0" y="0"/>
                  </a:moveTo>
                  <a:lnTo>
                    <a:pt x="0" y="634"/>
                  </a:lnTo>
                  <a:lnTo>
                    <a:pt x="8649" y="634"/>
                  </a:lnTo>
                  <a:lnTo>
                    <a:pt x="86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9"/>
            <p:cNvSpPr/>
            <p:nvPr/>
          </p:nvSpPr>
          <p:spPr>
            <a:xfrm flipH="1">
              <a:off x="3484515" y="2304456"/>
              <a:ext cx="199943" cy="13902"/>
            </a:xfrm>
            <a:custGeom>
              <a:avLst/>
              <a:gdLst/>
              <a:ahLst/>
              <a:cxnLst/>
              <a:rect l="l" t="t" r="r" b="b"/>
              <a:pathLst>
                <a:path w="9134" h="635" extrusionOk="0">
                  <a:moveTo>
                    <a:pt x="0" y="1"/>
                  </a:moveTo>
                  <a:lnTo>
                    <a:pt x="0" y="634"/>
                  </a:lnTo>
                  <a:lnTo>
                    <a:pt x="9134" y="634"/>
                  </a:lnTo>
                  <a:lnTo>
                    <a:pt x="91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9"/>
            <p:cNvSpPr/>
            <p:nvPr/>
          </p:nvSpPr>
          <p:spPr>
            <a:xfrm flipH="1">
              <a:off x="3526128" y="590558"/>
              <a:ext cx="47348" cy="47353"/>
            </a:xfrm>
            <a:custGeom>
              <a:avLst/>
              <a:gdLst/>
              <a:ahLst/>
              <a:cxnLst/>
              <a:rect l="l" t="t" r="r" b="b"/>
              <a:pathLst>
                <a:path w="2163" h="2163" extrusionOk="0">
                  <a:moveTo>
                    <a:pt x="1081" y="0"/>
                  </a:moveTo>
                  <a:cubicBezTo>
                    <a:pt x="485" y="0"/>
                    <a:pt x="0" y="485"/>
                    <a:pt x="0" y="1081"/>
                  </a:cubicBezTo>
                  <a:cubicBezTo>
                    <a:pt x="0" y="1678"/>
                    <a:pt x="485" y="2162"/>
                    <a:pt x="1081" y="2162"/>
                  </a:cubicBezTo>
                  <a:cubicBezTo>
                    <a:pt x="1678" y="2162"/>
                    <a:pt x="2162" y="1678"/>
                    <a:pt x="2162" y="1081"/>
                  </a:cubicBezTo>
                  <a:cubicBezTo>
                    <a:pt x="2162" y="485"/>
                    <a:pt x="1678" y="0"/>
                    <a:pt x="1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9"/>
            <p:cNvSpPr/>
            <p:nvPr/>
          </p:nvSpPr>
          <p:spPr>
            <a:xfrm flipH="1">
              <a:off x="3454307" y="712959"/>
              <a:ext cx="66130" cy="66137"/>
            </a:xfrm>
            <a:custGeom>
              <a:avLst/>
              <a:gdLst/>
              <a:ahLst/>
              <a:cxnLst/>
              <a:rect l="l" t="t" r="r" b="b"/>
              <a:pathLst>
                <a:path w="3021" h="3021" extrusionOk="0">
                  <a:moveTo>
                    <a:pt x="1529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529" y="3021"/>
                  </a:cubicBezTo>
                  <a:cubicBezTo>
                    <a:pt x="2349" y="3021"/>
                    <a:pt x="3020" y="2350"/>
                    <a:pt x="3020" y="1492"/>
                  </a:cubicBezTo>
                  <a:cubicBezTo>
                    <a:pt x="3020" y="672"/>
                    <a:pt x="2349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9"/>
            <p:cNvSpPr/>
            <p:nvPr/>
          </p:nvSpPr>
          <p:spPr>
            <a:xfrm flipH="1">
              <a:off x="3432286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4" y="1"/>
                  </a:moveTo>
                  <a:cubicBezTo>
                    <a:pt x="858" y="1"/>
                    <a:pt x="0" y="858"/>
                    <a:pt x="0" y="1902"/>
                  </a:cubicBezTo>
                  <a:cubicBezTo>
                    <a:pt x="0" y="2946"/>
                    <a:pt x="858" y="3766"/>
                    <a:pt x="1864" y="3766"/>
                  </a:cubicBezTo>
                  <a:cubicBezTo>
                    <a:pt x="2908" y="3766"/>
                    <a:pt x="3766" y="2946"/>
                    <a:pt x="3766" y="1902"/>
                  </a:cubicBezTo>
                  <a:cubicBezTo>
                    <a:pt x="3766" y="858"/>
                    <a:pt x="2908" y="1"/>
                    <a:pt x="18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9"/>
            <p:cNvSpPr/>
            <p:nvPr/>
          </p:nvSpPr>
          <p:spPr>
            <a:xfrm flipH="1">
              <a:off x="3454307" y="987206"/>
              <a:ext cx="106123" cy="106113"/>
            </a:xfrm>
            <a:custGeom>
              <a:avLst/>
              <a:gdLst/>
              <a:ahLst/>
              <a:cxnLst/>
              <a:rect l="l" t="t" r="r" b="b"/>
              <a:pathLst>
                <a:path w="4848" h="4847" extrusionOk="0">
                  <a:moveTo>
                    <a:pt x="2424" y="0"/>
                  </a:moveTo>
                  <a:cubicBezTo>
                    <a:pt x="1082" y="0"/>
                    <a:pt x="1" y="1081"/>
                    <a:pt x="1" y="2423"/>
                  </a:cubicBezTo>
                  <a:cubicBezTo>
                    <a:pt x="1" y="3765"/>
                    <a:pt x="1082" y="4846"/>
                    <a:pt x="2424" y="4846"/>
                  </a:cubicBezTo>
                  <a:cubicBezTo>
                    <a:pt x="3766" y="4846"/>
                    <a:pt x="4847" y="3765"/>
                    <a:pt x="4847" y="2423"/>
                  </a:cubicBezTo>
                  <a:cubicBezTo>
                    <a:pt x="4847" y="1081"/>
                    <a:pt x="3766" y="0"/>
                    <a:pt x="2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9"/>
            <p:cNvSpPr/>
            <p:nvPr/>
          </p:nvSpPr>
          <p:spPr>
            <a:xfrm flipH="1">
              <a:off x="3520415" y="1113701"/>
              <a:ext cx="101219" cy="101231"/>
            </a:xfrm>
            <a:custGeom>
              <a:avLst/>
              <a:gdLst/>
              <a:ahLst/>
              <a:cxnLst/>
              <a:rect l="l" t="t" r="r" b="b"/>
              <a:pathLst>
                <a:path w="4624" h="4624" extrusionOk="0">
                  <a:moveTo>
                    <a:pt x="2312" y="0"/>
                  </a:moveTo>
                  <a:cubicBezTo>
                    <a:pt x="1045" y="0"/>
                    <a:pt x="1" y="1007"/>
                    <a:pt x="1" y="2312"/>
                  </a:cubicBezTo>
                  <a:cubicBezTo>
                    <a:pt x="1" y="3579"/>
                    <a:pt x="1045" y="4623"/>
                    <a:pt x="2312" y="4623"/>
                  </a:cubicBezTo>
                  <a:cubicBezTo>
                    <a:pt x="3580" y="4623"/>
                    <a:pt x="4623" y="3579"/>
                    <a:pt x="4623" y="2312"/>
                  </a:cubicBezTo>
                  <a:cubicBezTo>
                    <a:pt x="4623" y="1007"/>
                    <a:pt x="3580" y="0"/>
                    <a:pt x="2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9"/>
            <p:cNvSpPr/>
            <p:nvPr/>
          </p:nvSpPr>
          <p:spPr>
            <a:xfrm flipH="1">
              <a:off x="3649347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88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88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9"/>
            <p:cNvSpPr/>
            <p:nvPr/>
          </p:nvSpPr>
          <p:spPr>
            <a:xfrm flipH="1">
              <a:off x="3735046" y="1354453"/>
              <a:ext cx="66940" cy="67779"/>
            </a:xfrm>
            <a:custGeom>
              <a:avLst/>
              <a:gdLst/>
              <a:ahLst/>
              <a:cxnLst/>
              <a:rect l="l" t="t" r="r" b="b"/>
              <a:pathLst>
                <a:path w="3058" h="3096" extrusionOk="0">
                  <a:moveTo>
                    <a:pt x="1529" y="1"/>
                  </a:moveTo>
                  <a:cubicBezTo>
                    <a:pt x="672" y="1"/>
                    <a:pt x="1" y="709"/>
                    <a:pt x="1" y="1529"/>
                  </a:cubicBezTo>
                  <a:cubicBezTo>
                    <a:pt x="1" y="2387"/>
                    <a:pt x="672" y="3095"/>
                    <a:pt x="1529" y="3095"/>
                  </a:cubicBezTo>
                  <a:cubicBezTo>
                    <a:pt x="2387" y="3095"/>
                    <a:pt x="3058" y="2387"/>
                    <a:pt x="3058" y="1529"/>
                  </a:cubicBezTo>
                  <a:cubicBezTo>
                    <a:pt x="3058" y="709"/>
                    <a:pt x="2387" y="1"/>
                    <a:pt x="1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9"/>
            <p:cNvSpPr/>
            <p:nvPr/>
          </p:nvSpPr>
          <p:spPr>
            <a:xfrm flipH="1">
              <a:off x="3801964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60" y="1"/>
                    <a:pt x="0" y="523"/>
                    <a:pt x="0" y="1231"/>
                  </a:cubicBezTo>
                  <a:cubicBezTo>
                    <a:pt x="0" y="1902"/>
                    <a:pt x="560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9"/>
            <p:cNvSpPr/>
            <p:nvPr/>
          </p:nvSpPr>
          <p:spPr>
            <a:xfrm flipH="1">
              <a:off x="3801964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44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44" y="2051"/>
                  </a:cubicBezTo>
                  <a:cubicBezTo>
                    <a:pt x="1604" y="2051"/>
                    <a:pt x="2051" y="1604"/>
                    <a:pt x="2051" y="1007"/>
                  </a:cubicBezTo>
                  <a:cubicBezTo>
                    <a:pt x="2051" y="448"/>
                    <a:pt x="1604" y="1"/>
                    <a:pt x="1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9"/>
            <p:cNvSpPr/>
            <p:nvPr/>
          </p:nvSpPr>
          <p:spPr>
            <a:xfrm flipH="1">
              <a:off x="3747283" y="1785385"/>
              <a:ext cx="41635" cy="40830"/>
            </a:xfrm>
            <a:custGeom>
              <a:avLst/>
              <a:gdLst/>
              <a:ahLst/>
              <a:cxnLst/>
              <a:rect l="l" t="t" r="r" b="b"/>
              <a:pathLst>
                <a:path w="1902" h="1865" extrusionOk="0">
                  <a:moveTo>
                    <a:pt x="970" y="1"/>
                  </a:moveTo>
                  <a:cubicBezTo>
                    <a:pt x="448" y="1"/>
                    <a:pt x="0" y="411"/>
                    <a:pt x="0" y="933"/>
                  </a:cubicBezTo>
                  <a:cubicBezTo>
                    <a:pt x="0" y="1455"/>
                    <a:pt x="448" y="1865"/>
                    <a:pt x="970" y="1865"/>
                  </a:cubicBezTo>
                  <a:cubicBezTo>
                    <a:pt x="1492" y="1865"/>
                    <a:pt x="1902" y="1455"/>
                    <a:pt x="1902" y="933"/>
                  </a:cubicBezTo>
                  <a:cubicBezTo>
                    <a:pt x="1902" y="411"/>
                    <a:pt x="1492" y="1"/>
                    <a:pt x="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9"/>
            <p:cNvSpPr/>
            <p:nvPr/>
          </p:nvSpPr>
          <p:spPr>
            <a:xfrm flipH="1">
              <a:off x="3647727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5" y="0"/>
                  </a:moveTo>
                  <a:cubicBezTo>
                    <a:pt x="448" y="0"/>
                    <a:pt x="1" y="485"/>
                    <a:pt x="1" y="1081"/>
                  </a:cubicBezTo>
                  <a:cubicBezTo>
                    <a:pt x="1" y="1678"/>
                    <a:pt x="448" y="2162"/>
                    <a:pt x="1045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9"/>
            <p:cNvSpPr/>
            <p:nvPr/>
          </p:nvSpPr>
          <p:spPr>
            <a:xfrm flipH="1">
              <a:off x="3562859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4" y="0"/>
                  </a:moveTo>
                  <a:cubicBezTo>
                    <a:pt x="709" y="0"/>
                    <a:pt x="1" y="746"/>
                    <a:pt x="1" y="1603"/>
                  </a:cubicBezTo>
                  <a:cubicBezTo>
                    <a:pt x="1" y="2498"/>
                    <a:pt x="709" y="3206"/>
                    <a:pt x="1604" y="3206"/>
                  </a:cubicBezTo>
                  <a:cubicBezTo>
                    <a:pt x="2461" y="3206"/>
                    <a:pt x="3207" y="2498"/>
                    <a:pt x="3207" y="1603"/>
                  </a:cubicBezTo>
                  <a:cubicBezTo>
                    <a:pt x="3207" y="746"/>
                    <a:pt x="2461" y="0"/>
                    <a:pt x="1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9"/>
            <p:cNvSpPr/>
            <p:nvPr/>
          </p:nvSpPr>
          <p:spPr>
            <a:xfrm flipH="1">
              <a:off x="3455949" y="2134701"/>
              <a:ext cx="91413" cy="9142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2088" y="0"/>
                  </a:moveTo>
                  <a:cubicBezTo>
                    <a:pt x="932" y="0"/>
                    <a:pt x="0" y="932"/>
                    <a:pt x="0" y="2088"/>
                  </a:cubicBezTo>
                  <a:cubicBezTo>
                    <a:pt x="0" y="3244"/>
                    <a:pt x="932" y="4176"/>
                    <a:pt x="2088" y="4176"/>
                  </a:cubicBezTo>
                  <a:cubicBezTo>
                    <a:pt x="3243" y="4176"/>
                    <a:pt x="4175" y="3244"/>
                    <a:pt x="4175" y="2088"/>
                  </a:cubicBezTo>
                  <a:cubicBezTo>
                    <a:pt x="4175" y="932"/>
                    <a:pt x="3243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9"/>
            <p:cNvSpPr/>
            <p:nvPr/>
          </p:nvSpPr>
          <p:spPr>
            <a:xfrm flipH="1">
              <a:off x="3412694" y="2265290"/>
              <a:ext cx="97958" cy="97947"/>
            </a:xfrm>
            <a:custGeom>
              <a:avLst/>
              <a:gdLst/>
              <a:ahLst/>
              <a:cxnLst/>
              <a:rect l="l" t="t" r="r" b="b"/>
              <a:pathLst>
                <a:path w="4475" h="4474" extrusionOk="0">
                  <a:moveTo>
                    <a:pt x="2238" y="0"/>
                  </a:moveTo>
                  <a:cubicBezTo>
                    <a:pt x="1007" y="0"/>
                    <a:pt x="1" y="1007"/>
                    <a:pt x="1" y="2237"/>
                  </a:cubicBezTo>
                  <a:cubicBezTo>
                    <a:pt x="1" y="3467"/>
                    <a:pt x="1007" y="4474"/>
                    <a:pt x="2238" y="4474"/>
                  </a:cubicBezTo>
                  <a:cubicBezTo>
                    <a:pt x="3468" y="4474"/>
                    <a:pt x="4474" y="3467"/>
                    <a:pt x="4474" y="2237"/>
                  </a:cubicBezTo>
                  <a:cubicBezTo>
                    <a:pt x="4474" y="1007"/>
                    <a:pt x="3468" y="0"/>
                    <a:pt x="2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9"/>
            <p:cNvSpPr/>
            <p:nvPr/>
          </p:nvSpPr>
          <p:spPr>
            <a:xfrm flipH="1">
              <a:off x="3417597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8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8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9"/>
            <p:cNvSpPr/>
            <p:nvPr/>
          </p:nvSpPr>
          <p:spPr>
            <a:xfrm flipH="1">
              <a:off x="3477992" y="2529708"/>
              <a:ext cx="113434" cy="113469"/>
            </a:xfrm>
            <a:custGeom>
              <a:avLst/>
              <a:gdLst/>
              <a:ahLst/>
              <a:cxnLst/>
              <a:rect l="l" t="t" r="r" b="b"/>
              <a:pathLst>
                <a:path w="5182" h="5183" extrusionOk="0">
                  <a:moveTo>
                    <a:pt x="2610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610" y="5183"/>
                  </a:cubicBezTo>
                  <a:cubicBezTo>
                    <a:pt x="4026" y="5183"/>
                    <a:pt x="5182" y="4027"/>
                    <a:pt x="5182" y="2573"/>
                  </a:cubicBezTo>
                  <a:cubicBezTo>
                    <a:pt x="5182" y="1157"/>
                    <a:pt x="4026" y="1"/>
                    <a:pt x="26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9"/>
            <p:cNvSpPr/>
            <p:nvPr/>
          </p:nvSpPr>
          <p:spPr>
            <a:xfrm flipH="1">
              <a:off x="3795419" y="590558"/>
              <a:ext cx="48180" cy="47353"/>
            </a:xfrm>
            <a:custGeom>
              <a:avLst/>
              <a:gdLst/>
              <a:ahLst/>
              <a:cxnLst/>
              <a:rect l="l" t="t" r="r" b="b"/>
              <a:pathLst>
                <a:path w="2201" h="2163" extrusionOk="0">
                  <a:moveTo>
                    <a:pt x="1119" y="0"/>
                  </a:moveTo>
                  <a:cubicBezTo>
                    <a:pt x="523" y="0"/>
                    <a:pt x="1" y="485"/>
                    <a:pt x="1" y="1081"/>
                  </a:cubicBezTo>
                  <a:cubicBezTo>
                    <a:pt x="1" y="1678"/>
                    <a:pt x="523" y="2162"/>
                    <a:pt x="1119" y="2162"/>
                  </a:cubicBezTo>
                  <a:cubicBezTo>
                    <a:pt x="1715" y="2162"/>
                    <a:pt x="2200" y="1678"/>
                    <a:pt x="2200" y="1081"/>
                  </a:cubicBezTo>
                  <a:cubicBezTo>
                    <a:pt x="2200" y="485"/>
                    <a:pt x="1715" y="0"/>
                    <a:pt x="11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9"/>
            <p:cNvSpPr/>
            <p:nvPr/>
          </p:nvSpPr>
          <p:spPr>
            <a:xfrm flipH="1">
              <a:off x="3848480" y="712959"/>
              <a:ext cx="66108" cy="66137"/>
            </a:xfrm>
            <a:custGeom>
              <a:avLst/>
              <a:gdLst/>
              <a:ahLst/>
              <a:cxnLst/>
              <a:rect l="l" t="t" r="r" b="b"/>
              <a:pathLst>
                <a:path w="3020" h="3021" extrusionOk="0">
                  <a:moveTo>
                    <a:pt x="1491" y="1"/>
                  </a:moveTo>
                  <a:cubicBezTo>
                    <a:pt x="671" y="1"/>
                    <a:pt x="0" y="672"/>
                    <a:pt x="0" y="1492"/>
                  </a:cubicBezTo>
                  <a:cubicBezTo>
                    <a:pt x="0" y="2350"/>
                    <a:pt x="671" y="3021"/>
                    <a:pt x="1491" y="3021"/>
                  </a:cubicBezTo>
                  <a:cubicBezTo>
                    <a:pt x="2312" y="3021"/>
                    <a:pt x="3020" y="2350"/>
                    <a:pt x="3020" y="1492"/>
                  </a:cubicBezTo>
                  <a:cubicBezTo>
                    <a:pt x="3020" y="672"/>
                    <a:pt x="2312" y="1"/>
                    <a:pt x="1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9"/>
            <p:cNvSpPr/>
            <p:nvPr/>
          </p:nvSpPr>
          <p:spPr>
            <a:xfrm flipH="1">
              <a:off x="3854193" y="851713"/>
              <a:ext cx="82438" cy="82447"/>
            </a:xfrm>
            <a:custGeom>
              <a:avLst/>
              <a:gdLst/>
              <a:ahLst/>
              <a:cxnLst/>
              <a:rect l="l" t="t" r="r" b="b"/>
              <a:pathLst>
                <a:path w="3766" h="3766" extrusionOk="0">
                  <a:moveTo>
                    <a:pt x="1865" y="1"/>
                  </a:moveTo>
                  <a:cubicBezTo>
                    <a:pt x="821" y="1"/>
                    <a:pt x="1" y="858"/>
                    <a:pt x="1" y="1902"/>
                  </a:cubicBezTo>
                  <a:cubicBezTo>
                    <a:pt x="1" y="2946"/>
                    <a:pt x="821" y="3766"/>
                    <a:pt x="1865" y="3766"/>
                  </a:cubicBezTo>
                  <a:cubicBezTo>
                    <a:pt x="2909" y="3766"/>
                    <a:pt x="3766" y="2946"/>
                    <a:pt x="3766" y="1902"/>
                  </a:cubicBezTo>
                  <a:cubicBezTo>
                    <a:pt x="3766" y="858"/>
                    <a:pt x="2909" y="1"/>
                    <a:pt x="1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79"/>
            <p:cNvSpPr/>
            <p:nvPr/>
          </p:nvSpPr>
          <p:spPr>
            <a:xfrm flipH="1">
              <a:off x="3808487" y="987206"/>
              <a:ext cx="106933" cy="106113"/>
            </a:xfrm>
            <a:custGeom>
              <a:avLst/>
              <a:gdLst/>
              <a:ahLst/>
              <a:cxnLst/>
              <a:rect l="l" t="t" r="r" b="b"/>
              <a:pathLst>
                <a:path w="4885" h="4847" extrusionOk="0">
                  <a:moveTo>
                    <a:pt x="2461" y="0"/>
                  </a:moveTo>
                  <a:cubicBezTo>
                    <a:pt x="1119" y="0"/>
                    <a:pt x="1" y="1081"/>
                    <a:pt x="1" y="2423"/>
                  </a:cubicBezTo>
                  <a:cubicBezTo>
                    <a:pt x="1" y="3765"/>
                    <a:pt x="1119" y="4846"/>
                    <a:pt x="2461" y="4846"/>
                  </a:cubicBezTo>
                  <a:cubicBezTo>
                    <a:pt x="3804" y="4846"/>
                    <a:pt x="4885" y="3765"/>
                    <a:pt x="4885" y="2423"/>
                  </a:cubicBezTo>
                  <a:cubicBezTo>
                    <a:pt x="4885" y="1081"/>
                    <a:pt x="3804" y="0"/>
                    <a:pt x="24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79"/>
            <p:cNvSpPr/>
            <p:nvPr/>
          </p:nvSpPr>
          <p:spPr>
            <a:xfrm flipH="1">
              <a:off x="3747283" y="1113701"/>
              <a:ext cx="102029" cy="101231"/>
            </a:xfrm>
            <a:custGeom>
              <a:avLst/>
              <a:gdLst/>
              <a:ahLst/>
              <a:cxnLst/>
              <a:rect l="l" t="t" r="r" b="b"/>
              <a:pathLst>
                <a:path w="4661" h="4624" extrusionOk="0">
                  <a:moveTo>
                    <a:pt x="2349" y="0"/>
                  </a:moveTo>
                  <a:cubicBezTo>
                    <a:pt x="1044" y="0"/>
                    <a:pt x="1" y="1007"/>
                    <a:pt x="1" y="2312"/>
                  </a:cubicBezTo>
                  <a:cubicBezTo>
                    <a:pt x="1" y="3579"/>
                    <a:pt x="1044" y="4623"/>
                    <a:pt x="2349" y="4623"/>
                  </a:cubicBezTo>
                  <a:cubicBezTo>
                    <a:pt x="3617" y="4623"/>
                    <a:pt x="4661" y="3579"/>
                    <a:pt x="4661" y="2312"/>
                  </a:cubicBezTo>
                  <a:cubicBezTo>
                    <a:pt x="4661" y="1007"/>
                    <a:pt x="3617" y="0"/>
                    <a:pt x="2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9"/>
            <p:cNvSpPr/>
            <p:nvPr/>
          </p:nvSpPr>
          <p:spPr>
            <a:xfrm flipH="1">
              <a:off x="3628945" y="1221434"/>
              <a:ext cx="90603" cy="90613"/>
            </a:xfrm>
            <a:custGeom>
              <a:avLst/>
              <a:gdLst/>
              <a:ahLst/>
              <a:cxnLst/>
              <a:rect l="l" t="t" r="r" b="b"/>
              <a:pathLst>
                <a:path w="4139" h="4139" extrusionOk="0">
                  <a:moveTo>
                    <a:pt x="2051" y="0"/>
                  </a:moveTo>
                  <a:cubicBezTo>
                    <a:pt x="932" y="0"/>
                    <a:pt x="0" y="932"/>
                    <a:pt x="0" y="2051"/>
                  </a:cubicBezTo>
                  <a:cubicBezTo>
                    <a:pt x="0" y="3206"/>
                    <a:pt x="932" y="4138"/>
                    <a:pt x="2051" y="4138"/>
                  </a:cubicBezTo>
                  <a:cubicBezTo>
                    <a:pt x="3206" y="4138"/>
                    <a:pt x="4138" y="3206"/>
                    <a:pt x="4138" y="2051"/>
                  </a:cubicBezTo>
                  <a:cubicBezTo>
                    <a:pt x="4138" y="932"/>
                    <a:pt x="3206" y="0"/>
                    <a:pt x="2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9"/>
            <p:cNvSpPr/>
            <p:nvPr/>
          </p:nvSpPr>
          <p:spPr>
            <a:xfrm flipH="1">
              <a:off x="3566931" y="1354453"/>
              <a:ext cx="67750" cy="67779"/>
            </a:xfrm>
            <a:custGeom>
              <a:avLst/>
              <a:gdLst/>
              <a:ahLst/>
              <a:cxnLst/>
              <a:rect l="l" t="t" r="r" b="b"/>
              <a:pathLst>
                <a:path w="3095" h="3096" extrusionOk="0">
                  <a:moveTo>
                    <a:pt x="1566" y="1"/>
                  </a:moveTo>
                  <a:cubicBezTo>
                    <a:pt x="709" y="1"/>
                    <a:pt x="0" y="709"/>
                    <a:pt x="0" y="1529"/>
                  </a:cubicBezTo>
                  <a:cubicBezTo>
                    <a:pt x="0" y="2387"/>
                    <a:pt x="709" y="3095"/>
                    <a:pt x="1566" y="3095"/>
                  </a:cubicBezTo>
                  <a:cubicBezTo>
                    <a:pt x="2386" y="3095"/>
                    <a:pt x="3094" y="2387"/>
                    <a:pt x="3094" y="1529"/>
                  </a:cubicBezTo>
                  <a:cubicBezTo>
                    <a:pt x="3094" y="709"/>
                    <a:pt x="2386" y="1"/>
                    <a:pt x="1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9"/>
            <p:cNvSpPr/>
            <p:nvPr/>
          </p:nvSpPr>
          <p:spPr>
            <a:xfrm flipH="1">
              <a:off x="3513082" y="1494017"/>
              <a:ext cx="53871" cy="53067"/>
            </a:xfrm>
            <a:custGeom>
              <a:avLst/>
              <a:gdLst/>
              <a:ahLst/>
              <a:cxnLst/>
              <a:rect l="l" t="t" r="r" b="b"/>
              <a:pathLst>
                <a:path w="2461" h="2424" extrusionOk="0">
                  <a:moveTo>
                    <a:pt x="1231" y="1"/>
                  </a:moveTo>
                  <a:cubicBezTo>
                    <a:pt x="522" y="1"/>
                    <a:pt x="0" y="523"/>
                    <a:pt x="0" y="1231"/>
                  </a:cubicBezTo>
                  <a:cubicBezTo>
                    <a:pt x="0" y="1902"/>
                    <a:pt x="522" y="2424"/>
                    <a:pt x="1231" y="2424"/>
                  </a:cubicBezTo>
                  <a:cubicBezTo>
                    <a:pt x="1902" y="2424"/>
                    <a:pt x="2461" y="1902"/>
                    <a:pt x="2461" y="1231"/>
                  </a:cubicBezTo>
                  <a:cubicBezTo>
                    <a:pt x="2461" y="523"/>
                    <a:pt x="1902" y="1"/>
                    <a:pt x="12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9"/>
            <p:cNvSpPr/>
            <p:nvPr/>
          </p:nvSpPr>
          <p:spPr>
            <a:xfrm flipH="1">
              <a:off x="3522056" y="1648272"/>
              <a:ext cx="44896" cy="44923"/>
            </a:xfrm>
            <a:custGeom>
              <a:avLst/>
              <a:gdLst/>
              <a:ahLst/>
              <a:cxnLst/>
              <a:rect l="l" t="t" r="r" b="b"/>
              <a:pathLst>
                <a:path w="2051" h="2052" extrusionOk="0">
                  <a:moveTo>
                    <a:pt x="1007" y="1"/>
                  </a:moveTo>
                  <a:cubicBezTo>
                    <a:pt x="448" y="1"/>
                    <a:pt x="0" y="448"/>
                    <a:pt x="0" y="1007"/>
                  </a:cubicBezTo>
                  <a:cubicBezTo>
                    <a:pt x="0" y="1604"/>
                    <a:pt x="448" y="2051"/>
                    <a:pt x="1007" y="2051"/>
                  </a:cubicBezTo>
                  <a:cubicBezTo>
                    <a:pt x="1603" y="2051"/>
                    <a:pt x="2051" y="1604"/>
                    <a:pt x="2051" y="1007"/>
                  </a:cubicBezTo>
                  <a:cubicBezTo>
                    <a:pt x="2051" y="448"/>
                    <a:pt x="1603" y="1"/>
                    <a:pt x="10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9"/>
            <p:cNvSpPr/>
            <p:nvPr/>
          </p:nvSpPr>
          <p:spPr>
            <a:xfrm flipH="1">
              <a:off x="3580809" y="1785385"/>
              <a:ext cx="40825" cy="40830"/>
            </a:xfrm>
            <a:custGeom>
              <a:avLst/>
              <a:gdLst/>
              <a:ahLst/>
              <a:cxnLst/>
              <a:rect l="l" t="t" r="r" b="b"/>
              <a:pathLst>
                <a:path w="1865" h="1865" extrusionOk="0">
                  <a:moveTo>
                    <a:pt x="933" y="1"/>
                  </a:moveTo>
                  <a:cubicBezTo>
                    <a:pt x="411" y="1"/>
                    <a:pt x="1" y="411"/>
                    <a:pt x="1" y="933"/>
                  </a:cubicBezTo>
                  <a:cubicBezTo>
                    <a:pt x="1" y="1455"/>
                    <a:pt x="411" y="1865"/>
                    <a:pt x="933" y="1865"/>
                  </a:cubicBezTo>
                  <a:cubicBezTo>
                    <a:pt x="1455" y="1865"/>
                    <a:pt x="1865" y="1455"/>
                    <a:pt x="1865" y="933"/>
                  </a:cubicBezTo>
                  <a:cubicBezTo>
                    <a:pt x="1865" y="411"/>
                    <a:pt x="1455" y="1"/>
                    <a:pt x="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9"/>
            <p:cNvSpPr/>
            <p:nvPr/>
          </p:nvSpPr>
          <p:spPr>
            <a:xfrm flipH="1">
              <a:off x="3674652" y="1891498"/>
              <a:ext cx="46538" cy="47353"/>
            </a:xfrm>
            <a:custGeom>
              <a:avLst/>
              <a:gdLst/>
              <a:ahLst/>
              <a:cxnLst/>
              <a:rect l="l" t="t" r="r" b="b"/>
              <a:pathLst>
                <a:path w="2126" h="2163" extrusionOk="0">
                  <a:moveTo>
                    <a:pt x="1044" y="0"/>
                  </a:moveTo>
                  <a:cubicBezTo>
                    <a:pt x="485" y="0"/>
                    <a:pt x="1" y="485"/>
                    <a:pt x="1" y="1081"/>
                  </a:cubicBezTo>
                  <a:cubicBezTo>
                    <a:pt x="1" y="1678"/>
                    <a:pt x="485" y="2162"/>
                    <a:pt x="1044" y="2162"/>
                  </a:cubicBezTo>
                  <a:cubicBezTo>
                    <a:pt x="1641" y="2162"/>
                    <a:pt x="2126" y="1678"/>
                    <a:pt x="2126" y="1081"/>
                  </a:cubicBezTo>
                  <a:cubicBezTo>
                    <a:pt x="2126" y="485"/>
                    <a:pt x="1641" y="0"/>
                    <a:pt x="1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9"/>
            <p:cNvSpPr/>
            <p:nvPr/>
          </p:nvSpPr>
          <p:spPr>
            <a:xfrm flipH="1">
              <a:off x="3735856" y="2003303"/>
              <a:ext cx="70201" cy="70209"/>
            </a:xfrm>
            <a:custGeom>
              <a:avLst/>
              <a:gdLst/>
              <a:ahLst/>
              <a:cxnLst/>
              <a:rect l="l" t="t" r="r" b="b"/>
              <a:pathLst>
                <a:path w="3207" h="3207" extrusionOk="0">
                  <a:moveTo>
                    <a:pt x="1603" y="0"/>
                  </a:moveTo>
                  <a:cubicBezTo>
                    <a:pt x="746" y="0"/>
                    <a:pt x="0" y="746"/>
                    <a:pt x="0" y="1603"/>
                  </a:cubicBezTo>
                  <a:cubicBezTo>
                    <a:pt x="0" y="2498"/>
                    <a:pt x="746" y="3206"/>
                    <a:pt x="1603" y="3206"/>
                  </a:cubicBezTo>
                  <a:cubicBezTo>
                    <a:pt x="2498" y="3206"/>
                    <a:pt x="3207" y="2498"/>
                    <a:pt x="3207" y="1603"/>
                  </a:cubicBezTo>
                  <a:cubicBezTo>
                    <a:pt x="3207" y="746"/>
                    <a:pt x="2498" y="0"/>
                    <a:pt x="1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9"/>
            <p:cNvSpPr/>
            <p:nvPr/>
          </p:nvSpPr>
          <p:spPr>
            <a:xfrm flipH="1">
              <a:off x="3822365" y="2134701"/>
              <a:ext cx="90603" cy="91423"/>
            </a:xfrm>
            <a:custGeom>
              <a:avLst/>
              <a:gdLst/>
              <a:ahLst/>
              <a:cxnLst/>
              <a:rect l="l" t="t" r="r" b="b"/>
              <a:pathLst>
                <a:path w="4139" h="4176" extrusionOk="0">
                  <a:moveTo>
                    <a:pt x="2088" y="0"/>
                  </a:moveTo>
                  <a:cubicBezTo>
                    <a:pt x="933" y="0"/>
                    <a:pt x="1" y="932"/>
                    <a:pt x="1" y="2088"/>
                  </a:cubicBezTo>
                  <a:cubicBezTo>
                    <a:pt x="1" y="3244"/>
                    <a:pt x="933" y="4176"/>
                    <a:pt x="2088" y="4176"/>
                  </a:cubicBezTo>
                  <a:cubicBezTo>
                    <a:pt x="3207" y="4176"/>
                    <a:pt x="4139" y="3244"/>
                    <a:pt x="4139" y="2088"/>
                  </a:cubicBezTo>
                  <a:cubicBezTo>
                    <a:pt x="4139" y="932"/>
                    <a:pt x="3207" y="0"/>
                    <a:pt x="2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9"/>
            <p:cNvSpPr/>
            <p:nvPr/>
          </p:nvSpPr>
          <p:spPr>
            <a:xfrm flipH="1">
              <a:off x="3858265" y="2265290"/>
              <a:ext cx="97936" cy="97947"/>
            </a:xfrm>
            <a:custGeom>
              <a:avLst/>
              <a:gdLst/>
              <a:ahLst/>
              <a:cxnLst/>
              <a:rect l="l" t="t" r="r" b="b"/>
              <a:pathLst>
                <a:path w="4474" h="4474" extrusionOk="0">
                  <a:moveTo>
                    <a:pt x="2237" y="0"/>
                  </a:moveTo>
                  <a:cubicBezTo>
                    <a:pt x="1007" y="0"/>
                    <a:pt x="0" y="1007"/>
                    <a:pt x="0" y="2237"/>
                  </a:cubicBezTo>
                  <a:cubicBezTo>
                    <a:pt x="0" y="3467"/>
                    <a:pt x="1007" y="4474"/>
                    <a:pt x="2237" y="4474"/>
                  </a:cubicBezTo>
                  <a:cubicBezTo>
                    <a:pt x="3467" y="4474"/>
                    <a:pt x="4474" y="3467"/>
                    <a:pt x="4474" y="2237"/>
                  </a:cubicBezTo>
                  <a:cubicBezTo>
                    <a:pt x="4474" y="1007"/>
                    <a:pt x="3467" y="0"/>
                    <a:pt x="2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9"/>
            <p:cNvSpPr/>
            <p:nvPr/>
          </p:nvSpPr>
          <p:spPr>
            <a:xfrm flipH="1">
              <a:off x="3852552" y="2409737"/>
              <a:ext cx="98768" cy="98779"/>
            </a:xfrm>
            <a:custGeom>
              <a:avLst/>
              <a:gdLst/>
              <a:ahLst/>
              <a:cxnLst/>
              <a:rect l="l" t="t" r="r" b="b"/>
              <a:pathLst>
                <a:path w="4512" h="4512" extrusionOk="0">
                  <a:moveTo>
                    <a:pt x="2237" y="1"/>
                  </a:moveTo>
                  <a:cubicBezTo>
                    <a:pt x="1007" y="1"/>
                    <a:pt x="1" y="1007"/>
                    <a:pt x="1" y="2275"/>
                  </a:cubicBezTo>
                  <a:cubicBezTo>
                    <a:pt x="1" y="3505"/>
                    <a:pt x="1007" y="4512"/>
                    <a:pt x="2237" y="4512"/>
                  </a:cubicBezTo>
                  <a:cubicBezTo>
                    <a:pt x="3505" y="4512"/>
                    <a:pt x="4512" y="3505"/>
                    <a:pt x="4512" y="2275"/>
                  </a:cubicBezTo>
                  <a:cubicBezTo>
                    <a:pt x="4512" y="1007"/>
                    <a:pt x="3505" y="1"/>
                    <a:pt x="22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9"/>
            <p:cNvSpPr/>
            <p:nvPr/>
          </p:nvSpPr>
          <p:spPr>
            <a:xfrm flipH="1">
              <a:off x="3778301" y="2529708"/>
              <a:ext cx="112624" cy="113469"/>
            </a:xfrm>
            <a:custGeom>
              <a:avLst/>
              <a:gdLst/>
              <a:ahLst/>
              <a:cxnLst/>
              <a:rect l="l" t="t" r="r" b="b"/>
              <a:pathLst>
                <a:path w="5145" h="5183" extrusionOk="0">
                  <a:moveTo>
                    <a:pt x="2573" y="1"/>
                  </a:moveTo>
                  <a:cubicBezTo>
                    <a:pt x="1156" y="1"/>
                    <a:pt x="0" y="1157"/>
                    <a:pt x="0" y="2573"/>
                  </a:cubicBezTo>
                  <a:cubicBezTo>
                    <a:pt x="0" y="4027"/>
                    <a:pt x="1156" y="5183"/>
                    <a:pt x="2573" y="5183"/>
                  </a:cubicBezTo>
                  <a:cubicBezTo>
                    <a:pt x="3989" y="5183"/>
                    <a:pt x="5145" y="4027"/>
                    <a:pt x="5145" y="2573"/>
                  </a:cubicBezTo>
                  <a:cubicBezTo>
                    <a:pt x="5145" y="1157"/>
                    <a:pt x="3989" y="1"/>
                    <a:pt x="2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1" name="Google Shape;3121;p79"/>
          <p:cNvGrpSpPr/>
          <p:nvPr/>
        </p:nvGrpSpPr>
        <p:grpSpPr>
          <a:xfrm>
            <a:off x="7733462" y="3836520"/>
            <a:ext cx="852312" cy="681830"/>
            <a:chOff x="580120" y="3836520"/>
            <a:chExt cx="852312" cy="681830"/>
          </a:xfrm>
        </p:grpSpPr>
        <p:sp>
          <p:nvSpPr>
            <p:cNvPr id="3122" name="Google Shape;3122;p79">
              <a:hlinkClick r:id="" action="ppaction://noaction"/>
            </p:cNvPr>
            <p:cNvSpPr/>
            <p:nvPr/>
          </p:nvSpPr>
          <p:spPr>
            <a:xfrm flipH="1">
              <a:off x="749375" y="4154139"/>
              <a:ext cx="490089" cy="364199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487" y="1"/>
                  </a:moveTo>
                  <a:cubicBezTo>
                    <a:pt x="0" y="1"/>
                    <a:pt x="0" y="700"/>
                    <a:pt x="487" y="700"/>
                  </a:cubicBezTo>
                  <a:cubicBezTo>
                    <a:pt x="943" y="700"/>
                    <a:pt x="943" y="1"/>
                    <a:pt x="48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3" name="Google Shape;3123;p79"/>
            <p:cNvGrpSpPr/>
            <p:nvPr/>
          </p:nvGrpSpPr>
          <p:grpSpPr>
            <a:xfrm flipH="1">
              <a:off x="580120" y="3836520"/>
              <a:ext cx="852312" cy="564188"/>
              <a:chOff x="7714849" y="3836520"/>
              <a:chExt cx="852312" cy="564188"/>
            </a:xfrm>
          </p:grpSpPr>
          <p:sp>
            <p:nvSpPr>
              <p:cNvPr id="3124" name="Google Shape;3124;p79"/>
              <p:cNvSpPr/>
              <p:nvPr/>
            </p:nvSpPr>
            <p:spPr>
              <a:xfrm rot="6395088">
                <a:off x="7873578" y="4079841"/>
                <a:ext cx="164284" cy="376748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165" extrusionOk="0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79"/>
              <p:cNvSpPr/>
              <p:nvPr/>
            </p:nvSpPr>
            <p:spPr>
              <a:xfrm rot="938168">
                <a:off x="8258408" y="3885292"/>
                <a:ext cx="164282" cy="376743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18165" extrusionOk="0">
                    <a:moveTo>
                      <a:pt x="7266" y="1"/>
                    </a:moveTo>
                    <a:cubicBezTo>
                      <a:pt x="7044" y="1"/>
                      <a:pt x="6817" y="113"/>
                      <a:pt x="6720" y="373"/>
                    </a:cubicBezTo>
                    <a:lnTo>
                      <a:pt x="147" y="17522"/>
                    </a:lnTo>
                    <a:cubicBezTo>
                      <a:pt x="1" y="17912"/>
                      <a:pt x="322" y="18165"/>
                      <a:pt x="655" y="18165"/>
                    </a:cubicBezTo>
                    <a:cubicBezTo>
                      <a:pt x="877" y="18165"/>
                      <a:pt x="1104" y="18052"/>
                      <a:pt x="1202" y="17793"/>
                    </a:cubicBezTo>
                    <a:lnTo>
                      <a:pt x="7775" y="644"/>
                    </a:lnTo>
                    <a:cubicBezTo>
                      <a:pt x="7921" y="254"/>
                      <a:pt x="7599" y="1"/>
                      <a:pt x="72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79"/>
              <p:cNvSpPr/>
              <p:nvPr/>
            </p:nvSpPr>
            <p:spPr>
              <a:xfrm rot="7166138">
                <a:off x="8338996" y="3871864"/>
                <a:ext cx="193565" cy="192486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1" extrusionOk="0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79"/>
              <p:cNvSpPr/>
              <p:nvPr/>
            </p:nvSpPr>
            <p:spPr>
              <a:xfrm rot="9061129">
                <a:off x="7736606" y="4096964"/>
                <a:ext cx="122026" cy="121347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9281" extrusionOk="0">
                    <a:moveTo>
                      <a:pt x="4649" y="1"/>
                    </a:moveTo>
                    <a:cubicBezTo>
                      <a:pt x="4632" y="1"/>
                      <a:pt x="4615" y="1"/>
                      <a:pt x="4598" y="1"/>
                    </a:cubicBezTo>
                    <a:cubicBezTo>
                      <a:pt x="2029" y="55"/>
                      <a:pt x="0" y="2165"/>
                      <a:pt x="27" y="4708"/>
                    </a:cubicBezTo>
                    <a:cubicBezTo>
                      <a:pt x="54" y="7244"/>
                      <a:pt x="2110" y="9280"/>
                      <a:pt x="4635" y="9280"/>
                    </a:cubicBezTo>
                    <a:cubicBezTo>
                      <a:pt x="4668" y="9280"/>
                      <a:pt x="4701" y="9280"/>
                      <a:pt x="4734" y="9279"/>
                    </a:cubicBezTo>
                    <a:cubicBezTo>
                      <a:pt x="7303" y="9252"/>
                      <a:pt x="9332" y="7142"/>
                      <a:pt x="9305" y="4600"/>
                    </a:cubicBezTo>
                    <a:cubicBezTo>
                      <a:pt x="9278" y="2047"/>
                      <a:pt x="7196" y="1"/>
                      <a:pt x="46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8" name="Google Shape;3128;p79"/>
            <p:cNvSpPr/>
            <p:nvPr/>
          </p:nvSpPr>
          <p:spPr>
            <a:xfrm>
              <a:off x="803450" y="4154150"/>
              <a:ext cx="364200" cy="36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29" name="Google Shape;3129;p79"/>
            <p:cNvGrpSpPr/>
            <p:nvPr/>
          </p:nvGrpSpPr>
          <p:grpSpPr>
            <a:xfrm>
              <a:off x="880179" y="4234256"/>
              <a:ext cx="210620" cy="203897"/>
              <a:chOff x="4413424" y="4296701"/>
              <a:chExt cx="317151" cy="306981"/>
            </a:xfrm>
          </p:grpSpPr>
          <p:sp>
            <p:nvSpPr>
              <p:cNvPr id="3130" name="Google Shape;3130;p79"/>
              <p:cNvSpPr/>
              <p:nvPr/>
            </p:nvSpPr>
            <p:spPr>
              <a:xfrm>
                <a:off x="4413424" y="4296701"/>
                <a:ext cx="317151" cy="154491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3131" name="Google Shape;3131;p79"/>
              <p:cNvGrpSpPr/>
              <p:nvPr/>
            </p:nvGrpSpPr>
            <p:grpSpPr>
              <a:xfrm>
                <a:off x="4451997" y="4376976"/>
                <a:ext cx="239968" cy="226706"/>
                <a:chOff x="4217800" y="4370325"/>
                <a:chExt cx="260100" cy="245725"/>
              </a:xfrm>
            </p:grpSpPr>
            <p:sp>
              <p:nvSpPr>
                <p:cNvPr id="3132" name="Google Shape;3132;p79"/>
                <p:cNvSpPr/>
                <p:nvPr/>
              </p:nvSpPr>
              <p:spPr>
                <a:xfrm>
                  <a:off x="4217800" y="4370325"/>
                  <a:ext cx="260100" cy="112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79"/>
                <p:cNvSpPr/>
                <p:nvPr/>
              </p:nvSpPr>
              <p:spPr>
                <a:xfrm rot="10800000">
                  <a:off x="4217800" y="4481950"/>
                  <a:ext cx="260100" cy="134100"/>
                </a:xfrm>
                <a:prstGeom prst="round2SameRect">
                  <a:avLst>
                    <a:gd name="adj1" fmla="val 7736"/>
                    <a:gd name="adj2" fmla="val 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134" name="Google Shape;3134;p79">
              <a:hlinkClick r:id="" action="ppaction://noaction"/>
            </p:cNvPr>
            <p:cNvSpPr/>
            <p:nvPr/>
          </p:nvSpPr>
          <p:spPr>
            <a:xfrm>
              <a:off x="803388" y="4154150"/>
              <a:ext cx="364200" cy="3642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9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9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6" name="Google Shape;3216;p82"/>
          <p:cNvGrpSpPr/>
          <p:nvPr/>
        </p:nvGrpSpPr>
        <p:grpSpPr>
          <a:xfrm>
            <a:off x="5069831" y="2796794"/>
            <a:ext cx="3505681" cy="2663988"/>
            <a:chOff x="3968225" y="2059576"/>
            <a:chExt cx="5202900" cy="3875643"/>
          </a:xfrm>
        </p:grpSpPr>
        <p:grpSp>
          <p:nvGrpSpPr>
            <p:cNvPr id="3217" name="Google Shape;3217;p82"/>
            <p:cNvGrpSpPr/>
            <p:nvPr/>
          </p:nvGrpSpPr>
          <p:grpSpPr>
            <a:xfrm>
              <a:off x="5646881" y="2059576"/>
              <a:ext cx="2710812" cy="3875643"/>
              <a:chOff x="5944393" y="2097100"/>
              <a:chExt cx="2684770" cy="3838411"/>
            </a:xfrm>
          </p:grpSpPr>
          <p:grpSp>
            <p:nvGrpSpPr>
              <p:cNvPr id="3218" name="Google Shape;3218;p82"/>
              <p:cNvGrpSpPr/>
              <p:nvPr/>
            </p:nvGrpSpPr>
            <p:grpSpPr>
              <a:xfrm>
                <a:off x="7151481" y="4565727"/>
                <a:ext cx="903769" cy="1369762"/>
                <a:chOff x="7151481" y="4565727"/>
                <a:chExt cx="903769" cy="1369762"/>
              </a:xfrm>
            </p:grpSpPr>
            <p:sp>
              <p:nvSpPr>
                <p:cNvPr id="3219" name="Google Shape;3219;p82"/>
                <p:cNvSpPr/>
                <p:nvPr/>
              </p:nvSpPr>
              <p:spPr>
                <a:xfrm flipH="1">
                  <a:off x="7151481" y="4565727"/>
                  <a:ext cx="435759" cy="136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1" h="33468" extrusionOk="0">
                      <a:moveTo>
                        <a:pt x="1" y="1"/>
                      </a:moveTo>
                      <a:lnTo>
                        <a:pt x="585" y="33467"/>
                      </a:lnTo>
                      <a:lnTo>
                        <a:pt x="5301" y="33467"/>
                      </a:lnTo>
                      <a:lnTo>
                        <a:pt x="6311" y="7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5E23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82"/>
                <p:cNvSpPr/>
                <p:nvPr/>
              </p:nvSpPr>
              <p:spPr>
                <a:xfrm flipH="1">
                  <a:off x="7535875" y="4597364"/>
                  <a:ext cx="519375" cy="13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2" h="32695" extrusionOk="0">
                      <a:moveTo>
                        <a:pt x="7521" y="0"/>
                      </a:moveTo>
                      <a:lnTo>
                        <a:pt x="1035" y="11647"/>
                      </a:lnTo>
                      <a:lnTo>
                        <a:pt x="0" y="32694"/>
                      </a:lnTo>
                      <a:lnTo>
                        <a:pt x="4716" y="32694"/>
                      </a:lnTo>
                      <a:lnTo>
                        <a:pt x="7521" y="0"/>
                      </a:lnTo>
                      <a:close/>
                    </a:path>
                  </a:pathLst>
                </a:custGeom>
                <a:solidFill>
                  <a:srgbClr val="5E23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1" name="Google Shape;3221;p82"/>
              <p:cNvSpPr/>
              <p:nvPr/>
            </p:nvSpPr>
            <p:spPr>
              <a:xfrm flipH="1">
                <a:off x="6482133" y="2998921"/>
                <a:ext cx="1076934" cy="578756"/>
              </a:xfrm>
              <a:custGeom>
                <a:avLst/>
                <a:gdLst/>
                <a:ahLst/>
                <a:cxnLst/>
                <a:rect l="l" t="t" r="r" b="b"/>
                <a:pathLst>
                  <a:path w="15597" h="8382" extrusionOk="0">
                    <a:moveTo>
                      <a:pt x="2608" y="0"/>
                    </a:moveTo>
                    <a:cubicBezTo>
                      <a:pt x="1416" y="0"/>
                      <a:pt x="369" y="873"/>
                      <a:pt x="189" y="2089"/>
                    </a:cubicBezTo>
                    <a:cubicBezTo>
                      <a:pt x="1" y="3355"/>
                      <a:pt x="816" y="4548"/>
                      <a:pt x="2063" y="4834"/>
                    </a:cubicBezTo>
                    <a:lnTo>
                      <a:pt x="5459" y="6002"/>
                    </a:lnTo>
                    <a:lnTo>
                      <a:pt x="12067" y="8314"/>
                    </a:lnTo>
                    <a:cubicBezTo>
                      <a:pt x="12264" y="8359"/>
                      <a:pt x="12462" y="8381"/>
                      <a:pt x="12657" y="8381"/>
                    </a:cubicBezTo>
                    <a:cubicBezTo>
                      <a:pt x="13824" y="8381"/>
                      <a:pt x="14888" y="7600"/>
                      <a:pt x="15201" y="6422"/>
                    </a:cubicBezTo>
                    <a:cubicBezTo>
                      <a:pt x="15596" y="4937"/>
                      <a:pt x="14677" y="3556"/>
                      <a:pt x="13126" y="3154"/>
                    </a:cubicBezTo>
                    <a:cubicBezTo>
                      <a:pt x="11805" y="2807"/>
                      <a:pt x="9596" y="2089"/>
                      <a:pt x="7333" y="1323"/>
                    </a:cubicBezTo>
                    <a:cubicBezTo>
                      <a:pt x="5623" y="745"/>
                      <a:pt x="4011" y="215"/>
                      <a:pt x="3043" y="39"/>
                    </a:cubicBezTo>
                    <a:cubicBezTo>
                      <a:pt x="2897" y="13"/>
                      <a:pt x="2751" y="0"/>
                      <a:pt x="26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2"/>
              <p:cNvSpPr/>
              <p:nvPr/>
            </p:nvSpPr>
            <p:spPr>
              <a:xfrm flipH="1">
                <a:off x="6213678" y="2589818"/>
                <a:ext cx="232414" cy="248364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3597" extrusionOk="0">
                    <a:moveTo>
                      <a:pt x="1193" y="1"/>
                    </a:moveTo>
                    <a:lnTo>
                      <a:pt x="0" y="2210"/>
                    </a:lnTo>
                    <a:lnTo>
                      <a:pt x="2221" y="3597"/>
                    </a:lnTo>
                    <a:lnTo>
                      <a:pt x="3365" y="920"/>
                    </a:lnTo>
                    <a:lnTo>
                      <a:pt x="119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2"/>
              <p:cNvSpPr/>
              <p:nvPr/>
            </p:nvSpPr>
            <p:spPr>
              <a:xfrm flipH="1">
                <a:off x="6282173" y="2273446"/>
                <a:ext cx="107645" cy="31644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4583" extrusionOk="0">
                    <a:moveTo>
                      <a:pt x="938" y="1"/>
                    </a:moveTo>
                    <a:cubicBezTo>
                      <a:pt x="706" y="1"/>
                      <a:pt x="505" y="169"/>
                      <a:pt x="463" y="402"/>
                    </a:cubicBezTo>
                    <a:lnTo>
                      <a:pt x="49" y="2830"/>
                    </a:lnTo>
                    <a:cubicBezTo>
                      <a:pt x="1" y="3122"/>
                      <a:pt x="19" y="3414"/>
                      <a:pt x="104" y="3700"/>
                    </a:cubicBezTo>
                    <a:lnTo>
                      <a:pt x="378" y="4583"/>
                    </a:lnTo>
                    <a:lnTo>
                      <a:pt x="1558" y="2204"/>
                    </a:lnTo>
                    <a:lnTo>
                      <a:pt x="1418" y="445"/>
                    </a:lnTo>
                    <a:cubicBezTo>
                      <a:pt x="1400" y="202"/>
                      <a:pt x="1199" y="7"/>
                      <a:pt x="950" y="1"/>
                    </a:cubicBezTo>
                    <a:cubicBezTo>
                      <a:pt x="946" y="1"/>
                      <a:pt x="942" y="1"/>
                      <a:pt x="9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2"/>
              <p:cNvSpPr/>
              <p:nvPr/>
            </p:nvSpPr>
            <p:spPr>
              <a:xfrm flipH="1">
                <a:off x="6084697" y="2162419"/>
                <a:ext cx="224888" cy="251471"/>
              </a:xfrm>
              <a:custGeom>
                <a:avLst/>
                <a:gdLst/>
                <a:ahLst/>
                <a:cxnLst/>
                <a:rect l="l" t="t" r="r" b="b"/>
                <a:pathLst>
                  <a:path w="3257" h="3642" extrusionOk="0">
                    <a:moveTo>
                      <a:pt x="2865" y="1"/>
                    </a:moveTo>
                    <a:cubicBezTo>
                      <a:pt x="2764" y="1"/>
                      <a:pt x="2666" y="45"/>
                      <a:pt x="2599" y="130"/>
                    </a:cubicBezTo>
                    <a:lnTo>
                      <a:pt x="1" y="3641"/>
                    </a:lnTo>
                    <a:lnTo>
                      <a:pt x="1467" y="3556"/>
                    </a:lnTo>
                    <a:lnTo>
                      <a:pt x="3159" y="520"/>
                    </a:lnTo>
                    <a:cubicBezTo>
                      <a:pt x="3256" y="361"/>
                      <a:pt x="3208" y="155"/>
                      <a:pt x="3056" y="57"/>
                    </a:cubicBezTo>
                    <a:cubicBezTo>
                      <a:pt x="2996" y="19"/>
                      <a:pt x="293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82"/>
              <p:cNvSpPr/>
              <p:nvPr/>
            </p:nvSpPr>
            <p:spPr>
              <a:xfrm flipH="1">
                <a:off x="5958686" y="2251696"/>
                <a:ext cx="248364" cy="243669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29" extrusionOk="0">
                    <a:moveTo>
                      <a:pt x="3213" y="1"/>
                    </a:moveTo>
                    <a:cubicBezTo>
                      <a:pt x="3122" y="1"/>
                      <a:pt x="3032" y="38"/>
                      <a:pt x="2964" y="109"/>
                    </a:cubicBezTo>
                    <a:lnTo>
                      <a:pt x="1" y="3529"/>
                    </a:lnTo>
                    <a:lnTo>
                      <a:pt x="1315" y="3486"/>
                    </a:lnTo>
                    <a:lnTo>
                      <a:pt x="3487" y="541"/>
                    </a:lnTo>
                    <a:cubicBezTo>
                      <a:pt x="3597" y="389"/>
                      <a:pt x="3566" y="182"/>
                      <a:pt x="3420" y="72"/>
                    </a:cubicBezTo>
                    <a:cubicBezTo>
                      <a:pt x="3358" y="24"/>
                      <a:pt x="3286" y="1"/>
                      <a:pt x="32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82"/>
              <p:cNvSpPr/>
              <p:nvPr/>
            </p:nvSpPr>
            <p:spPr>
              <a:xfrm flipH="1">
                <a:off x="5944393" y="2330271"/>
                <a:ext cx="224819" cy="233588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383" extrusionOk="0">
                    <a:moveTo>
                      <a:pt x="2884" y="0"/>
                    </a:moveTo>
                    <a:cubicBezTo>
                      <a:pt x="2795" y="0"/>
                      <a:pt x="2706" y="38"/>
                      <a:pt x="2641" y="109"/>
                    </a:cubicBezTo>
                    <a:lnTo>
                      <a:pt x="0" y="3285"/>
                    </a:lnTo>
                    <a:lnTo>
                      <a:pt x="1132" y="3382"/>
                    </a:lnTo>
                    <a:lnTo>
                      <a:pt x="3152" y="529"/>
                    </a:lnTo>
                    <a:cubicBezTo>
                      <a:pt x="3256" y="383"/>
                      <a:pt x="3225" y="182"/>
                      <a:pt x="3085" y="72"/>
                    </a:cubicBezTo>
                    <a:cubicBezTo>
                      <a:pt x="3026" y="24"/>
                      <a:pt x="2955" y="0"/>
                      <a:pt x="2884" y="0"/>
                    </a:cubicBezTo>
                    <a:close/>
                  </a:path>
                </a:pathLst>
              </a:custGeom>
              <a:solidFill>
                <a:srgbClr val="FF8A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2"/>
              <p:cNvSpPr/>
              <p:nvPr/>
            </p:nvSpPr>
            <p:spPr>
              <a:xfrm flipH="1">
                <a:off x="6000252" y="2180509"/>
                <a:ext cx="232828" cy="260654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775" extrusionOk="0">
                    <a:moveTo>
                      <a:pt x="2971" y="1"/>
                    </a:moveTo>
                    <a:cubicBezTo>
                      <a:pt x="2866" y="1"/>
                      <a:pt x="2761" y="47"/>
                      <a:pt x="2690" y="136"/>
                    </a:cubicBezTo>
                    <a:lnTo>
                      <a:pt x="0" y="3708"/>
                    </a:lnTo>
                    <a:lnTo>
                      <a:pt x="1144" y="3775"/>
                    </a:lnTo>
                    <a:lnTo>
                      <a:pt x="3274" y="538"/>
                    </a:lnTo>
                    <a:cubicBezTo>
                      <a:pt x="3371" y="379"/>
                      <a:pt x="3323" y="166"/>
                      <a:pt x="3164" y="57"/>
                    </a:cubicBezTo>
                    <a:cubicBezTo>
                      <a:pt x="3105" y="19"/>
                      <a:pt x="3038" y="1"/>
                      <a:pt x="2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2"/>
              <p:cNvSpPr/>
              <p:nvPr/>
            </p:nvSpPr>
            <p:spPr>
              <a:xfrm flipH="1">
                <a:off x="6032221" y="2324333"/>
                <a:ext cx="331083" cy="329011"/>
              </a:xfrm>
              <a:custGeom>
                <a:avLst/>
                <a:gdLst/>
                <a:ahLst/>
                <a:cxnLst/>
                <a:rect l="l" t="t" r="r" b="b"/>
                <a:pathLst>
                  <a:path w="4795" h="4765" extrusionOk="0">
                    <a:moveTo>
                      <a:pt x="1935" y="0"/>
                    </a:moveTo>
                    <a:lnTo>
                      <a:pt x="1533" y="700"/>
                    </a:lnTo>
                    <a:lnTo>
                      <a:pt x="402" y="1333"/>
                    </a:lnTo>
                    <a:lnTo>
                      <a:pt x="0" y="3846"/>
                    </a:lnTo>
                    <a:lnTo>
                      <a:pt x="2172" y="4765"/>
                    </a:lnTo>
                    <a:cubicBezTo>
                      <a:pt x="3736" y="4466"/>
                      <a:pt x="4795" y="2099"/>
                      <a:pt x="4795" y="2099"/>
                    </a:cubicBezTo>
                    <a:lnTo>
                      <a:pt x="19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2"/>
              <p:cNvSpPr/>
              <p:nvPr/>
            </p:nvSpPr>
            <p:spPr>
              <a:xfrm flipH="1">
                <a:off x="6168314" y="2378535"/>
                <a:ext cx="115171" cy="170616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471" fill="none" extrusionOk="0">
                    <a:moveTo>
                      <a:pt x="0" y="0"/>
                    </a:moveTo>
                    <a:cubicBezTo>
                      <a:pt x="0" y="0"/>
                      <a:pt x="1667" y="1357"/>
                      <a:pt x="870" y="247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2"/>
              <p:cNvSpPr/>
              <p:nvPr/>
            </p:nvSpPr>
            <p:spPr>
              <a:xfrm flipH="1">
                <a:off x="6061152" y="2352435"/>
                <a:ext cx="146726" cy="114343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1656" fill="none" extrusionOk="0">
                    <a:moveTo>
                      <a:pt x="0" y="1"/>
                    </a:moveTo>
                    <a:cubicBezTo>
                      <a:pt x="846" y="348"/>
                      <a:pt x="1583" y="920"/>
                      <a:pt x="2124" y="165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82"/>
              <p:cNvSpPr/>
              <p:nvPr/>
            </p:nvSpPr>
            <p:spPr>
              <a:xfrm flipH="1">
                <a:off x="6194344" y="2621787"/>
                <a:ext cx="697932" cy="954513"/>
              </a:xfrm>
              <a:custGeom>
                <a:avLst/>
                <a:gdLst/>
                <a:ahLst/>
                <a:cxnLst/>
                <a:rect l="l" t="t" r="r" b="b"/>
                <a:pathLst>
                  <a:path w="10108" h="13824" extrusionOk="0">
                    <a:moveTo>
                      <a:pt x="6438" y="0"/>
                    </a:moveTo>
                    <a:lnTo>
                      <a:pt x="737" y="9925"/>
                    </a:lnTo>
                    <a:cubicBezTo>
                      <a:pt x="0" y="11221"/>
                      <a:pt x="499" y="12870"/>
                      <a:pt x="1832" y="13545"/>
                    </a:cubicBezTo>
                    <a:cubicBezTo>
                      <a:pt x="2209" y="13734"/>
                      <a:pt x="2609" y="13824"/>
                      <a:pt x="3004" y="13824"/>
                    </a:cubicBezTo>
                    <a:cubicBezTo>
                      <a:pt x="4016" y="13824"/>
                      <a:pt x="4987" y="13235"/>
                      <a:pt x="5416" y="12237"/>
                    </a:cubicBezTo>
                    <a:lnTo>
                      <a:pt x="10107" y="1978"/>
                    </a:lnTo>
                    <a:lnTo>
                      <a:pt x="64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82"/>
              <p:cNvSpPr/>
              <p:nvPr/>
            </p:nvSpPr>
            <p:spPr>
              <a:xfrm flipH="1">
                <a:off x="6761027" y="3155057"/>
                <a:ext cx="76919" cy="144171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2088" fill="none" extrusionOk="0">
                    <a:moveTo>
                      <a:pt x="1114" y="0"/>
                    </a:moveTo>
                    <a:lnTo>
                      <a:pt x="0" y="208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2"/>
              <p:cNvSpPr/>
              <p:nvPr/>
            </p:nvSpPr>
            <p:spPr>
              <a:xfrm flipH="1">
                <a:off x="7038033" y="2997333"/>
                <a:ext cx="1218896" cy="2938178"/>
              </a:xfrm>
              <a:custGeom>
                <a:avLst/>
                <a:gdLst/>
                <a:ahLst/>
                <a:cxnLst/>
                <a:rect l="l" t="t" r="r" b="b"/>
                <a:pathLst>
                  <a:path w="17653" h="42553" extrusionOk="0">
                    <a:moveTo>
                      <a:pt x="12639" y="1"/>
                    </a:moveTo>
                    <a:cubicBezTo>
                      <a:pt x="12615" y="1"/>
                      <a:pt x="12602" y="1"/>
                      <a:pt x="12602" y="1"/>
                    </a:cubicBezTo>
                    <a:lnTo>
                      <a:pt x="6779" y="1078"/>
                    </a:lnTo>
                    <a:lnTo>
                      <a:pt x="2739" y="2332"/>
                    </a:lnTo>
                    <a:lnTo>
                      <a:pt x="2465" y="7278"/>
                    </a:lnTo>
                    <a:lnTo>
                      <a:pt x="4948" y="14294"/>
                    </a:lnTo>
                    <a:lnTo>
                      <a:pt x="1" y="42552"/>
                    </a:lnTo>
                    <a:lnTo>
                      <a:pt x="10047" y="42552"/>
                    </a:lnTo>
                    <a:lnTo>
                      <a:pt x="11793" y="27352"/>
                    </a:lnTo>
                    <a:lnTo>
                      <a:pt x="13588" y="42552"/>
                    </a:lnTo>
                    <a:lnTo>
                      <a:pt x="17653" y="41700"/>
                    </a:lnTo>
                    <a:lnTo>
                      <a:pt x="16235" y="20622"/>
                    </a:lnTo>
                    <a:cubicBezTo>
                      <a:pt x="16144" y="18706"/>
                      <a:pt x="15986" y="16795"/>
                      <a:pt x="15760" y="14891"/>
                    </a:cubicBezTo>
                    <a:lnTo>
                      <a:pt x="15456" y="2003"/>
                    </a:lnTo>
                    <a:cubicBezTo>
                      <a:pt x="14894" y="73"/>
                      <a:pt x="12932" y="1"/>
                      <a:pt x="126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2"/>
              <p:cNvSpPr/>
              <p:nvPr/>
            </p:nvSpPr>
            <p:spPr>
              <a:xfrm flipH="1">
                <a:off x="7512815" y="3078525"/>
                <a:ext cx="279010" cy="345372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5100" extrusionOk="0">
                    <a:moveTo>
                      <a:pt x="0" y="0"/>
                    </a:moveTo>
                    <a:lnTo>
                      <a:pt x="3998" y="5099"/>
                    </a:lnTo>
                    <a:lnTo>
                      <a:pt x="37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2"/>
              <p:cNvSpPr/>
              <p:nvPr/>
            </p:nvSpPr>
            <p:spPr>
              <a:xfrm flipH="1">
                <a:off x="7442583" y="3423835"/>
                <a:ext cx="70290" cy="1462150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21176" fill="none" extrusionOk="0">
                    <a:moveTo>
                      <a:pt x="1" y="0"/>
                    </a:moveTo>
                    <a:lnTo>
                      <a:pt x="1017" y="21175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2"/>
              <p:cNvSpPr/>
              <p:nvPr/>
            </p:nvSpPr>
            <p:spPr>
              <a:xfrm flipH="1">
                <a:off x="7511524" y="3159125"/>
                <a:ext cx="190801" cy="271148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3628" extrusionOk="0">
                    <a:moveTo>
                      <a:pt x="2331" y="1"/>
                    </a:moveTo>
                    <a:lnTo>
                      <a:pt x="1" y="408"/>
                    </a:lnTo>
                    <a:lnTo>
                      <a:pt x="2526" y="3627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82"/>
              <p:cNvSpPr/>
              <p:nvPr/>
            </p:nvSpPr>
            <p:spPr>
              <a:xfrm flipH="1">
                <a:off x="7294752" y="3023432"/>
                <a:ext cx="620599" cy="561770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8136" fill="none" extrusionOk="0">
                    <a:moveTo>
                      <a:pt x="5617" y="0"/>
                    </a:moveTo>
                    <a:lnTo>
                      <a:pt x="8379" y="2173"/>
                    </a:lnTo>
                    <a:lnTo>
                      <a:pt x="6712" y="3201"/>
                    </a:lnTo>
                    <a:lnTo>
                      <a:pt x="8988" y="4418"/>
                    </a:lnTo>
                    <a:lnTo>
                      <a:pt x="5946" y="8136"/>
                    </a:lnTo>
                    <a:lnTo>
                      <a:pt x="737" y="6176"/>
                    </a:lnTo>
                    <a:lnTo>
                      <a:pt x="2441" y="3986"/>
                    </a:lnTo>
                    <a:lnTo>
                      <a:pt x="1" y="3250"/>
                    </a:lnTo>
                    <a:lnTo>
                      <a:pt x="1832" y="70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82"/>
              <p:cNvSpPr/>
              <p:nvPr/>
            </p:nvSpPr>
            <p:spPr>
              <a:xfrm flipH="1">
                <a:off x="7151479" y="4204823"/>
                <a:ext cx="114757" cy="414354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6001" fill="none" extrusionOk="0">
                    <a:moveTo>
                      <a:pt x="1" y="1"/>
                    </a:moveTo>
                    <a:lnTo>
                      <a:pt x="1662" y="600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2"/>
              <p:cNvSpPr/>
              <p:nvPr/>
            </p:nvSpPr>
            <p:spPr>
              <a:xfrm flipH="1">
                <a:off x="7182137" y="3204473"/>
                <a:ext cx="5524" cy="208869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25" fill="none" extrusionOk="0">
                    <a:moveTo>
                      <a:pt x="80" y="3025"/>
                    </a:moveTo>
                    <a:lnTo>
                      <a:pt x="1" y="1"/>
                    </a:lnTo>
                  </a:path>
                </a:pathLst>
              </a:custGeom>
              <a:noFill/>
              <a:ln w="2425" cap="rnd" cmpd="sng">
                <a:solidFill>
                  <a:srgbClr val="E8DC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2"/>
              <p:cNvSpPr/>
              <p:nvPr/>
            </p:nvSpPr>
            <p:spPr>
              <a:xfrm flipH="1">
                <a:off x="7875785" y="3150685"/>
                <a:ext cx="753377" cy="1017346"/>
              </a:xfrm>
              <a:custGeom>
                <a:avLst/>
                <a:gdLst/>
                <a:ahLst/>
                <a:cxnLst/>
                <a:rect l="l" t="t" r="r" b="b"/>
                <a:pathLst>
                  <a:path w="10911" h="14734" extrusionOk="0">
                    <a:moveTo>
                      <a:pt x="8859" y="1"/>
                    </a:moveTo>
                    <a:cubicBezTo>
                      <a:pt x="7927" y="1"/>
                      <a:pt x="7040" y="523"/>
                      <a:pt x="6603" y="1407"/>
                    </a:cubicBezTo>
                    <a:lnTo>
                      <a:pt x="646" y="10820"/>
                    </a:lnTo>
                    <a:cubicBezTo>
                      <a:pt x="1" y="12128"/>
                      <a:pt x="499" y="13716"/>
                      <a:pt x="1789" y="14410"/>
                    </a:cubicBezTo>
                    <a:cubicBezTo>
                      <a:pt x="2199" y="14630"/>
                      <a:pt x="2639" y="14734"/>
                      <a:pt x="3071" y="14734"/>
                    </a:cubicBezTo>
                    <a:cubicBezTo>
                      <a:pt x="4108" y="14734"/>
                      <a:pt x="5103" y="14136"/>
                      <a:pt x="5550" y="13114"/>
                    </a:cubicBezTo>
                    <a:cubicBezTo>
                      <a:pt x="6116" y="11824"/>
                      <a:pt x="7552" y="9597"/>
                      <a:pt x="8860" y="7516"/>
                    </a:cubicBezTo>
                    <a:cubicBezTo>
                      <a:pt x="9852" y="5946"/>
                      <a:pt x="9931" y="5721"/>
                      <a:pt x="10339" y="4784"/>
                    </a:cubicBezTo>
                    <a:cubicBezTo>
                      <a:pt x="10911" y="3481"/>
                      <a:pt x="9797" y="184"/>
                      <a:pt x="9797" y="184"/>
                    </a:cubicBezTo>
                    <a:cubicBezTo>
                      <a:pt x="9490" y="60"/>
                      <a:pt x="9172" y="1"/>
                      <a:pt x="88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2"/>
              <p:cNvSpPr/>
              <p:nvPr/>
            </p:nvSpPr>
            <p:spPr>
              <a:xfrm flipH="1">
                <a:off x="7958989" y="3576290"/>
                <a:ext cx="64352" cy="103019"/>
              </a:xfrm>
              <a:custGeom>
                <a:avLst/>
                <a:gdLst/>
                <a:ahLst/>
                <a:cxnLst/>
                <a:rect l="l" t="t" r="r" b="b"/>
                <a:pathLst>
                  <a:path w="932" h="1492" fill="none" extrusionOk="0">
                    <a:moveTo>
                      <a:pt x="1" y="1492"/>
                    </a:moveTo>
                    <a:lnTo>
                      <a:pt x="932" y="1"/>
                    </a:lnTo>
                  </a:path>
                </a:pathLst>
              </a:custGeom>
              <a:noFill/>
              <a:ln w="2425" cap="rnd" cmpd="sng">
                <a:solidFill>
                  <a:srgbClr val="E8DC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2"/>
              <p:cNvSpPr/>
              <p:nvPr/>
            </p:nvSpPr>
            <p:spPr>
              <a:xfrm flipH="1">
                <a:off x="7809362" y="3802418"/>
                <a:ext cx="817730" cy="8050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11659" extrusionOk="0">
                    <a:moveTo>
                      <a:pt x="3026" y="0"/>
                    </a:moveTo>
                    <a:cubicBezTo>
                      <a:pt x="2309" y="0"/>
                      <a:pt x="1593" y="285"/>
                      <a:pt x="1060" y="851"/>
                    </a:cubicBezTo>
                    <a:cubicBezTo>
                      <a:pt x="1" y="1977"/>
                      <a:pt x="117" y="3772"/>
                      <a:pt x="1309" y="4758"/>
                    </a:cubicBezTo>
                    <a:lnTo>
                      <a:pt x="9931" y="11658"/>
                    </a:lnTo>
                    <a:lnTo>
                      <a:pt x="11842" y="7575"/>
                    </a:lnTo>
                    <a:lnTo>
                      <a:pt x="4954" y="815"/>
                    </a:lnTo>
                    <a:cubicBezTo>
                      <a:pt x="4425" y="271"/>
                      <a:pt x="3726" y="0"/>
                      <a:pt x="3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82"/>
              <p:cNvSpPr/>
              <p:nvPr/>
            </p:nvSpPr>
            <p:spPr>
              <a:xfrm flipH="1">
                <a:off x="7760684" y="4204823"/>
                <a:ext cx="223162" cy="476497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6901" fill="none" extrusionOk="0">
                    <a:moveTo>
                      <a:pt x="3232" y="1"/>
                    </a:moveTo>
                    <a:lnTo>
                      <a:pt x="1" y="690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82"/>
              <p:cNvSpPr/>
              <p:nvPr/>
            </p:nvSpPr>
            <p:spPr>
              <a:xfrm flipH="1">
                <a:off x="7817372" y="4186802"/>
                <a:ext cx="133262" cy="130293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887" fill="none" extrusionOk="0">
                    <a:moveTo>
                      <a:pt x="1" y="0"/>
                    </a:moveTo>
                    <a:lnTo>
                      <a:pt x="1929" y="188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82"/>
              <p:cNvSpPr/>
              <p:nvPr/>
            </p:nvSpPr>
            <p:spPr>
              <a:xfrm flipH="1">
                <a:off x="7948908" y="4549367"/>
                <a:ext cx="65181" cy="52131"/>
              </a:xfrm>
              <a:custGeom>
                <a:avLst/>
                <a:gdLst/>
                <a:ahLst/>
                <a:cxnLst/>
                <a:rect l="l" t="t" r="r" b="b"/>
                <a:pathLst>
                  <a:path w="944" h="755" fill="none" extrusionOk="0">
                    <a:moveTo>
                      <a:pt x="1" y="0"/>
                    </a:moveTo>
                    <a:lnTo>
                      <a:pt x="944" y="755"/>
                    </a:lnTo>
                  </a:path>
                </a:pathLst>
              </a:custGeom>
              <a:noFill/>
              <a:ln w="2425" cap="rnd" cmpd="sng">
                <a:solidFill>
                  <a:srgbClr val="E8DC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82"/>
              <p:cNvSpPr/>
              <p:nvPr/>
            </p:nvSpPr>
            <p:spPr>
              <a:xfrm flipH="1">
                <a:off x="8177869" y="3858622"/>
                <a:ext cx="107645" cy="99221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437" fill="none" extrusionOk="0">
                    <a:moveTo>
                      <a:pt x="1559" y="1437"/>
                    </a:moveTo>
                    <a:lnTo>
                      <a:pt x="1" y="1"/>
                    </a:lnTo>
                  </a:path>
                </a:pathLst>
              </a:custGeom>
              <a:noFill/>
              <a:ln w="2425" cap="rnd" cmpd="sng">
                <a:solidFill>
                  <a:srgbClr val="E8DC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82"/>
              <p:cNvSpPr/>
              <p:nvPr/>
            </p:nvSpPr>
            <p:spPr>
              <a:xfrm flipH="1">
                <a:off x="7370359" y="2127481"/>
                <a:ext cx="649599" cy="585730"/>
              </a:xfrm>
              <a:custGeom>
                <a:avLst/>
                <a:gdLst/>
                <a:ahLst/>
                <a:cxnLst/>
                <a:rect l="l" t="t" r="r" b="b"/>
                <a:pathLst>
                  <a:path w="9408" h="8483" extrusionOk="0">
                    <a:moveTo>
                      <a:pt x="4758" y="0"/>
                    </a:moveTo>
                    <a:cubicBezTo>
                      <a:pt x="4558" y="0"/>
                      <a:pt x="4355" y="13"/>
                      <a:pt x="4150" y="40"/>
                    </a:cubicBezTo>
                    <a:cubicBezTo>
                      <a:pt x="1723" y="362"/>
                      <a:pt x="1" y="2498"/>
                      <a:pt x="305" y="4817"/>
                    </a:cubicBezTo>
                    <a:cubicBezTo>
                      <a:pt x="583" y="6946"/>
                      <a:pt x="2465" y="8483"/>
                      <a:pt x="4650" y="8483"/>
                    </a:cubicBezTo>
                    <a:cubicBezTo>
                      <a:pt x="4850" y="8483"/>
                      <a:pt x="5053" y="8470"/>
                      <a:pt x="5258" y="8443"/>
                    </a:cubicBezTo>
                    <a:cubicBezTo>
                      <a:pt x="7686" y="8121"/>
                      <a:pt x="9408" y="5985"/>
                      <a:pt x="9103" y="3667"/>
                    </a:cubicBezTo>
                    <a:cubicBezTo>
                      <a:pt x="8825" y="1537"/>
                      <a:pt x="6943" y="0"/>
                      <a:pt x="4758" y="0"/>
                    </a:cubicBezTo>
                    <a:close/>
                  </a:path>
                </a:pathLst>
              </a:custGeom>
              <a:solidFill>
                <a:srgbClr val="752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82"/>
              <p:cNvSpPr/>
              <p:nvPr/>
            </p:nvSpPr>
            <p:spPr>
              <a:xfrm flipH="1">
                <a:off x="7293924" y="2444475"/>
                <a:ext cx="181112" cy="155564"/>
              </a:xfrm>
              <a:custGeom>
                <a:avLst/>
                <a:gdLst/>
                <a:ahLst/>
                <a:cxnLst/>
                <a:rect l="l" t="t" r="r" b="b"/>
                <a:pathLst>
                  <a:path w="2623" h="2253" extrusionOk="0">
                    <a:moveTo>
                      <a:pt x="1283" y="0"/>
                    </a:moveTo>
                    <a:cubicBezTo>
                      <a:pt x="1131" y="0"/>
                      <a:pt x="973" y="33"/>
                      <a:pt x="816" y="104"/>
                    </a:cubicBezTo>
                    <a:cubicBezTo>
                      <a:pt x="250" y="359"/>
                      <a:pt x="1" y="1023"/>
                      <a:pt x="250" y="1589"/>
                    </a:cubicBezTo>
                    <a:cubicBezTo>
                      <a:pt x="452" y="2033"/>
                      <a:pt x="865" y="2252"/>
                      <a:pt x="1277" y="2252"/>
                    </a:cubicBezTo>
                    <a:cubicBezTo>
                      <a:pt x="1711" y="2252"/>
                      <a:pt x="2144" y="2009"/>
                      <a:pt x="2325" y="1528"/>
                    </a:cubicBezTo>
                    <a:cubicBezTo>
                      <a:pt x="2622" y="752"/>
                      <a:pt x="2018" y="0"/>
                      <a:pt x="1283" y="0"/>
                    </a:cubicBezTo>
                    <a:close/>
                  </a:path>
                </a:pathLst>
              </a:custGeom>
              <a:solidFill>
                <a:srgbClr val="FF90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82"/>
              <p:cNvSpPr/>
              <p:nvPr/>
            </p:nvSpPr>
            <p:spPr>
              <a:xfrm flipH="1">
                <a:off x="7531648" y="2563800"/>
                <a:ext cx="257202" cy="517175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7358" extrusionOk="0">
                    <a:moveTo>
                      <a:pt x="298" y="0"/>
                    </a:moveTo>
                    <a:lnTo>
                      <a:pt x="0" y="7357"/>
                    </a:lnTo>
                    <a:lnTo>
                      <a:pt x="3724" y="7357"/>
                    </a:lnTo>
                    <a:lnTo>
                      <a:pt x="3207" y="2465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82"/>
              <p:cNvSpPr/>
              <p:nvPr/>
            </p:nvSpPr>
            <p:spPr>
              <a:xfrm flipH="1">
                <a:off x="7547673" y="2728050"/>
                <a:ext cx="184081" cy="189535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745" extrusionOk="0">
                    <a:moveTo>
                      <a:pt x="1" y="1"/>
                    </a:moveTo>
                    <a:lnTo>
                      <a:pt x="2666" y="2745"/>
                    </a:lnTo>
                    <a:lnTo>
                      <a:pt x="2380" y="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82"/>
              <p:cNvSpPr/>
              <p:nvPr/>
            </p:nvSpPr>
            <p:spPr>
              <a:xfrm flipH="1">
                <a:off x="7333764" y="2162280"/>
                <a:ext cx="560873" cy="626537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9074" extrusionOk="0">
                    <a:moveTo>
                      <a:pt x="4545" y="1"/>
                    </a:moveTo>
                    <a:cubicBezTo>
                      <a:pt x="2191" y="1"/>
                      <a:pt x="0" y="2336"/>
                      <a:pt x="1106" y="6089"/>
                    </a:cubicBezTo>
                    <a:cubicBezTo>
                      <a:pt x="1966" y="9009"/>
                      <a:pt x="4294" y="9065"/>
                      <a:pt x="4473" y="9065"/>
                    </a:cubicBezTo>
                    <a:cubicBezTo>
                      <a:pt x="4480" y="9065"/>
                      <a:pt x="4483" y="9065"/>
                      <a:pt x="4483" y="9065"/>
                    </a:cubicBezTo>
                    <a:cubicBezTo>
                      <a:pt x="4578" y="9071"/>
                      <a:pt x="4671" y="9073"/>
                      <a:pt x="4761" y="9073"/>
                    </a:cubicBezTo>
                    <a:cubicBezTo>
                      <a:pt x="6659" y="9073"/>
                      <a:pt x="7571" y="7817"/>
                      <a:pt x="7879" y="6272"/>
                    </a:cubicBezTo>
                    <a:cubicBezTo>
                      <a:pt x="8122" y="5024"/>
                      <a:pt x="7708" y="3126"/>
                      <a:pt x="7337" y="2025"/>
                    </a:cubicBezTo>
                    <a:cubicBezTo>
                      <a:pt x="7215" y="1653"/>
                      <a:pt x="6869" y="814"/>
                      <a:pt x="6540" y="601"/>
                    </a:cubicBezTo>
                    <a:cubicBezTo>
                      <a:pt x="5911" y="193"/>
                      <a:pt x="5222" y="1"/>
                      <a:pt x="45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82"/>
              <p:cNvSpPr/>
              <p:nvPr/>
            </p:nvSpPr>
            <p:spPr>
              <a:xfrm flipH="1">
                <a:off x="7411098" y="2493636"/>
                <a:ext cx="26100" cy="5592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810" fill="none" extrusionOk="0">
                    <a:moveTo>
                      <a:pt x="6" y="0"/>
                    </a:moveTo>
                    <a:lnTo>
                      <a:pt x="353" y="560"/>
                    </a:lnTo>
                    <a:cubicBezTo>
                      <a:pt x="377" y="627"/>
                      <a:pt x="347" y="694"/>
                      <a:pt x="286" y="718"/>
                    </a:cubicBezTo>
                    <a:lnTo>
                      <a:pt x="0" y="81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82"/>
              <p:cNvSpPr/>
              <p:nvPr/>
            </p:nvSpPr>
            <p:spPr>
              <a:xfrm flipH="1">
                <a:off x="7516878" y="2444406"/>
                <a:ext cx="47228" cy="40186"/>
              </a:xfrm>
              <a:custGeom>
                <a:avLst/>
                <a:gdLst/>
                <a:ahLst/>
                <a:cxnLst/>
                <a:rect l="l" t="t" r="r" b="b"/>
                <a:pathLst>
                  <a:path w="684" h="582" extrusionOk="0">
                    <a:moveTo>
                      <a:pt x="303" y="1"/>
                    </a:moveTo>
                    <a:cubicBezTo>
                      <a:pt x="295" y="1"/>
                      <a:pt x="288" y="1"/>
                      <a:pt x="281" y="1"/>
                    </a:cubicBezTo>
                    <a:cubicBezTo>
                      <a:pt x="122" y="14"/>
                      <a:pt x="1" y="154"/>
                      <a:pt x="13" y="318"/>
                    </a:cubicBezTo>
                    <a:cubicBezTo>
                      <a:pt x="28" y="481"/>
                      <a:pt x="165" y="582"/>
                      <a:pt x="304" y="582"/>
                    </a:cubicBezTo>
                    <a:cubicBezTo>
                      <a:pt x="384" y="582"/>
                      <a:pt x="464" y="549"/>
                      <a:pt x="524" y="476"/>
                    </a:cubicBezTo>
                    <a:cubicBezTo>
                      <a:pt x="683" y="287"/>
                      <a:pt x="545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82"/>
              <p:cNvSpPr/>
              <p:nvPr/>
            </p:nvSpPr>
            <p:spPr>
              <a:xfrm flipH="1">
                <a:off x="7361107" y="2425073"/>
                <a:ext cx="43776" cy="37079"/>
              </a:xfrm>
              <a:custGeom>
                <a:avLst/>
                <a:gdLst/>
                <a:ahLst/>
                <a:cxnLst/>
                <a:rect l="l" t="t" r="r" b="b"/>
                <a:pathLst>
                  <a:path w="634" h="537" extrusionOk="0">
                    <a:moveTo>
                      <a:pt x="285" y="0"/>
                    </a:moveTo>
                    <a:cubicBezTo>
                      <a:pt x="276" y="0"/>
                      <a:pt x="266" y="0"/>
                      <a:pt x="256" y="1"/>
                    </a:cubicBezTo>
                    <a:cubicBezTo>
                      <a:pt x="110" y="14"/>
                      <a:pt x="1" y="141"/>
                      <a:pt x="13" y="294"/>
                    </a:cubicBezTo>
                    <a:cubicBezTo>
                      <a:pt x="25" y="444"/>
                      <a:pt x="149" y="536"/>
                      <a:pt x="279" y="536"/>
                    </a:cubicBezTo>
                    <a:cubicBezTo>
                      <a:pt x="354" y="536"/>
                      <a:pt x="430" y="506"/>
                      <a:pt x="488" y="440"/>
                    </a:cubicBezTo>
                    <a:cubicBezTo>
                      <a:pt x="633" y="265"/>
                      <a:pt x="505" y="0"/>
                      <a:pt x="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82"/>
              <p:cNvSpPr/>
              <p:nvPr/>
            </p:nvSpPr>
            <p:spPr>
              <a:xfrm flipH="1">
                <a:off x="7512804" y="2302031"/>
                <a:ext cx="141616" cy="61452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890" extrusionOk="0">
                    <a:moveTo>
                      <a:pt x="1158" y="1"/>
                    </a:moveTo>
                    <a:cubicBezTo>
                      <a:pt x="1079" y="1"/>
                      <a:pt x="996" y="10"/>
                      <a:pt x="913" y="31"/>
                    </a:cubicBezTo>
                    <a:cubicBezTo>
                      <a:pt x="323" y="183"/>
                      <a:pt x="0" y="889"/>
                      <a:pt x="0" y="889"/>
                    </a:cubicBezTo>
                    <a:lnTo>
                      <a:pt x="2051" y="347"/>
                    </a:lnTo>
                    <a:cubicBezTo>
                      <a:pt x="2051" y="347"/>
                      <a:pt x="1650" y="1"/>
                      <a:pt x="11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82"/>
              <p:cNvSpPr/>
              <p:nvPr/>
            </p:nvSpPr>
            <p:spPr>
              <a:xfrm flipH="1">
                <a:off x="7340531" y="2280143"/>
                <a:ext cx="112202" cy="45088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653" extrusionOk="0">
                    <a:moveTo>
                      <a:pt x="798" y="0"/>
                    </a:moveTo>
                    <a:cubicBezTo>
                      <a:pt x="346" y="0"/>
                      <a:pt x="0" y="543"/>
                      <a:pt x="0" y="543"/>
                    </a:cubicBezTo>
                    <a:lnTo>
                      <a:pt x="1625" y="652"/>
                    </a:lnTo>
                    <a:cubicBezTo>
                      <a:pt x="1625" y="652"/>
                      <a:pt x="1302" y="32"/>
                      <a:pt x="834" y="1"/>
                    </a:cubicBezTo>
                    <a:cubicBezTo>
                      <a:pt x="822" y="0"/>
                      <a:pt x="809" y="0"/>
                      <a:pt x="7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82"/>
              <p:cNvSpPr/>
              <p:nvPr/>
            </p:nvSpPr>
            <p:spPr>
              <a:xfrm flipH="1">
                <a:off x="7420350" y="2582706"/>
                <a:ext cx="107231" cy="39564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573" fill="none" extrusionOk="0">
                    <a:moveTo>
                      <a:pt x="1553" y="92"/>
                    </a:moveTo>
                    <a:cubicBezTo>
                      <a:pt x="1553" y="92"/>
                      <a:pt x="494" y="572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82"/>
              <p:cNvSpPr/>
              <p:nvPr/>
            </p:nvSpPr>
            <p:spPr>
              <a:xfrm flipH="1">
                <a:off x="7295581" y="2356233"/>
                <a:ext cx="418911" cy="63524"/>
              </a:xfrm>
              <a:custGeom>
                <a:avLst/>
                <a:gdLst/>
                <a:ahLst/>
                <a:cxnLst/>
                <a:rect l="l" t="t" r="r" b="b"/>
                <a:pathLst>
                  <a:path w="6067" h="920" extrusionOk="0">
                    <a:moveTo>
                      <a:pt x="6036" y="1"/>
                    </a:moveTo>
                    <a:lnTo>
                      <a:pt x="0" y="542"/>
                    </a:lnTo>
                    <a:lnTo>
                      <a:pt x="37" y="919"/>
                    </a:lnTo>
                    <a:lnTo>
                      <a:pt x="6067" y="378"/>
                    </a:lnTo>
                    <a:lnTo>
                      <a:pt x="60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82"/>
              <p:cNvSpPr/>
              <p:nvPr/>
            </p:nvSpPr>
            <p:spPr>
              <a:xfrm flipH="1">
                <a:off x="7711937" y="2393242"/>
                <a:ext cx="62212" cy="7187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41" extrusionOk="0">
                    <a:moveTo>
                      <a:pt x="864" y="0"/>
                    </a:moveTo>
                    <a:lnTo>
                      <a:pt x="0" y="651"/>
                    </a:lnTo>
                    <a:lnTo>
                      <a:pt x="37" y="1041"/>
                    </a:lnTo>
                    <a:lnTo>
                      <a:pt x="901" y="377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82"/>
              <p:cNvSpPr/>
              <p:nvPr/>
            </p:nvSpPr>
            <p:spPr>
              <a:xfrm flipH="1">
                <a:off x="7734999" y="2230637"/>
                <a:ext cx="250919" cy="354628"/>
              </a:xfrm>
              <a:custGeom>
                <a:avLst/>
                <a:gdLst/>
                <a:ahLst/>
                <a:cxnLst/>
                <a:rect l="l" t="t" r="r" b="b"/>
                <a:pathLst>
                  <a:path w="3634" h="5136" extrusionOk="0">
                    <a:moveTo>
                      <a:pt x="2532" y="0"/>
                    </a:moveTo>
                    <a:lnTo>
                      <a:pt x="0" y="2909"/>
                    </a:lnTo>
                    <a:lnTo>
                      <a:pt x="3146" y="5136"/>
                    </a:lnTo>
                    <a:lnTo>
                      <a:pt x="3487" y="2805"/>
                    </a:lnTo>
                    <a:cubicBezTo>
                      <a:pt x="3633" y="1838"/>
                      <a:pt x="3329" y="858"/>
                      <a:pt x="2666" y="140"/>
                    </a:cubicBez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752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82"/>
              <p:cNvSpPr/>
              <p:nvPr/>
            </p:nvSpPr>
            <p:spPr>
              <a:xfrm flipH="1">
                <a:off x="7745494" y="2485420"/>
                <a:ext cx="180352" cy="154597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239" extrusionOk="0">
                    <a:moveTo>
                      <a:pt x="1278" y="0"/>
                    </a:moveTo>
                    <a:cubicBezTo>
                      <a:pt x="1127" y="0"/>
                      <a:pt x="971" y="32"/>
                      <a:pt x="816" y="101"/>
                    </a:cubicBezTo>
                    <a:cubicBezTo>
                      <a:pt x="256" y="351"/>
                      <a:pt x="1" y="1014"/>
                      <a:pt x="250" y="1580"/>
                    </a:cubicBezTo>
                    <a:cubicBezTo>
                      <a:pt x="448" y="2021"/>
                      <a:pt x="859" y="2239"/>
                      <a:pt x="1269" y="2239"/>
                    </a:cubicBezTo>
                    <a:cubicBezTo>
                      <a:pt x="1702" y="2239"/>
                      <a:pt x="2135" y="1997"/>
                      <a:pt x="2319" y="1519"/>
                    </a:cubicBezTo>
                    <a:cubicBezTo>
                      <a:pt x="2612" y="751"/>
                      <a:pt x="2012" y="0"/>
                      <a:pt x="12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82"/>
              <p:cNvSpPr/>
              <p:nvPr/>
            </p:nvSpPr>
            <p:spPr>
              <a:xfrm flipH="1">
                <a:off x="7807706" y="2520910"/>
                <a:ext cx="67736" cy="56412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17" fill="none" extrusionOk="0">
                    <a:moveTo>
                      <a:pt x="1" y="348"/>
                    </a:moveTo>
                    <a:cubicBezTo>
                      <a:pt x="1" y="348"/>
                      <a:pt x="725" y="1"/>
                      <a:pt x="980" y="81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82"/>
              <p:cNvSpPr/>
              <p:nvPr/>
            </p:nvSpPr>
            <p:spPr>
              <a:xfrm flipH="1">
                <a:off x="7858110" y="2198254"/>
                <a:ext cx="248364" cy="40848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5916" extrusionOk="0">
                    <a:moveTo>
                      <a:pt x="2610" y="1"/>
                    </a:moveTo>
                    <a:cubicBezTo>
                      <a:pt x="2610" y="1"/>
                      <a:pt x="0" y="2684"/>
                      <a:pt x="2379" y="5915"/>
                    </a:cubicBezTo>
                    <a:lnTo>
                      <a:pt x="3596" y="780"/>
                    </a:lnTo>
                    <a:lnTo>
                      <a:pt x="2610" y="1"/>
                    </a:lnTo>
                    <a:close/>
                  </a:path>
                </a:pathLst>
              </a:custGeom>
              <a:solidFill>
                <a:srgbClr val="752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82"/>
              <p:cNvSpPr/>
              <p:nvPr/>
            </p:nvSpPr>
            <p:spPr>
              <a:xfrm flipH="1">
                <a:off x="7414894" y="2097100"/>
                <a:ext cx="579447" cy="242426"/>
              </a:xfrm>
              <a:custGeom>
                <a:avLst/>
                <a:gdLst/>
                <a:ahLst/>
                <a:cxnLst/>
                <a:rect l="l" t="t" r="r" b="b"/>
                <a:pathLst>
                  <a:path w="8392" h="3511" extrusionOk="0">
                    <a:moveTo>
                      <a:pt x="4709" y="1"/>
                    </a:moveTo>
                    <a:cubicBezTo>
                      <a:pt x="3860" y="1"/>
                      <a:pt x="3037" y="132"/>
                      <a:pt x="2264" y="504"/>
                    </a:cubicBezTo>
                    <a:cubicBezTo>
                      <a:pt x="1352" y="948"/>
                      <a:pt x="354" y="1813"/>
                      <a:pt x="1" y="3510"/>
                    </a:cubicBezTo>
                    <a:lnTo>
                      <a:pt x="2994" y="2744"/>
                    </a:lnTo>
                    <a:cubicBezTo>
                      <a:pt x="2994" y="2744"/>
                      <a:pt x="3581" y="1856"/>
                      <a:pt x="4834" y="1856"/>
                    </a:cubicBezTo>
                    <a:cubicBezTo>
                      <a:pt x="5030" y="1856"/>
                      <a:pt x="5242" y="1878"/>
                      <a:pt x="5471" y="1928"/>
                    </a:cubicBezTo>
                    <a:cubicBezTo>
                      <a:pt x="6177" y="2086"/>
                      <a:pt x="6802" y="2132"/>
                      <a:pt x="7290" y="2132"/>
                    </a:cubicBezTo>
                    <a:cubicBezTo>
                      <a:pt x="7967" y="2132"/>
                      <a:pt x="8380" y="2044"/>
                      <a:pt x="8380" y="2044"/>
                    </a:cubicBezTo>
                    <a:cubicBezTo>
                      <a:pt x="8380" y="2044"/>
                      <a:pt x="8392" y="97"/>
                      <a:pt x="4990" y="5"/>
                    </a:cubicBezTo>
                    <a:cubicBezTo>
                      <a:pt x="4896" y="2"/>
                      <a:pt x="4803" y="1"/>
                      <a:pt x="4709" y="1"/>
                    </a:cubicBezTo>
                    <a:close/>
                  </a:path>
                </a:pathLst>
              </a:custGeom>
              <a:solidFill>
                <a:srgbClr val="752C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82"/>
              <p:cNvSpPr/>
              <p:nvPr/>
            </p:nvSpPr>
            <p:spPr>
              <a:xfrm flipH="1">
                <a:off x="7297652" y="2355819"/>
                <a:ext cx="416840" cy="186912"/>
              </a:xfrm>
              <a:custGeom>
                <a:avLst/>
                <a:gdLst/>
                <a:ahLst/>
                <a:cxnLst/>
                <a:rect l="l" t="t" r="r" b="b"/>
                <a:pathLst>
                  <a:path w="6037" h="2707" extrusionOk="0">
                    <a:moveTo>
                      <a:pt x="6036" y="0"/>
                    </a:moveTo>
                    <a:lnTo>
                      <a:pt x="0" y="542"/>
                    </a:lnTo>
                    <a:lnTo>
                      <a:pt x="420" y="1838"/>
                    </a:lnTo>
                    <a:cubicBezTo>
                      <a:pt x="591" y="2363"/>
                      <a:pt x="1052" y="2707"/>
                      <a:pt x="1551" y="2707"/>
                    </a:cubicBezTo>
                    <a:cubicBezTo>
                      <a:pt x="1583" y="2707"/>
                      <a:pt x="1616" y="2705"/>
                      <a:pt x="1649" y="2702"/>
                    </a:cubicBezTo>
                    <a:lnTo>
                      <a:pt x="3146" y="2568"/>
                    </a:lnTo>
                    <a:cubicBezTo>
                      <a:pt x="3310" y="2550"/>
                      <a:pt x="3456" y="2453"/>
                      <a:pt x="3542" y="2307"/>
                    </a:cubicBezTo>
                    <a:cubicBezTo>
                      <a:pt x="3743" y="1962"/>
                      <a:pt x="3896" y="1842"/>
                      <a:pt x="4014" y="1842"/>
                    </a:cubicBezTo>
                    <a:cubicBezTo>
                      <a:pt x="4144" y="1842"/>
                      <a:pt x="4229" y="1991"/>
                      <a:pt x="4284" y="2142"/>
                    </a:cubicBezTo>
                    <a:cubicBezTo>
                      <a:pt x="4337" y="2314"/>
                      <a:pt x="4495" y="2429"/>
                      <a:pt x="4677" y="2429"/>
                    </a:cubicBezTo>
                    <a:cubicBezTo>
                      <a:pt x="4682" y="2429"/>
                      <a:pt x="4687" y="2428"/>
                      <a:pt x="4692" y="2428"/>
                    </a:cubicBezTo>
                    <a:lnTo>
                      <a:pt x="5264" y="2374"/>
                    </a:lnTo>
                    <a:cubicBezTo>
                      <a:pt x="5677" y="2337"/>
                      <a:pt x="5994" y="1972"/>
                      <a:pt x="6000" y="1528"/>
                    </a:cubicBezTo>
                    <a:lnTo>
                      <a:pt x="6036" y="0"/>
                    </a:lnTo>
                    <a:close/>
                  </a:path>
                </a:pathLst>
              </a:custGeom>
              <a:solidFill>
                <a:srgbClr val="FFFFFF">
                  <a:alpha val="37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6" name="Google Shape;3266;p82"/>
            <p:cNvGrpSpPr/>
            <p:nvPr/>
          </p:nvGrpSpPr>
          <p:grpSpPr>
            <a:xfrm>
              <a:off x="5483115" y="3604065"/>
              <a:ext cx="2698124" cy="1531465"/>
              <a:chOff x="5782200" y="3450694"/>
              <a:chExt cx="2672203" cy="1516752"/>
            </a:xfrm>
          </p:grpSpPr>
          <p:sp>
            <p:nvSpPr>
              <p:cNvPr id="3267" name="Google Shape;3267;p82"/>
              <p:cNvSpPr/>
              <p:nvPr/>
            </p:nvSpPr>
            <p:spPr>
              <a:xfrm flipH="1">
                <a:off x="6328779" y="4836739"/>
                <a:ext cx="655123" cy="127807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1851" extrusionOk="0">
                    <a:moveTo>
                      <a:pt x="1" y="0"/>
                    </a:moveTo>
                    <a:lnTo>
                      <a:pt x="1" y="1850"/>
                    </a:lnTo>
                    <a:lnTo>
                      <a:pt x="9487" y="1850"/>
                    </a:lnTo>
                    <a:lnTo>
                      <a:pt x="94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82"/>
              <p:cNvSpPr/>
              <p:nvPr/>
            </p:nvSpPr>
            <p:spPr>
              <a:xfrm flipH="1">
                <a:off x="6328779" y="4880446"/>
                <a:ext cx="655123" cy="40393"/>
              </a:xfrm>
              <a:custGeom>
                <a:avLst/>
                <a:gdLst/>
                <a:ahLst/>
                <a:cxnLst/>
                <a:rect l="l" t="t" r="r" b="b"/>
                <a:pathLst>
                  <a:path w="9488" h="585" extrusionOk="0">
                    <a:moveTo>
                      <a:pt x="1" y="0"/>
                    </a:moveTo>
                    <a:lnTo>
                      <a:pt x="1" y="584"/>
                    </a:lnTo>
                    <a:lnTo>
                      <a:pt x="9487" y="584"/>
                    </a:lnTo>
                    <a:lnTo>
                      <a:pt x="94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82"/>
              <p:cNvSpPr/>
              <p:nvPr/>
            </p:nvSpPr>
            <p:spPr>
              <a:xfrm flipH="1">
                <a:off x="5966212" y="4774114"/>
                <a:ext cx="44605" cy="80786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170" extrusionOk="0">
                    <a:moveTo>
                      <a:pt x="0" y="1"/>
                    </a:moveTo>
                    <a:lnTo>
                      <a:pt x="0" y="1169"/>
                    </a:lnTo>
                    <a:lnTo>
                      <a:pt x="645" y="1169"/>
                    </a:lnTo>
                    <a:lnTo>
                      <a:pt x="6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82"/>
              <p:cNvSpPr/>
              <p:nvPr/>
            </p:nvSpPr>
            <p:spPr>
              <a:xfrm flipH="1">
                <a:off x="6376698" y="3914965"/>
                <a:ext cx="449223" cy="859227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2444" extrusionOk="0">
                    <a:moveTo>
                      <a:pt x="2465" y="0"/>
                    </a:moveTo>
                    <a:cubicBezTo>
                      <a:pt x="1996" y="0"/>
                      <a:pt x="1926" y="676"/>
                      <a:pt x="2386" y="773"/>
                    </a:cubicBezTo>
                    <a:lnTo>
                      <a:pt x="2386" y="6432"/>
                    </a:lnTo>
                    <a:cubicBezTo>
                      <a:pt x="919" y="6864"/>
                      <a:pt x="1" y="8306"/>
                      <a:pt x="214" y="9815"/>
                    </a:cubicBezTo>
                    <a:cubicBezTo>
                      <a:pt x="433" y="11324"/>
                      <a:pt x="1729" y="12444"/>
                      <a:pt x="3250" y="12444"/>
                    </a:cubicBezTo>
                    <a:cubicBezTo>
                      <a:pt x="4777" y="12444"/>
                      <a:pt x="6073" y="11324"/>
                      <a:pt x="6292" y="9815"/>
                    </a:cubicBezTo>
                    <a:cubicBezTo>
                      <a:pt x="6505" y="8306"/>
                      <a:pt x="5587" y="6864"/>
                      <a:pt x="4120" y="6432"/>
                    </a:cubicBezTo>
                    <a:lnTo>
                      <a:pt x="4120" y="773"/>
                    </a:lnTo>
                    <a:cubicBezTo>
                      <a:pt x="4580" y="676"/>
                      <a:pt x="4510" y="0"/>
                      <a:pt x="4041" y="0"/>
                    </a:cubicBezTo>
                    <a:cubicBezTo>
                      <a:pt x="4039" y="0"/>
                      <a:pt x="4037" y="0"/>
                      <a:pt x="4035" y="0"/>
                    </a:cubicBezTo>
                    <a:lnTo>
                      <a:pt x="2471" y="0"/>
                    </a:lnTo>
                    <a:cubicBezTo>
                      <a:pt x="2469" y="0"/>
                      <a:pt x="2467" y="0"/>
                      <a:pt x="24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82"/>
              <p:cNvSpPr/>
              <p:nvPr/>
            </p:nvSpPr>
            <p:spPr>
              <a:xfrm flipH="1">
                <a:off x="6394927" y="4481286"/>
                <a:ext cx="415873" cy="25478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3690" extrusionOk="0">
                    <a:moveTo>
                      <a:pt x="1151" y="1"/>
                    </a:moveTo>
                    <a:cubicBezTo>
                      <a:pt x="1078" y="1"/>
                      <a:pt x="1011" y="7"/>
                      <a:pt x="938" y="13"/>
                    </a:cubicBezTo>
                    <a:cubicBezTo>
                      <a:pt x="1" y="1601"/>
                      <a:pt x="1102" y="3615"/>
                      <a:pt x="2946" y="3688"/>
                    </a:cubicBezTo>
                    <a:cubicBezTo>
                      <a:pt x="2977" y="3689"/>
                      <a:pt x="3008" y="3690"/>
                      <a:pt x="3039" y="3690"/>
                    </a:cubicBezTo>
                    <a:cubicBezTo>
                      <a:pt x="4831" y="3690"/>
                      <a:pt x="6023" y="1798"/>
                      <a:pt x="5215" y="171"/>
                    </a:cubicBezTo>
                    <a:lnTo>
                      <a:pt x="5215" y="171"/>
                    </a:lnTo>
                    <a:cubicBezTo>
                      <a:pt x="4887" y="408"/>
                      <a:pt x="4503" y="548"/>
                      <a:pt x="4102" y="579"/>
                    </a:cubicBezTo>
                    <a:cubicBezTo>
                      <a:pt x="4049" y="583"/>
                      <a:pt x="3996" y="584"/>
                      <a:pt x="3944" y="584"/>
                    </a:cubicBezTo>
                    <a:cubicBezTo>
                      <a:pt x="3500" y="584"/>
                      <a:pt x="3065" y="454"/>
                      <a:pt x="2635" y="329"/>
                    </a:cubicBezTo>
                    <a:cubicBezTo>
                      <a:pt x="2161" y="189"/>
                      <a:pt x="1656" y="13"/>
                      <a:pt x="11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82"/>
              <p:cNvSpPr/>
              <p:nvPr/>
            </p:nvSpPr>
            <p:spPr>
              <a:xfrm flipH="1">
                <a:off x="6666215" y="4543498"/>
                <a:ext cx="51717" cy="44259"/>
              </a:xfrm>
              <a:custGeom>
                <a:avLst/>
                <a:gdLst/>
                <a:ahLst/>
                <a:cxnLst/>
                <a:rect l="l" t="t" r="r" b="b"/>
                <a:pathLst>
                  <a:path w="749" h="641" extrusionOk="0">
                    <a:moveTo>
                      <a:pt x="426" y="0"/>
                    </a:moveTo>
                    <a:cubicBezTo>
                      <a:pt x="140" y="0"/>
                      <a:pt x="0" y="347"/>
                      <a:pt x="201" y="548"/>
                    </a:cubicBezTo>
                    <a:cubicBezTo>
                      <a:pt x="266" y="612"/>
                      <a:pt x="345" y="641"/>
                      <a:pt x="423" y="641"/>
                    </a:cubicBezTo>
                    <a:cubicBezTo>
                      <a:pt x="589" y="641"/>
                      <a:pt x="749" y="511"/>
                      <a:pt x="749" y="317"/>
                    </a:cubicBezTo>
                    <a:cubicBezTo>
                      <a:pt x="749" y="140"/>
                      <a:pt x="603" y="0"/>
                      <a:pt x="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82"/>
              <p:cNvSpPr/>
              <p:nvPr/>
            </p:nvSpPr>
            <p:spPr>
              <a:xfrm flipH="1">
                <a:off x="6593093" y="4644720"/>
                <a:ext cx="30312" cy="3072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45" extrusionOk="0">
                    <a:moveTo>
                      <a:pt x="220" y="1"/>
                    </a:moveTo>
                    <a:cubicBezTo>
                      <a:pt x="98" y="1"/>
                      <a:pt x="1" y="104"/>
                      <a:pt x="1" y="226"/>
                    </a:cubicBezTo>
                    <a:cubicBezTo>
                      <a:pt x="1" y="347"/>
                      <a:pt x="98" y="445"/>
                      <a:pt x="220" y="445"/>
                    </a:cubicBezTo>
                    <a:cubicBezTo>
                      <a:pt x="341" y="445"/>
                      <a:pt x="439" y="347"/>
                      <a:pt x="439" y="226"/>
                    </a:cubicBezTo>
                    <a:cubicBezTo>
                      <a:pt x="439" y="104"/>
                      <a:pt x="341" y="1"/>
                      <a:pt x="2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82"/>
              <p:cNvSpPr/>
              <p:nvPr/>
            </p:nvSpPr>
            <p:spPr>
              <a:xfrm flipH="1">
                <a:off x="6513689" y="4577054"/>
                <a:ext cx="35352" cy="30588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43" extrusionOk="0">
                    <a:moveTo>
                      <a:pt x="293" y="1"/>
                    </a:moveTo>
                    <a:cubicBezTo>
                      <a:pt x="98" y="1"/>
                      <a:pt x="1" y="238"/>
                      <a:pt x="141" y="378"/>
                    </a:cubicBezTo>
                    <a:cubicBezTo>
                      <a:pt x="183" y="423"/>
                      <a:pt x="237" y="443"/>
                      <a:pt x="289" y="443"/>
                    </a:cubicBezTo>
                    <a:cubicBezTo>
                      <a:pt x="402" y="443"/>
                      <a:pt x="512" y="353"/>
                      <a:pt x="512" y="220"/>
                    </a:cubicBezTo>
                    <a:cubicBezTo>
                      <a:pt x="512" y="98"/>
                      <a:pt x="414" y="1"/>
                      <a:pt x="2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82"/>
              <p:cNvSpPr/>
              <p:nvPr/>
            </p:nvSpPr>
            <p:spPr>
              <a:xfrm flipH="1">
                <a:off x="6532608" y="4459882"/>
                <a:ext cx="30312" cy="30726"/>
              </a:xfrm>
              <a:custGeom>
                <a:avLst/>
                <a:gdLst/>
                <a:ahLst/>
                <a:cxnLst/>
                <a:rect l="l" t="t" r="r" b="b"/>
                <a:pathLst>
                  <a:path w="439" h="445" extrusionOk="0">
                    <a:moveTo>
                      <a:pt x="220" y="0"/>
                    </a:moveTo>
                    <a:cubicBezTo>
                      <a:pt x="98" y="0"/>
                      <a:pt x="1" y="104"/>
                      <a:pt x="1" y="219"/>
                    </a:cubicBezTo>
                    <a:cubicBezTo>
                      <a:pt x="1" y="341"/>
                      <a:pt x="98" y="444"/>
                      <a:pt x="220" y="444"/>
                    </a:cubicBezTo>
                    <a:cubicBezTo>
                      <a:pt x="342" y="444"/>
                      <a:pt x="439" y="341"/>
                      <a:pt x="439" y="219"/>
                    </a:cubicBezTo>
                    <a:cubicBezTo>
                      <a:pt x="439" y="104"/>
                      <a:pt x="342" y="0"/>
                      <a:pt x="2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82"/>
              <p:cNvSpPr/>
              <p:nvPr/>
            </p:nvSpPr>
            <p:spPr>
              <a:xfrm flipH="1">
                <a:off x="6586810" y="4378752"/>
                <a:ext cx="42878" cy="42533"/>
              </a:xfrm>
              <a:custGeom>
                <a:avLst/>
                <a:gdLst/>
                <a:ahLst/>
                <a:cxnLst/>
                <a:rect l="l" t="t" r="r" b="b"/>
                <a:pathLst>
                  <a:path w="621" h="616" extrusionOk="0">
                    <a:moveTo>
                      <a:pt x="311" y="1"/>
                    </a:moveTo>
                    <a:cubicBezTo>
                      <a:pt x="140" y="1"/>
                      <a:pt x="0" y="135"/>
                      <a:pt x="0" y="305"/>
                    </a:cubicBezTo>
                    <a:cubicBezTo>
                      <a:pt x="0" y="482"/>
                      <a:pt x="140" y="615"/>
                      <a:pt x="311" y="615"/>
                    </a:cubicBezTo>
                    <a:cubicBezTo>
                      <a:pt x="481" y="615"/>
                      <a:pt x="621" y="482"/>
                      <a:pt x="621" y="305"/>
                    </a:cubicBezTo>
                    <a:cubicBezTo>
                      <a:pt x="621" y="135"/>
                      <a:pt x="481" y="1"/>
                      <a:pt x="3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82"/>
              <p:cNvSpPr/>
              <p:nvPr/>
            </p:nvSpPr>
            <p:spPr>
              <a:xfrm flipH="1">
                <a:off x="5994382" y="3450694"/>
                <a:ext cx="929448" cy="1426038"/>
              </a:xfrm>
              <a:custGeom>
                <a:avLst/>
                <a:gdLst/>
                <a:ahLst/>
                <a:cxnLst/>
                <a:rect l="l" t="t" r="r" b="b"/>
                <a:pathLst>
                  <a:path w="13461" h="20653" fill="none" extrusionOk="0">
                    <a:moveTo>
                      <a:pt x="1" y="20652"/>
                    </a:moveTo>
                    <a:lnTo>
                      <a:pt x="1" y="8781"/>
                    </a:lnTo>
                    <a:lnTo>
                      <a:pt x="7589" y="8781"/>
                    </a:lnTo>
                    <a:cubicBezTo>
                      <a:pt x="8155" y="8781"/>
                      <a:pt x="8611" y="8318"/>
                      <a:pt x="8611" y="7753"/>
                    </a:cubicBezTo>
                    <a:lnTo>
                      <a:pt x="8611" y="1723"/>
                    </a:lnTo>
                    <a:cubicBezTo>
                      <a:pt x="8611" y="773"/>
                      <a:pt x="9384" y="1"/>
                      <a:pt x="10339" y="1"/>
                    </a:cubicBezTo>
                    <a:lnTo>
                      <a:pt x="11739" y="1"/>
                    </a:lnTo>
                    <a:cubicBezTo>
                      <a:pt x="12688" y="1"/>
                      <a:pt x="13461" y="773"/>
                      <a:pt x="13461" y="1723"/>
                    </a:cubicBezTo>
                    <a:lnTo>
                      <a:pt x="13461" y="11349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82"/>
              <p:cNvSpPr/>
              <p:nvPr/>
            </p:nvSpPr>
            <p:spPr>
              <a:xfrm flipH="1">
                <a:off x="6864933" y="3997683"/>
                <a:ext cx="118140" cy="118140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1711" extrusionOk="0">
                    <a:moveTo>
                      <a:pt x="859" y="1"/>
                    </a:moveTo>
                    <a:cubicBezTo>
                      <a:pt x="384" y="1"/>
                      <a:pt x="1" y="384"/>
                      <a:pt x="1" y="859"/>
                    </a:cubicBezTo>
                    <a:cubicBezTo>
                      <a:pt x="1" y="1327"/>
                      <a:pt x="384" y="1711"/>
                      <a:pt x="859" y="1711"/>
                    </a:cubicBezTo>
                    <a:cubicBezTo>
                      <a:pt x="1327" y="1711"/>
                      <a:pt x="1711" y="1327"/>
                      <a:pt x="1711" y="859"/>
                    </a:cubicBezTo>
                    <a:cubicBezTo>
                      <a:pt x="1711" y="384"/>
                      <a:pt x="1327" y="1"/>
                      <a:pt x="8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82"/>
              <p:cNvSpPr/>
              <p:nvPr/>
            </p:nvSpPr>
            <p:spPr>
              <a:xfrm flipH="1">
                <a:off x="5946879" y="4657770"/>
                <a:ext cx="83271" cy="14334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2076" extrusionOk="0">
                    <a:moveTo>
                      <a:pt x="603" y="0"/>
                    </a:moveTo>
                    <a:cubicBezTo>
                      <a:pt x="603" y="0"/>
                      <a:pt x="0" y="1162"/>
                      <a:pt x="0" y="1497"/>
                    </a:cubicBezTo>
                    <a:cubicBezTo>
                      <a:pt x="13" y="1820"/>
                      <a:pt x="280" y="2075"/>
                      <a:pt x="603" y="2075"/>
                    </a:cubicBezTo>
                    <a:cubicBezTo>
                      <a:pt x="925" y="2075"/>
                      <a:pt x="1193" y="1820"/>
                      <a:pt x="1205" y="1497"/>
                    </a:cubicBezTo>
                    <a:cubicBezTo>
                      <a:pt x="1205" y="1162"/>
                      <a:pt x="603" y="0"/>
                      <a:pt x="6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82"/>
              <p:cNvSpPr/>
              <p:nvPr/>
            </p:nvSpPr>
            <p:spPr>
              <a:xfrm flipH="1">
                <a:off x="5966212" y="4703134"/>
                <a:ext cx="44605" cy="76919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114" extrusionOk="0">
                    <a:moveTo>
                      <a:pt x="323" y="0"/>
                    </a:moveTo>
                    <a:cubicBezTo>
                      <a:pt x="323" y="0"/>
                      <a:pt x="0" y="627"/>
                      <a:pt x="0" y="804"/>
                    </a:cubicBezTo>
                    <a:cubicBezTo>
                      <a:pt x="9" y="1010"/>
                      <a:pt x="166" y="1114"/>
                      <a:pt x="323" y="1114"/>
                    </a:cubicBezTo>
                    <a:cubicBezTo>
                      <a:pt x="479" y="1114"/>
                      <a:pt x="636" y="1010"/>
                      <a:pt x="645" y="804"/>
                    </a:cubicBezTo>
                    <a:cubicBezTo>
                      <a:pt x="645" y="627"/>
                      <a:pt x="323" y="0"/>
                      <a:pt x="32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82"/>
              <p:cNvSpPr/>
              <p:nvPr/>
            </p:nvSpPr>
            <p:spPr>
              <a:xfrm flipH="1">
                <a:off x="5855322" y="4836739"/>
                <a:ext cx="266454" cy="127807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1851" extrusionOk="0">
                    <a:moveTo>
                      <a:pt x="1" y="0"/>
                    </a:moveTo>
                    <a:lnTo>
                      <a:pt x="1" y="1850"/>
                    </a:lnTo>
                    <a:lnTo>
                      <a:pt x="3859" y="1850"/>
                    </a:lnTo>
                    <a:lnTo>
                      <a:pt x="38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82"/>
              <p:cNvSpPr/>
              <p:nvPr/>
            </p:nvSpPr>
            <p:spPr>
              <a:xfrm flipH="1">
                <a:off x="5782200" y="4115753"/>
                <a:ext cx="412214" cy="470213"/>
              </a:xfrm>
              <a:custGeom>
                <a:avLst/>
                <a:gdLst/>
                <a:ahLst/>
                <a:cxnLst/>
                <a:rect l="l" t="t" r="r" b="b"/>
                <a:pathLst>
                  <a:path w="5970" h="6810" extrusionOk="0">
                    <a:moveTo>
                      <a:pt x="2385" y="1"/>
                    </a:moveTo>
                    <a:cubicBezTo>
                      <a:pt x="2221" y="1"/>
                      <a:pt x="2081" y="116"/>
                      <a:pt x="2057" y="275"/>
                    </a:cubicBezTo>
                    <a:cubicBezTo>
                      <a:pt x="2039" y="433"/>
                      <a:pt x="2142" y="585"/>
                      <a:pt x="2294" y="615"/>
                    </a:cubicBezTo>
                    <a:lnTo>
                      <a:pt x="2294" y="2356"/>
                    </a:lnTo>
                    <a:lnTo>
                      <a:pt x="219" y="5958"/>
                    </a:lnTo>
                    <a:cubicBezTo>
                      <a:pt x="0" y="6335"/>
                      <a:pt x="274" y="6810"/>
                      <a:pt x="712" y="6810"/>
                    </a:cubicBezTo>
                    <a:lnTo>
                      <a:pt x="5257" y="6810"/>
                    </a:lnTo>
                    <a:cubicBezTo>
                      <a:pt x="5696" y="6810"/>
                      <a:pt x="5969" y="6335"/>
                      <a:pt x="5750" y="5958"/>
                    </a:cubicBezTo>
                    <a:lnTo>
                      <a:pt x="3669" y="2356"/>
                    </a:lnTo>
                    <a:lnTo>
                      <a:pt x="3669" y="615"/>
                    </a:lnTo>
                    <a:cubicBezTo>
                      <a:pt x="3828" y="585"/>
                      <a:pt x="3931" y="433"/>
                      <a:pt x="3913" y="275"/>
                    </a:cubicBezTo>
                    <a:cubicBezTo>
                      <a:pt x="3882" y="116"/>
                      <a:pt x="3742" y="1"/>
                      <a:pt x="35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82"/>
              <p:cNvSpPr/>
              <p:nvPr/>
            </p:nvSpPr>
            <p:spPr>
              <a:xfrm flipH="1">
                <a:off x="5848624" y="4337186"/>
                <a:ext cx="279850" cy="202585"/>
              </a:xfrm>
              <a:custGeom>
                <a:avLst/>
                <a:gdLst/>
                <a:ahLst/>
                <a:cxnLst/>
                <a:rect l="l" t="t" r="r" b="b"/>
                <a:pathLst>
                  <a:path w="4053" h="2934" extrusionOk="0">
                    <a:moveTo>
                      <a:pt x="1576" y="1"/>
                    </a:moveTo>
                    <a:lnTo>
                      <a:pt x="92" y="2568"/>
                    </a:lnTo>
                    <a:cubicBezTo>
                      <a:pt x="0" y="2733"/>
                      <a:pt x="116" y="2933"/>
                      <a:pt x="305" y="2933"/>
                    </a:cubicBezTo>
                    <a:lnTo>
                      <a:pt x="3755" y="2933"/>
                    </a:lnTo>
                    <a:cubicBezTo>
                      <a:pt x="3937" y="2933"/>
                      <a:pt x="4053" y="2733"/>
                      <a:pt x="3962" y="2568"/>
                    </a:cubicBez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82"/>
              <p:cNvSpPr/>
              <p:nvPr/>
            </p:nvSpPr>
            <p:spPr>
              <a:xfrm flipH="1">
                <a:off x="5988515" y="4278772"/>
                <a:ext cx="22302" cy="21957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18" extrusionOk="0">
                    <a:moveTo>
                      <a:pt x="165" y="1"/>
                    </a:moveTo>
                    <a:cubicBezTo>
                      <a:pt x="73" y="1"/>
                      <a:pt x="0" y="74"/>
                      <a:pt x="0" y="159"/>
                    </a:cubicBezTo>
                    <a:cubicBezTo>
                      <a:pt x="0" y="250"/>
                      <a:pt x="73" y="317"/>
                      <a:pt x="165" y="317"/>
                    </a:cubicBezTo>
                    <a:cubicBezTo>
                      <a:pt x="250" y="317"/>
                      <a:pt x="323" y="250"/>
                      <a:pt x="323" y="159"/>
                    </a:cubicBezTo>
                    <a:cubicBezTo>
                      <a:pt x="323" y="74"/>
                      <a:pt x="250" y="1"/>
                      <a:pt x="16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82"/>
              <p:cNvSpPr/>
              <p:nvPr/>
            </p:nvSpPr>
            <p:spPr>
              <a:xfrm flipH="1">
                <a:off x="5966212" y="4220359"/>
                <a:ext cx="35352" cy="30312"/>
              </a:xfrm>
              <a:custGeom>
                <a:avLst/>
                <a:gdLst/>
                <a:ahLst/>
                <a:cxnLst/>
                <a:rect l="l" t="t" r="r" b="b"/>
                <a:pathLst>
                  <a:path w="512" h="439" extrusionOk="0">
                    <a:moveTo>
                      <a:pt x="292" y="1"/>
                    </a:moveTo>
                    <a:cubicBezTo>
                      <a:pt x="97" y="1"/>
                      <a:pt x="0" y="232"/>
                      <a:pt x="140" y="372"/>
                    </a:cubicBezTo>
                    <a:cubicBezTo>
                      <a:pt x="184" y="418"/>
                      <a:pt x="238" y="438"/>
                      <a:pt x="292" y="438"/>
                    </a:cubicBezTo>
                    <a:cubicBezTo>
                      <a:pt x="404" y="438"/>
                      <a:pt x="511" y="351"/>
                      <a:pt x="511" y="220"/>
                    </a:cubicBezTo>
                    <a:cubicBezTo>
                      <a:pt x="511" y="98"/>
                      <a:pt x="414" y="1"/>
                      <a:pt x="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82"/>
              <p:cNvSpPr/>
              <p:nvPr/>
            </p:nvSpPr>
            <p:spPr>
              <a:xfrm flipH="1">
                <a:off x="5857393" y="4893841"/>
                <a:ext cx="264383" cy="26998"/>
              </a:xfrm>
              <a:custGeom>
                <a:avLst/>
                <a:gdLst/>
                <a:ahLst/>
                <a:cxnLst/>
                <a:rect l="l" t="t" r="r" b="b"/>
                <a:pathLst>
                  <a:path w="3829" h="391" extrusionOk="0">
                    <a:moveTo>
                      <a:pt x="1" y="1"/>
                    </a:moveTo>
                    <a:lnTo>
                      <a:pt x="1" y="390"/>
                    </a:lnTo>
                    <a:lnTo>
                      <a:pt x="3828" y="390"/>
                    </a:lnTo>
                    <a:lnTo>
                      <a:pt x="38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82"/>
              <p:cNvSpPr/>
              <p:nvPr/>
            </p:nvSpPr>
            <p:spPr>
              <a:xfrm flipH="1">
                <a:off x="8148869" y="4877891"/>
                <a:ext cx="216464" cy="89555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297" extrusionOk="0">
                    <a:moveTo>
                      <a:pt x="287" y="1"/>
                    </a:moveTo>
                    <a:cubicBezTo>
                      <a:pt x="129" y="1"/>
                      <a:pt x="1" y="128"/>
                      <a:pt x="1" y="287"/>
                    </a:cubicBezTo>
                    <a:lnTo>
                      <a:pt x="1" y="1297"/>
                    </a:lnTo>
                    <a:lnTo>
                      <a:pt x="3135" y="1297"/>
                    </a:lnTo>
                    <a:lnTo>
                      <a:pt x="3135" y="287"/>
                    </a:lnTo>
                    <a:cubicBezTo>
                      <a:pt x="3135" y="128"/>
                      <a:pt x="3007" y="1"/>
                      <a:pt x="28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82"/>
              <p:cNvSpPr/>
              <p:nvPr/>
            </p:nvSpPr>
            <p:spPr>
              <a:xfrm flipH="1">
                <a:off x="8257274" y="4203166"/>
                <a:ext cx="69" cy="674801"/>
              </a:xfrm>
              <a:custGeom>
                <a:avLst/>
                <a:gdLst/>
                <a:ahLst/>
                <a:cxnLst/>
                <a:rect l="l" t="t" r="r" b="b"/>
                <a:pathLst>
                  <a:path w="1" h="9773" fill="none" extrusionOk="0">
                    <a:moveTo>
                      <a:pt x="1" y="0"/>
                    </a:moveTo>
                    <a:lnTo>
                      <a:pt x="1" y="977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82"/>
              <p:cNvSpPr/>
              <p:nvPr/>
            </p:nvSpPr>
            <p:spPr>
              <a:xfrm flipH="1">
                <a:off x="8059797" y="4286782"/>
                <a:ext cx="394606" cy="394537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5714" extrusionOk="0">
                    <a:moveTo>
                      <a:pt x="2855" y="0"/>
                    </a:moveTo>
                    <a:cubicBezTo>
                      <a:pt x="1279" y="0"/>
                      <a:pt x="1" y="1278"/>
                      <a:pt x="1" y="2854"/>
                    </a:cubicBezTo>
                    <a:cubicBezTo>
                      <a:pt x="1" y="4430"/>
                      <a:pt x="1279" y="5714"/>
                      <a:pt x="2855" y="5714"/>
                    </a:cubicBezTo>
                    <a:cubicBezTo>
                      <a:pt x="4437" y="5714"/>
                      <a:pt x="5714" y="4430"/>
                      <a:pt x="5714" y="2854"/>
                    </a:cubicBezTo>
                    <a:cubicBezTo>
                      <a:pt x="5714" y="1278"/>
                      <a:pt x="4437" y="0"/>
                      <a:pt x="2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82"/>
              <p:cNvSpPr/>
              <p:nvPr/>
            </p:nvSpPr>
            <p:spPr>
              <a:xfrm flipH="1">
                <a:off x="8115243" y="4286782"/>
                <a:ext cx="283647" cy="394537"/>
              </a:xfrm>
              <a:custGeom>
                <a:avLst/>
                <a:gdLst/>
                <a:ahLst/>
                <a:cxnLst/>
                <a:rect l="l" t="t" r="r" b="b"/>
                <a:pathLst>
                  <a:path w="4108" h="5714" fill="none" extrusionOk="0">
                    <a:moveTo>
                      <a:pt x="4107" y="2854"/>
                    </a:moveTo>
                    <a:cubicBezTo>
                      <a:pt x="4107" y="4430"/>
                      <a:pt x="3188" y="5714"/>
                      <a:pt x="2051" y="5714"/>
                    </a:cubicBezTo>
                    <a:cubicBezTo>
                      <a:pt x="919" y="5714"/>
                      <a:pt x="0" y="4430"/>
                      <a:pt x="0" y="2854"/>
                    </a:cubicBezTo>
                    <a:cubicBezTo>
                      <a:pt x="0" y="1278"/>
                      <a:pt x="919" y="0"/>
                      <a:pt x="2051" y="0"/>
                    </a:cubicBezTo>
                    <a:cubicBezTo>
                      <a:pt x="3188" y="0"/>
                      <a:pt x="4107" y="1278"/>
                      <a:pt x="4107" y="285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82"/>
              <p:cNvSpPr/>
              <p:nvPr/>
            </p:nvSpPr>
            <p:spPr>
              <a:xfrm flipH="1">
                <a:off x="8203900" y="4286782"/>
                <a:ext cx="106402" cy="394537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5714" fill="none" extrusionOk="0">
                    <a:moveTo>
                      <a:pt x="1540" y="2854"/>
                    </a:moveTo>
                    <a:cubicBezTo>
                      <a:pt x="1540" y="4430"/>
                      <a:pt x="1200" y="5714"/>
                      <a:pt x="768" y="5714"/>
                    </a:cubicBezTo>
                    <a:cubicBezTo>
                      <a:pt x="342" y="5714"/>
                      <a:pt x="1" y="4430"/>
                      <a:pt x="1" y="2854"/>
                    </a:cubicBezTo>
                    <a:cubicBezTo>
                      <a:pt x="1" y="1278"/>
                      <a:pt x="342" y="0"/>
                      <a:pt x="768" y="0"/>
                    </a:cubicBezTo>
                    <a:cubicBezTo>
                      <a:pt x="1200" y="0"/>
                      <a:pt x="1540" y="1278"/>
                      <a:pt x="1540" y="285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82"/>
              <p:cNvSpPr/>
              <p:nvPr/>
            </p:nvSpPr>
            <p:spPr>
              <a:xfrm flipH="1">
                <a:off x="8074919" y="4430468"/>
                <a:ext cx="364778" cy="106747"/>
              </a:xfrm>
              <a:custGeom>
                <a:avLst/>
                <a:gdLst/>
                <a:ahLst/>
                <a:cxnLst/>
                <a:rect l="l" t="t" r="r" b="b"/>
                <a:pathLst>
                  <a:path w="5283" h="1546" fill="none" extrusionOk="0">
                    <a:moveTo>
                      <a:pt x="5282" y="773"/>
                    </a:moveTo>
                    <a:cubicBezTo>
                      <a:pt x="5282" y="1199"/>
                      <a:pt x="4102" y="1546"/>
                      <a:pt x="2642" y="1546"/>
                    </a:cubicBezTo>
                    <a:cubicBezTo>
                      <a:pt x="1187" y="1546"/>
                      <a:pt x="1" y="1199"/>
                      <a:pt x="1" y="773"/>
                    </a:cubicBezTo>
                    <a:cubicBezTo>
                      <a:pt x="1" y="347"/>
                      <a:pt x="1187" y="0"/>
                      <a:pt x="2642" y="0"/>
                    </a:cubicBezTo>
                    <a:cubicBezTo>
                      <a:pt x="4102" y="0"/>
                      <a:pt x="5282" y="347"/>
                      <a:pt x="5282" y="77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60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293" name="Google Shape;3293;p82"/>
            <p:cNvCxnSpPr/>
            <p:nvPr/>
          </p:nvCxnSpPr>
          <p:spPr>
            <a:xfrm>
              <a:off x="3968225" y="5144000"/>
              <a:ext cx="52029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94" name="Google Shape;3294;p82"/>
          <p:cNvGrpSpPr/>
          <p:nvPr/>
        </p:nvGrpSpPr>
        <p:grpSpPr>
          <a:xfrm>
            <a:off x="3041347" y="4128792"/>
            <a:ext cx="821498" cy="800871"/>
            <a:chOff x="4593089" y="1276751"/>
            <a:chExt cx="701116" cy="683512"/>
          </a:xfrm>
        </p:grpSpPr>
        <p:grpSp>
          <p:nvGrpSpPr>
            <p:cNvPr id="3295" name="Google Shape;3295;p82"/>
            <p:cNvGrpSpPr/>
            <p:nvPr/>
          </p:nvGrpSpPr>
          <p:grpSpPr>
            <a:xfrm>
              <a:off x="4658690" y="1276751"/>
              <a:ext cx="600061" cy="670773"/>
              <a:chOff x="4658690" y="1276751"/>
              <a:chExt cx="600061" cy="670773"/>
            </a:xfrm>
          </p:grpSpPr>
          <p:sp>
            <p:nvSpPr>
              <p:cNvPr id="3296" name="Google Shape;3296;p82"/>
              <p:cNvSpPr/>
              <p:nvPr/>
            </p:nvSpPr>
            <p:spPr>
              <a:xfrm rot="9853580">
                <a:off x="4707887" y="1295809"/>
                <a:ext cx="194091" cy="38878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82"/>
              <p:cNvSpPr/>
              <p:nvPr/>
            </p:nvSpPr>
            <p:spPr>
              <a:xfrm rot="5804682">
                <a:off x="4996702" y="1406693"/>
                <a:ext cx="163958" cy="343260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82"/>
              <p:cNvSpPr/>
              <p:nvPr/>
            </p:nvSpPr>
            <p:spPr>
              <a:xfrm rot="9853580">
                <a:off x="4920637" y="1539684"/>
                <a:ext cx="194091" cy="388782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82"/>
              <p:cNvSpPr/>
              <p:nvPr/>
            </p:nvSpPr>
            <p:spPr>
              <a:xfrm rot="2700000">
                <a:off x="4792546" y="1569705"/>
                <a:ext cx="163956" cy="343273"/>
              </a:xfrm>
              <a:custGeom>
                <a:avLst/>
                <a:gdLst/>
                <a:ahLst/>
                <a:cxnLst/>
                <a:rect l="l" t="t" r="r" b="b"/>
                <a:pathLst>
                  <a:path w="9359" h="21419" extrusionOk="0">
                    <a:moveTo>
                      <a:pt x="666" y="0"/>
                    </a:moveTo>
                    <a:cubicBezTo>
                      <a:pt x="334" y="0"/>
                      <a:pt x="1" y="265"/>
                      <a:pt x="149" y="661"/>
                    </a:cubicBezTo>
                    <a:cubicBezTo>
                      <a:pt x="2637" y="7531"/>
                      <a:pt x="5667" y="14185"/>
                      <a:pt x="8155" y="21056"/>
                    </a:cubicBezTo>
                    <a:cubicBezTo>
                      <a:pt x="8251" y="21310"/>
                      <a:pt x="8470" y="21419"/>
                      <a:pt x="8687" y="21419"/>
                    </a:cubicBezTo>
                    <a:cubicBezTo>
                      <a:pt x="9025" y="21419"/>
                      <a:pt x="9359" y="21154"/>
                      <a:pt x="9210" y="20758"/>
                    </a:cubicBezTo>
                    <a:cubicBezTo>
                      <a:pt x="6722" y="13888"/>
                      <a:pt x="3692" y="7234"/>
                      <a:pt x="1177" y="363"/>
                    </a:cubicBezTo>
                    <a:cubicBezTo>
                      <a:pt x="1092" y="109"/>
                      <a:pt x="880" y="0"/>
                      <a:pt x="6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00" name="Google Shape;3300;p82"/>
            <p:cNvSpPr/>
            <p:nvPr/>
          </p:nvSpPr>
          <p:spPr>
            <a:xfrm>
              <a:off x="4822034" y="1536462"/>
              <a:ext cx="192314" cy="172448"/>
            </a:xfrm>
            <a:custGeom>
              <a:avLst/>
              <a:gdLst/>
              <a:ahLst/>
              <a:cxnLst/>
              <a:rect l="l" t="t" r="r" b="b"/>
              <a:pathLst>
                <a:path w="9032" h="8099" extrusionOk="0">
                  <a:moveTo>
                    <a:pt x="4528" y="1"/>
                  </a:moveTo>
                  <a:cubicBezTo>
                    <a:pt x="3573" y="1"/>
                    <a:pt x="2614" y="335"/>
                    <a:pt x="1843" y="1014"/>
                  </a:cubicBezTo>
                  <a:cubicBezTo>
                    <a:pt x="168" y="2505"/>
                    <a:pt x="0" y="5051"/>
                    <a:pt x="1491" y="6727"/>
                  </a:cubicBezTo>
                  <a:cubicBezTo>
                    <a:pt x="2289" y="7633"/>
                    <a:pt x="3405" y="8098"/>
                    <a:pt x="4527" y="8098"/>
                  </a:cubicBezTo>
                  <a:cubicBezTo>
                    <a:pt x="5479" y="8098"/>
                    <a:pt x="6436" y="7763"/>
                    <a:pt x="7205" y="7079"/>
                  </a:cubicBezTo>
                  <a:cubicBezTo>
                    <a:pt x="8880" y="5604"/>
                    <a:pt x="9031" y="3041"/>
                    <a:pt x="7557" y="1366"/>
                  </a:cubicBezTo>
                  <a:cubicBezTo>
                    <a:pt x="6761" y="461"/>
                    <a:pt x="5647" y="1"/>
                    <a:pt x="4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82"/>
            <p:cNvSpPr/>
            <p:nvPr/>
          </p:nvSpPr>
          <p:spPr>
            <a:xfrm rot="7166138">
              <a:off x="5165444" y="1494087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82"/>
            <p:cNvSpPr/>
            <p:nvPr/>
          </p:nvSpPr>
          <p:spPr>
            <a:xfrm rot="7166138">
              <a:off x="5071244" y="1811887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82"/>
            <p:cNvSpPr/>
            <p:nvPr/>
          </p:nvSpPr>
          <p:spPr>
            <a:xfrm rot="7166138">
              <a:off x="4760294" y="1831850"/>
              <a:ext cx="109423" cy="108303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82"/>
            <p:cNvSpPr/>
            <p:nvPr/>
          </p:nvSpPr>
          <p:spPr>
            <a:xfrm rot="7166138">
              <a:off x="4620461" y="1304889"/>
              <a:ext cx="153724" cy="152624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82"/>
          <p:cNvGrpSpPr/>
          <p:nvPr/>
        </p:nvGrpSpPr>
        <p:grpSpPr>
          <a:xfrm rot="8619379">
            <a:off x="4135436" y="395598"/>
            <a:ext cx="661516" cy="929155"/>
            <a:chOff x="2374700" y="1056350"/>
            <a:chExt cx="797300" cy="1119875"/>
          </a:xfrm>
        </p:grpSpPr>
        <p:sp>
          <p:nvSpPr>
            <p:cNvPr id="3306" name="Google Shape;3306;p82"/>
            <p:cNvSpPr/>
            <p:nvPr/>
          </p:nvSpPr>
          <p:spPr>
            <a:xfrm>
              <a:off x="2450775" y="1537550"/>
              <a:ext cx="233975" cy="535475"/>
            </a:xfrm>
            <a:custGeom>
              <a:avLst/>
              <a:gdLst/>
              <a:ahLst/>
              <a:cxnLst/>
              <a:rect l="l" t="t" r="r" b="b"/>
              <a:pathLst>
                <a:path w="9359" h="21419" extrusionOk="0">
                  <a:moveTo>
                    <a:pt x="666" y="0"/>
                  </a:moveTo>
                  <a:cubicBezTo>
                    <a:pt x="334" y="0"/>
                    <a:pt x="1" y="265"/>
                    <a:pt x="149" y="661"/>
                  </a:cubicBezTo>
                  <a:cubicBezTo>
                    <a:pt x="2637" y="7531"/>
                    <a:pt x="5667" y="14185"/>
                    <a:pt x="8155" y="21056"/>
                  </a:cubicBezTo>
                  <a:cubicBezTo>
                    <a:pt x="8251" y="21310"/>
                    <a:pt x="8470" y="21419"/>
                    <a:pt x="8687" y="21419"/>
                  </a:cubicBezTo>
                  <a:cubicBezTo>
                    <a:pt x="9025" y="21419"/>
                    <a:pt x="9359" y="21154"/>
                    <a:pt x="9210" y="20758"/>
                  </a:cubicBezTo>
                  <a:cubicBezTo>
                    <a:pt x="6722" y="13888"/>
                    <a:pt x="3692" y="7234"/>
                    <a:pt x="1177" y="363"/>
                  </a:cubicBezTo>
                  <a:cubicBezTo>
                    <a:pt x="1092" y="109"/>
                    <a:pt x="880" y="0"/>
                    <a:pt x="6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82"/>
            <p:cNvSpPr/>
            <p:nvPr/>
          </p:nvSpPr>
          <p:spPr>
            <a:xfrm>
              <a:off x="2450150" y="1109250"/>
              <a:ext cx="198025" cy="45412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82"/>
            <p:cNvSpPr/>
            <p:nvPr/>
          </p:nvSpPr>
          <p:spPr>
            <a:xfrm>
              <a:off x="2449975" y="1511450"/>
              <a:ext cx="623075" cy="52775"/>
            </a:xfrm>
            <a:custGeom>
              <a:avLst/>
              <a:gdLst/>
              <a:ahLst/>
              <a:cxnLst/>
              <a:rect l="l" t="t" r="r" b="b"/>
              <a:pathLst>
                <a:path w="24923" h="2111" extrusionOk="0">
                  <a:moveTo>
                    <a:pt x="24252" y="0"/>
                  </a:moveTo>
                  <a:cubicBezTo>
                    <a:pt x="24244" y="0"/>
                    <a:pt x="24236" y="0"/>
                    <a:pt x="24228" y="1"/>
                  </a:cubicBezTo>
                  <a:lnTo>
                    <a:pt x="695" y="1028"/>
                  </a:lnTo>
                  <a:cubicBezTo>
                    <a:pt x="0" y="1055"/>
                    <a:pt x="18" y="2111"/>
                    <a:pt x="670" y="2111"/>
                  </a:cubicBezTo>
                  <a:cubicBezTo>
                    <a:pt x="678" y="2111"/>
                    <a:pt x="687" y="2111"/>
                    <a:pt x="695" y="2110"/>
                  </a:cubicBezTo>
                  <a:lnTo>
                    <a:pt x="24228" y="1083"/>
                  </a:lnTo>
                  <a:cubicBezTo>
                    <a:pt x="24922" y="1056"/>
                    <a:pt x="24904" y="0"/>
                    <a:pt x="24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82"/>
            <p:cNvSpPr/>
            <p:nvPr/>
          </p:nvSpPr>
          <p:spPr>
            <a:xfrm>
              <a:off x="2374700" y="1458700"/>
              <a:ext cx="185300" cy="183975"/>
            </a:xfrm>
            <a:custGeom>
              <a:avLst/>
              <a:gdLst/>
              <a:ahLst/>
              <a:cxnLst/>
              <a:rect l="l" t="t" r="r" b="b"/>
              <a:pathLst>
                <a:path w="7412" h="7359" extrusionOk="0">
                  <a:moveTo>
                    <a:pt x="3702" y="0"/>
                  </a:moveTo>
                  <a:cubicBezTo>
                    <a:pt x="3685" y="0"/>
                    <a:pt x="3668" y="1"/>
                    <a:pt x="3652" y="1"/>
                  </a:cubicBezTo>
                  <a:cubicBezTo>
                    <a:pt x="1623" y="28"/>
                    <a:pt x="0" y="1678"/>
                    <a:pt x="27" y="3734"/>
                  </a:cubicBezTo>
                  <a:cubicBezTo>
                    <a:pt x="54" y="5746"/>
                    <a:pt x="1704" y="7358"/>
                    <a:pt x="3710" y="7358"/>
                  </a:cubicBezTo>
                  <a:cubicBezTo>
                    <a:pt x="3727" y="7358"/>
                    <a:pt x="3743" y="7358"/>
                    <a:pt x="3760" y="7358"/>
                  </a:cubicBezTo>
                  <a:cubicBezTo>
                    <a:pt x="5789" y="7331"/>
                    <a:pt x="7412" y="5654"/>
                    <a:pt x="7385" y="3625"/>
                  </a:cubicBezTo>
                  <a:cubicBezTo>
                    <a:pt x="7358" y="1613"/>
                    <a:pt x="5708" y="0"/>
                    <a:pt x="37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82"/>
            <p:cNvSpPr/>
            <p:nvPr/>
          </p:nvSpPr>
          <p:spPr>
            <a:xfrm>
              <a:off x="2551175" y="1944225"/>
              <a:ext cx="233325" cy="232000"/>
            </a:xfrm>
            <a:custGeom>
              <a:avLst/>
              <a:gdLst/>
              <a:ahLst/>
              <a:cxnLst/>
              <a:rect l="l" t="t" r="r" b="b"/>
              <a:pathLst>
                <a:path w="9333" h="9280" extrusionOk="0">
                  <a:moveTo>
                    <a:pt x="4649" y="1"/>
                  </a:moveTo>
                  <a:cubicBezTo>
                    <a:pt x="4633" y="1"/>
                    <a:pt x="4616" y="1"/>
                    <a:pt x="4599" y="1"/>
                  </a:cubicBezTo>
                  <a:cubicBezTo>
                    <a:pt x="2030" y="28"/>
                    <a:pt x="1" y="2138"/>
                    <a:pt x="28" y="4708"/>
                  </a:cubicBezTo>
                  <a:cubicBezTo>
                    <a:pt x="55" y="7260"/>
                    <a:pt x="2137" y="9279"/>
                    <a:pt x="4684" y="9279"/>
                  </a:cubicBezTo>
                  <a:cubicBezTo>
                    <a:pt x="4701" y="9279"/>
                    <a:pt x="4718" y="9279"/>
                    <a:pt x="4735" y="9279"/>
                  </a:cubicBezTo>
                  <a:cubicBezTo>
                    <a:pt x="7304" y="9252"/>
                    <a:pt x="9333" y="7142"/>
                    <a:pt x="9306" y="4572"/>
                  </a:cubicBezTo>
                  <a:cubicBezTo>
                    <a:pt x="9279" y="2046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82"/>
            <p:cNvSpPr/>
            <p:nvPr/>
          </p:nvSpPr>
          <p:spPr>
            <a:xfrm>
              <a:off x="2938675" y="1409325"/>
              <a:ext cx="233325" cy="232025"/>
            </a:xfrm>
            <a:custGeom>
              <a:avLst/>
              <a:gdLst/>
              <a:ahLst/>
              <a:cxnLst/>
              <a:rect l="l" t="t" r="r" b="b"/>
              <a:pathLst>
                <a:path w="9333" h="9281" extrusionOk="0">
                  <a:moveTo>
                    <a:pt x="4649" y="1"/>
                  </a:moveTo>
                  <a:cubicBezTo>
                    <a:pt x="4632" y="1"/>
                    <a:pt x="4615" y="1"/>
                    <a:pt x="4598" y="1"/>
                  </a:cubicBezTo>
                  <a:cubicBezTo>
                    <a:pt x="2029" y="55"/>
                    <a:pt x="0" y="2165"/>
                    <a:pt x="27" y="4708"/>
                  </a:cubicBezTo>
                  <a:cubicBezTo>
                    <a:pt x="54" y="7244"/>
                    <a:pt x="2110" y="9280"/>
                    <a:pt x="4635" y="9280"/>
                  </a:cubicBezTo>
                  <a:cubicBezTo>
                    <a:pt x="4668" y="9280"/>
                    <a:pt x="4701" y="9280"/>
                    <a:pt x="4734" y="9279"/>
                  </a:cubicBezTo>
                  <a:cubicBezTo>
                    <a:pt x="7303" y="9252"/>
                    <a:pt x="9332" y="7142"/>
                    <a:pt x="9305" y="4600"/>
                  </a:cubicBezTo>
                  <a:cubicBezTo>
                    <a:pt x="9278" y="2047"/>
                    <a:pt x="7196" y="1"/>
                    <a:pt x="4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82"/>
            <p:cNvSpPr/>
            <p:nvPr/>
          </p:nvSpPr>
          <p:spPr>
            <a:xfrm>
              <a:off x="2565375" y="1056350"/>
              <a:ext cx="131900" cy="130550"/>
            </a:xfrm>
            <a:custGeom>
              <a:avLst/>
              <a:gdLst/>
              <a:ahLst/>
              <a:cxnLst/>
              <a:rect l="l" t="t" r="r" b="b"/>
              <a:pathLst>
                <a:path w="5276" h="5222" extrusionOk="0">
                  <a:moveTo>
                    <a:pt x="2647" y="0"/>
                  </a:moveTo>
                  <a:cubicBezTo>
                    <a:pt x="2630" y="0"/>
                    <a:pt x="2614" y="0"/>
                    <a:pt x="2598" y="1"/>
                  </a:cubicBezTo>
                  <a:cubicBezTo>
                    <a:pt x="1137" y="28"/>
                    <a:pt x="1" y="1191"/>
                    <a:pt x="1" y="2651"/>
                  </a:cubicBezTo>
                  <a:cubicBezTo>
                    <a:pt x="28" y="4069"/>
                    <a:pt x="1191" y="5221"/>
                    <a:pt x="2629" y="5221"/>
                  </a:cubicBezTo>
                  <a:cubicBezTo>
                    <a:pt x="2646" y="5221"/>
                    <a:pt x="2662" y="5221"/>
                    <a:pt x="2679" y="5221"/>
                  </a:cubicBezTo>
                  <a:cubicBezTo>
                    <a:pt x="4112" y="5221"/>
                    <a:pt x="5276" y="4031"/>
                    <a:pt x="5249" y="2570"/>
                  </a:cubicBezTo>
                  <a:cubicBezTo>
                    <a:pt x="5222" y="1153"/>
                    <a:pt x="4058" y="0"/>
                    <a:pt x="2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3" name="Google Shape;3313;p82"/>
          <p:cNvGrpSpPr/>
          <p:nvPr/>
        </p:nvGrpSpPr>
        <p:grpSpPr>
          <a:xfrm>
            <a:off x="5170987" y="2854762"/>
            <a:ext cx="475878" cy="397876"/>
            <a:chOff x="5428050" y="3546975"/>
            <a:chExt cx="475878" cy="397876"/>
          </a:xfrm>
        </p:grpSpPr>
        <p:sp>
          <p:nvSpPr>
            <p:cNvPr id="3314" name="Google Shape;3314;p82"/>
            <p:cNvSpPr/>
            <p:nvPr/>
          </p:nvSpPr>
          <p:spPr>
            <a:xfrm>
              <a:off x="5509829" y="3637232"/>
              <a:ext cx="92935" cy="234122"/>
            </a:xfrm>
            <a:custGeom>
              <a:avLst/>
              <a:gdLst/>
              <a:ahLst/>
              <a:cxnLst/>
              <a:rect l="l" t="t" r="r" b="b"/>
              <a:pathLst>
                <a:path w="1425" h="3590" extrusionOk="0">
                  <a:moveTo>
                    <a:pt x="239" y="1"/>
                  </a:moveTo>
                  <a:cubicBezTo>
                    <a:pt x="178" y="1"/>
                    <a:pt x="117" y="28"/>
                    <a:pt x="67" y="90"/>
                  </a:cubicBezTo>
                  <a:cubicBezTo>
                    <a:pt x="25" y="139"/>
                    <a:pt x="0" y="200"/>
                    <a:pt x="7" y="267"/>
                  </a:cubicBezTo>
                  <a:cubicBezTo>
                    <a:pt x="13" y="334"/>
                    <a:pt x="25" y="407"/>
                    <a:pt x="49" y="474"/>
                  </a:cubicBezTo>
                  <a:cubicBezTo>
                    <a:pt x="98" y="638"/>
                    <a:pt x="153" y="802"/>
                    <a:pt x="195" y="972"/>
                  </a:cubicBezTo>
                  <a:cubicBezTo>
                    <a:pt x="293" y="1295"/>
                    <a:pt x="390" y="1630"/>
                    <a:pt x="487" y="1952"/>
                  </a:cubicBezTo>
                  <a:cubicBezTo>
                    <a:pt x="566" y="2214"/>
                    <a:pt x="645" y="2482"/>
                    <a:pt x="731" y="2743"/>
                  </a:cubicBezTo>
                  <a:cubicBezTo>
                    <a:pt x="816" y="2999"/>
                    <a:pt x="883" y="3339"/>
                    <a:pt x="1084" y="3540"/>
                  </a:cubicBezTo>
                  <a:cubicBezTo>
                    <a:pt x="1117" y="3574"/>
                    <a:pt x="1160" y="3589"/>
                    <a:pt x="1202" y="3589"/>
                  </a:cubicBezTo>
                  <a:cubicBezTo>
                    <a:pt x="1281" y="3589"/>
                    <a:pt x="1358" y="3534"/>
                    <a:pt x="1370" y="3443"/>
                  </a:cubicBezTo>
                  <a:cubicBezTo>
                    <a:pt x="1424" y="3187"/>
                    <a:pt x="1303" y="2907"/>
                    <a:pt x="1236" y="2658"/>
                  </a:cubicBezTo>
                  <a:cubicBezTo>
                    <a:pt x="1163" y="2378"/>
                    <a:pt x="1071" y="2098"/>
                    <a:pt x="986" y="1818"/>
                  </a:cubicBezTo>
                  <a:cubicBezTo>
                    <a:pt x="895" y="1514"/>
                    <a:pt x="798" y="1210"/>
                    <a:pt x="700" y="906"/>
                  </a:cubicBezTo>
                  <a:cubicBezTo>
                    <a:pt x="627" y="668"/>
                    <a:pt x="566" y="407"/>
                    <a:pt x="475" y="175"/>
                  </a:cubicBezTo>
                  <a:cubicBezTo>
                    <a:pt x="427" y="68"/>
                    <a:pt x="333" y="1"/>
                    <a:pt x="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82"/>
            <p:cNvSpPr/>
            <p:nvPr/>
          </p:nvSpPr>
          <p:spPr>
            <a:xfrm>
              <a:off x="5601912" y="3745032"/>
              <a:ext cx="225848" cy="123517"/>
            </a:xfrm>
            <a:custGeom>
              <a:avLst/>
              <a:gdLst/>
              <a:ahLst/>
              <a:cxnLst/>
              <a:rect l="l" t="t" r="r" b="b"/>
              <a:pathLst>
                <a:path w="3463" h="1894" extrusionOk="0">
                  <a:moveTo>
                    <a:pt x="3195" y="1"/>
                  </a:moveTo>
                  <a:cubicBezTo>
                    <a:pt x="3161" y="1"/>
                    <a:pt x="3127" y="9"/>
                    <a:pt x="3097" y="25"/>
                  </a:cubicBezTo>
                  <a:lnTo>
                    <a:pt x="2939" y="104"/>
                  </a:lnTo>
                  <a:cubicBezTo>
                    <a:pt x="2787" y="153"/>
                    <a:pt x="2641" y="232"/>
                    <a:pt x="2507" y="293"/>
                  </a:cubicBezTo>
                  <a:cubicBezTo>
                    <a:pt x="2239" y="409"/>
                    <a:pt x="1972" y="536"/>
                    <a:pt x="1710" y="664"/>
                  </a:cubicBezTo>
                  <a:cubicBezTo>
                    <a:pt x="1546" y="737"/>
                    <a:pt x="1381" y="816"/>
                    <a:pt x="1217" y="895"/>
                  </a:cubicBezTo>
                  <a:cubicBezTo>
                    <a:pt x="1065" y="975"/>
                    <a:pt x="913" y="1041"/>
                    <a:pt x="761" y="1114"/>
                  </a:cubicBezTo>
                  <a:cubicBezTo>
                    <a:pt x="639" y="1175"/>
                    <a:pt x="499" y="1236"/>
                    <a:pt x="365" y="1309"/>
                  </a:cubicBezTo>
                  <a:lnTo>
                    <a:pt x="359" y="1309"/>
                  </a:lnTo>
                  <a:lnTo>
                    <a:pt x="158" y="1400"/>
                  </a:lnTo>
                  <a:cubicBezTo>
                    <a:pt x="85" y="1437"/>
                    <a:pt x="31" y="1504"/>
                    <a:pt x="12" y="1589"/>
                  </a:cubicBezTo>
                  <a:cubicBezTo>
                    <a:pt x="0" y="1674"/>
                    <a:pt x="24" y="1766"/>
                    <a:pt x="79" y="1826"/>
                  </a:cubicBezTo>
                  <a:cubicBezTo>
                    <a:pt x="117" y="1872"/>
                    <a:pt x="169" y="1894"/>
                    <a:pt x="223" y="1894"/>
                  </a:cubicBezTo>
                  <a:cubicBezTo>
                    <a:pt x="256" y="1894"/>
                    <a:pt x="290" y="1885"/>
                    <a:pt x="323" y="1869"/>
                  </a:cubicBezTo>
                  <a:lnTo>
                    <a:pt x="481" y="1790"/>
                  </a:lnTo>
                  <a:cubicBezTo>
                    <a:pt x="633" y="1741"/>
                    <a:pt x="773" y="1662"/>
                    <a:pt x="913" y="1601"/>
                  </a:cubicBezTo>
                  <a:cubicBezTo>
                    <a:pt x="1181" y="1486"/>
                    <a:pt x="1442" y="1358"/>
                    <a:pt x="1710" y="1230"/>
                  </a:cubicBezTo>
                  <a:cubicBezTo>
                    <a:pt x="1874" y="1157"/>
                    <a:pt x="2039" y="1078"/>
                    <a:pt x="2197" y="999"/>
                  </a:cubicBezTo>
                  <a:cubicBezTo>
                    <a:pt x="2349" y="926"/>
                    <a:pt x="2507" y="853"/>
                    <a:pt x="2659" y="774"/>
                  </a:cubicBezTo>
                  <a:cubicBezTo>
                    <a:pt x="2787" y="713"/>
                    <a:pt x="2927" y="652"/>
                    <a:pt x="3061" y="585"/>
                  </a:cubicBezTo>
                  <a:lnTo>
                    <a:pt x="3262" y="488"/>
                  </a:lnTo>
                  <a:cubicBezTo>
                    <a:pt x="3335" y="451"/>
                    <a:pt x="3389" y="384"/>
                    <a:pt x="3408" y="305"/>
                  </a:cubicBezTo>
                  <a:cubicBezTo>
                    <a:pt x="3462" y="220"/>
                    <a:pt x="3432" y="104"/>
                    <a:pt x="3341" y="68"/>
                  </a:cubicBezTo>
                  <a:cubicBezTo>
                    <a:pt x="3303" y="23"/>
                    <a:pt x="3249" y="1"/>
                    <a:pt x="3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82"/>
            <p:cNvSpPr/>
            <p:nvPr/>
          </p:nvSpPr>
          <p:spPr>
            <a:xfrm>
              <a:off x="5742775" y="3680600"/>
              <a:ext cx="161152" cy="144386"/>
            </a:xfrm>
            <a:custGeom>
              <a:avLst/>
              <a:gdLst/>
              <a:ahLst/>
              <a:cxnLst/>
              <a:rect l="l" t="t" r="r" b="b"/>
              <a:pathLst>
                <a:path w="2471" h="2214" extrusionOk="0">
                  <a:moveTo>
                    <a:pt x="1291" y="0"/>
                  </a:moveTo>
                  <a:cubicBezTo>
                    <a:pt x="952" y="0"/>
                    <a:pt x="612" y="151"/>
                    <a:pt x="384" y="405"/>
                  </a:cubicBezTo>
                  <a:cubicBezTo>
                    <a:pt x="0" y="837"/>
                    <a:pt x="67" y="1531"/>
                    <a:pt x="487" y="1914"/>
                  </a:cubicBezTo>
                  <a:cubicBezTo>
                    <a:pt x="560" y="1981"/>
                    <a:pt x="645" y="2042"/>
                    <a:pt x="730" y="2084"/>
                  </a:cubicBezTo>
                  <a:cubicBezTo>
                    <a:pt x="897" y="2170"/>
                    <a:pt x="1086" y="2214"/>
                    <a:pt x="1275" y="2214"/>
                  </a:cubicBezTo>
                  <a:cubicBezTo>
                    <a:pt x="1568" y="2214"/>
                    <a:pt x="1859" y="2108"/>
                    <a:pt x="2063" y="1890"/>
                  </a:cubicBezTo>
                  <a:cubicBezTo>
                    <a:pt x="2471" y="1464"/>
                    <a:pt x="2459" y="746"/>
                    <a:pt x="2051" y="326"/>
                  </a:cubicBezTo>
                  <a:cubicBezTo>
                    <a:pt x="2027" y="295"/>
                    <a:pt x="1996" y="265"/>
                    <a:pt x="1966" y="241"/>
                  </a:cubicBezTo>
                  <a:cubicBezTo>
                    <a:pt x="1767" y="75"/>
                    <a:pt x="1529" y="0"/>
                    <a:pt x="1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82"/>
            <p:cNvSpPr/>
            <p:nvPr/>
          </p:nvSpPr>
          <p:spPr>
            <a:xfrm>
              <a:off x="5476504" y="3748032"/>
              <a:ext cx="220696" cy="196819"/>
            </a:xfrm>
            <a:custGeom>
              <a:avLst/>
              <a:gdLst/>
              <a:ahLst/>
              <a:cxnLst/>
              <a:rect l="l" t="t" r="r" b="b"/>
              <a:pathLst>
                <a:path w="3384" h="3018" extrusionOk="0">
                  <a:moveTo>
                    <a:pt x="1770" y="0"/>
                  </a:moveTo>
                  <a:cubicBezTo>
                    <a:pt x="1391" y="0"/>
                    <a:pt x="1017" y="147"/>
                    <a:pt x="737" y="423"/>
                  </a:cubicBezTo>
                  <a:cubicBezTo>
                    <a:pt x="232" y="910"/>
                    <a:pt x="0" y="1720"/>
                    <a:pt x="402" y="2377"/>
                  </a:cubicBezTo>
                  <a:cubicBezTo>
                    <a:pt x="457" y="2474"/>
                    <a:pt x="524" y="2559"/>
                    <a:pt x="603" y="2632"/>
                  </a:cubicBezTo>
                  <a:cubicBezTo>
                    <a:pt x="873" y="2889"/>
                    <a:pt x="1249" y="3018"/>
                    <a:pt x="1633" y="3018"/>
                  </a:cubicBezTo>
                  <a:cubicBezTo>
                    <a:pt x="1943" y="3018"/>
                    <a:pt x="2257" y="2934"/>
                    <a:pt x="2526" y="2766"/>
                  </a:cubicBezTo>
                  <a:cubicBezTo>
                    <a:pt x="3286" y="2285"/>
                    <a:pt x="3384" y="1154"/>
                    <a:pt x="2860" y="515"/>
                  </a:cubicBezTo>
                  <a:cubicBezTo>
                    <a:pt x="2739" y="357"/>
                    <a:pt x="2580" y="235"/>
                    <a:pt x="2398" y="144"/>
                  </a:cubicBezTo>
                  <a:cubicBezTo>
                    <a:pt x="2198" y="47"/>
                    <a:pt x="1983" y="0"/>
                    <a:pt x="1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82"/>
            <p:cNvSpPr/>
            <p:nvPr/>
          </p:nvSpPr>
          <p:spPr>
            <a:xfrm>
              <a:off x="5428050" y="3546975"/>
              <a:ext cx="166761" cy="143603"/>
            </a:xfrm>
            <a:custGeom>
              <a:avLst/>
              <a:gdLst/>
              <a:ahLst/>
              <a:cxnLst/>
              <a:rect l="l" t="t" r="r" b="b"/>
              <a:pathLst>
                <a:path w="2557" h="2202" extrusionOk="0">
                  <a:moveTo>
                    <a:pt x="1336" y="0"/>
                  </a:moveTo>
                  <a:cubicBezTo>
                    <a:pt x="1004" y="0"/>
                    <a:pt x="679" y="141"/>
                    <a:pt x="451" y="403"/>
                  </a:cubicBezTo>
                  <a:cubicBezTo>
                    <a:pt x="403" y="458"/>
                    <a:pt x="366" y="513"/>
                    <a:pt x="330" y="574"/>
                  </a:cubicBezTo>
                  <a:cubicBezTo>
                    <a:pt x="1" y="1164"/>
                    <a:pt x="275" y="1748"/>
                    <a:pt x="737" y="2028"/>
                  </a:cubicBezTo>
                  <a:cubicBezTo>
                    <a:pt x="917" y="2138"/>
                    <a:pt x="1126" y="2202"/>
                    <a:pt x="1340" y="2202"/>
                  </a:cubicBezTo>
                  <a:cubicBezTo>
                    <a:pt x="1610" y="2202"/>
                    <a:pt x="1887" y="2099"/>
                    <a:pt x="2119" y="1858"/>
                  </a:cubicBezTo>
                  <a:cubicBezTo>
                    <a:pt x="2557" y="1407"/>
                    <a:pt x="2514" y="634"/>
                    <a:pt x="2033" y="239"/>
                  </a:cubicBezTo>
                  <a:cubicBezTo>
                    <a:pt x="1948" y="166"/>
                    <a:pt x="1851" y="111"/>
                    <a:pt x="1747" y="75"/>
                  </a:cubicBezTo>
                  <a:cubicBezTo>
                    <a:pt x="1613" y="25"/>
                    <a:pt x="1474" y="0"/>
                    <a:pt x="1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9" name="Google Shape;3319;p82"/>
          <p:cNvGrpSpPr/>
          <p:nvPr/>
        </p:nvGrpSpPr>
        <p:grpSpPr>
          <a:xfrm>
            <a:off x="129296" y="4724167"/>
            <a:ext cx="490089" cy="364211"/>
            <a:chOff x="749375" y="4154139"/>
            <a:chExt cx="490089" cy="364211"/>
          </a:xfrm>
        </p:grpSpPr>
        <p:sp>
          <p:nvSpPr>
            <p:cNvPr id="3320" name="Google Shape;3320;p82">
              <a:hlinkClick r:id="rId3" action="ppaction://hlinksldjump"/>
            </p:cNvPr>
            <p:cNvSpPr/>
            <p:nvPr/>
          </p:nvSpPr>
          <p:spPr>
            <a:xfrm flipH="1">
              <a:off x="749375" y="4154139"/>
              <a:ext cx="490089" cy="364199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487" y="1"/>
                  </a:moveTo>
                  <a:cubicBezTo>
                    <a:pt x="0" y="1"/>
                    <a:pt x="0" y="700"/>
                    <a:pt x="487" y="700"/>
                  </a:cubicBezTo>
                  <a:cubicBezTo>
                    <a:pt x="943" y="700"/>
                    <a:pt x="943" y="1"/>
                    <a:pt x="48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82"/>
            <p:cNvSpPr/>
            <p:nvPr/>
          </p:nvSpPr>
          <p:spPr>
            <a:xfrm>
              <a:off x="803450" y="4154150"/>
              <a:ext cx="364200" cy="36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2" name="Google Shape;3322;p82"/>
            <p:cNvGrpSpPr/>
            <p:nvPr/>
          </p:nvGrpSpPr>
          <p:grpSpPr>
            <a:xfrm>
              <a:off x="880179" y="4234256"/>
              <a:ext cx="210620" cy="203897"/>
              <a:chOff x="4413424" y="4296701"/>
              <a:chExt cx="317151" cy="306981"/>
            </a:xfrm>
          </p:grpSpPr>
          <p:sp>
            <p:nvSpPr>
              <p:cNvPr id="3323" name="Google Shape;3323;p82"/>
              <p:cNvSpPr/>
              <p:nvPr/>
            </p:nvSpPr>
            <p:spPr>
              <a:xfrm>
                <a:off x="4413424" y="4296701"/>
                <a:ext cx="317151" cy="154491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3324" name="Google Shape;3324;p82"/>
              <p:cNvGrpSpPr/>
              <p:nvPr/>
            </p:nvGrpSpPr>
            <p:grpSpPr>
              <a:xfrm>
                <a:off x="4451997" y="4376976"/>
                <a:ext cx="239968" cy="226706"/>
                <a:chOff x="4217800" y="4370325"/>
                <a:chExt cx="260100" cy="245725"/>
              </a:xfrm>
            </p:grpSpPr>
            <p:sp>
              <p:nvSpPr>
                <p:cNvPr id="3325" name="Google Shape;3325;p82"/>
                <p:cNvSpPr/>
                <p:nvPr/>
              </p:nvSpPr>
              <p:spPr>
                <a:xfrm>
                  <a:off x="4217800" y="4370325"/>
                  <a:ext cx="260100" cy="112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6" name="Google Shape;3326;p82"/>
                <p:cNvSpPr/>
                <p:nvPr/>
              </p:nvSpPr>
              <p:spPr>
                <a:xfrm rot="10800000">
                  <a:off x="4217800" y="4481950"/>
                  <a:ext cx="260100" cy="134100"/>
                </a:xfrm>
                <a:prstGeom prst="round2SameRect">
                  <a:avLst>
                    <a:gd name="adj1" fmla="val 7736"/>
                    <a:gd name="adj2" fmla="val 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42BC4-D70F-4959-0150-C08FEE63D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5" t="20359" r="45629" b="5369"/>
          <a:stretch/>
        </p:blipFill>
        <p:spPr bwMode="auto">
          <a:xfrm>
            <a:off x="7329" y="-7950"/>
            <a:ext cx="1292996" cy="17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27" name="Google Shape;3327;p82">
            <a:hlinkClick r:id="rId5" action="ppaction://hlinksldjump"/>
          </p:cNvPr>
          <p:cNvSpPr/>
          <p:nvPr/>
        </p:nvSpPr>
        <p:spPr>
          <a:xfrm>
            <a:off x="204288" y="4751524"/>
            <a:ext cx="364200" cy="36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AF89CFC-5829-A1CC-62E8-20CFE9B9D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98711">
            <a:off x="-543483" y="152318"/>
            <a:ext cx="3220708" cy="3220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60CD80AA-EBED-D294-EF79-D1BB3901DF40}"/>
                  </a:ext>
                </a:extLst>
              </p14:cNvPr>
              <p14:cNvContentPartPr/>
              <p14:nvPr/>
            </p14:nvContentPartPr>
            <p14:xfrm>
              <a:off x="1142913" y="1567334"/>
              <a:ext cx="272880" cy="435960"/>
            </p14:xfrm>
          </p:contentPart>
        </mc:Choice>
        <mc:Fallback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60CD80AA-EBED-D294-EF79-D1BB3901DF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4913" y="1549334"/>
                <a:ext cx="30852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9F67612E-A721-78F3-AB37-AC12FDFC2380}"/>
                  </a:ext>
                </a:extLst>
              </p14:cNvPr>
              <p14:cNvContentPartPr/>
              <p14:nvPr/>
            </p14:nvContentPartPr>
            <p14:xfrm>
              <a:off x="1307418" y="1600870"/>
              <a:ext cx="38160" cy="4608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9F67612E-A721-78F3-AB37-AC12FDFC23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89418" y="1582870"/>
                <a:ext cx="73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ABD1EC2A-FA98-DA0E-FF54-CBF1E8AC13DA}"/>
                  </a:ext>
                </a:extLst>
              </p14:cNvPr>
              <p14:cNvContentPartPr/>
              <p14:nvPr/>
            </p14:nvContentPartPr>
            <p14:xfrm>
              <a:off x="1126698" y="1578190"/>
              <a:ext cx="261000" cy="354600"/>
            </p14:xfrm>
          </p:contentPart>
        </mc:Choice>
        <mc:Fallback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ABD1EC2A-FA98-DA0E-FF54-CBF1E8AC13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8698" y="1560190"/>
                <a:ext cx="2966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1CB26854-4D9B-69FB-112B-2EAB0FDAF518}"/>
                  </a:ext>
                </a:extLst>
              </p14:cNvPr>
              <p14:cNvContentPartPr/>
              <p14:nvPr/>
            </p14:nvContentPartPr>
            <p14:xfrm>
              <a:off x="1305363" y="1606900"/>
              <a:ext cx="360" cy="360"/>
            </p14:xfrm>
          </p:contentPart>
        </mc:Choice>
        <mc:Fallback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1CB26854-4D9B-69FB-112B-2EAB0FDAF5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7363" y="15889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A4889C4A-9F7E-9731-BF55-9193FAC0C1AF}"/>
                  </a:ext>
                </a:extLst>
              </p14:cNvPr>
              <p14:cNvContentPartPr/>
              <p14:nvPr/>
            </p14:nvContentPartPr>
            <p14:xfrm>
              <a:off x="1160283" y="1632100"/>
              <a:ext cx="134280" cy="229680"/>
            </p14:xfrm>
          </p:contentPart>
        </mc:Choice>
        <mc:Fallback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A4889C4A-9F7E-9731-BF55-9193FAC0C1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42283" y="1614100"/>
                <a:ext cx="169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13AEA198-932B-A057-E47E-56BE0CEDBCA1}"/>
                  </a:ext>
                </a:extLst>
              </p14:cNvPr>
              <p14:cNvContentPartPr/>
              <p14:nvPr/>
            </p14:nvContentPartPr>
            <p14:xfrm>
              <a:off x="970203" y="1305580"/>
              <a:ext cx="333720" cy="636840"/>
            </p14:xfrm>
          </p:contentPart>
        </mc:Choice>
        <mc:Fallback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13AEA198-932B-A057-E47E-56BE0CEDB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2203" y="1287580"/>
                <a:ext cx="369360" cy="6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33041188-B40A-B1D5-9A89-539A5DB17331}"/>
                  </a:ext>
                </a:extLst>
              </p14:cNvPr>
              <p14:cNvContentPartPr/>
              <p14:nvPr/>
            </p14:nvContentPartPr>
            <p14:xfrm>
              <a:off x="950763" y="1359220"/>
              <a:ext cx="362520" cy="568080"/>
            </p14:xfrm>
          </p:contentPart>
        </mc:Choice>
        <mc:Fallback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33041188-B40A-B1D5-9A89-539A5DB173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2763" y="1341220"/>
                <a:ext cx="398160" cy="6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3F01C8A0-C7B4-DDE5-D6CD-B81DA94DC04B}"/>
                  </a:ext>
                </a:extLst>
              </p14:cNvPr>
              <p14:cNvContentPartPr/>
              <p14:nvPr/>
            </p14:nvContentPartPr>
            <p14:xfrm>
              <a:off x="1011963" y="1416100"/>
              <a:ext cx="278640" cy="470160"/>
            </p14:xfrm>
          </p:contentPart>
        </mc:Choice>
        <mc:Fallback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3F01C8A0-C7B4-DDE5-D6CD-B81DA94DC04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3940" y="1398100"/>
                <a:ext cx="314326" cy="50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E31D4571-CDC8-FB8A-2B5D-0259411BF158}"/>
              </a:ext>
            </a:extLst>
          </p:cNvPr>
          <p:cNvGrpSpPr/>
          <p:nvPr/>
        </p:nvGrpSpPr>
        <p:grpSpPr>
          <a:xfrm>
            <a:off x="1019883" y="1444900"/>
            <a:ext cx="344775" cy="433170"/>
            <a:chOff x="2623275" y="1722060"/>
            <a:chExt cx="344775" cy="4331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דיו 16">
                  <a:extLst>
                    <a:ext uri="{FF2B5EF4-FFF2-40B4-BE49-F238E27FC236}">
                      <a16:creationId xmlns:a16="http://schemas.microsoft.com/office/drawing/2014/main" id="{CAC2C44D-7217-D053-DC7E-1F13AE692462}"/>
                    </a:ext>
                  </a:extLst>
                </p14:cNvPr>
                <p14:cNvContentPartPr/>
                <p14:nvPr/>
              </p14:nvContentPartPr>
              <p14:xfrm>
                <a:off x="2768250" y="1843830"/>
                <a:ext cx="199800" cy="311400"/>
              </p14:xfrm>
            </p:contentPart>
          </mc:Choice>
          <mc:Fallback xmlns="">
            <p:pic>
              <p:nvPicPr>
                <p:cNvPr id="17" name="דיו 16">
                  <a:extLst>
                    <a:ext uri="{FF2B5EF4-FFF2-40B4-BE49-F238E27FC236}">
                      <a16:creationId xmlns:a16="http://schemas.microsoft.com/office/drawing/2014/main" id="{CAC2C44D-7217-D053-DC7E-1F13AE6924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50610" y="1826190"/>
                  <a:ext cx="235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דיו 17">
                  <a:extLst>
                    <a:ext uri="{FF2B5EF4-FFF2-40B4-BE49-F238E27FC236}">
                      <a16:creationId xmlns:a16="http://schemas.microsoft.com/office/drawing/2014/main" id="{BFC3B2E6-4449-C2DC-B155-4989761F071B}"/>
                    </a:ext>
                  </a:extLst>
                </p14:cNvPr>
                <p14:cNvContentPartPr/>
                <p14:nvPr/>
              </p14:nvContentPartPr>
              <p14:xfrm>
                <a:off x="2922330" y="1859310"/>
                <a:ext cx="360" cy="360"/>
              </p14:xfrm>
            </p:contentPart>
          </mc:Choice>
          <mc:Fallback xmlns="">
            <p:pic>
              <p:nvPicPr>
                <p:cNvPr id="18" name="דיו 17">
                  <a:extLst>
                    <a:ext uri="{FF2B5EF4-FFF2-40B4-BE49-F238E27FC236}">
                      <a16:creationId xmlns:a16="http://schemas.microsoft.com/office/drawing/2014/main" id="{BFC3B2E6-4449-C2DC-B155-4989761F07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04330" y="184131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433B4B2C-FCD2-5ED7-3003-714C86FC9F5F}"/>
                    </a:ext>
                  </a:extLst>
                </p14:cNvPr>
                <p14:cNvContentPartPr/>
                <p14:nvPr/>
              </p14:nvContentPartPr>
              <p14:xfrm>
                <a:off x="2623275" y="1722060"/>
                <a:ext cx="211680" cy="372600"/>
              </p14:xfrm>
            </p:contentPart>
          </mc:Choice>
          <mc:Fallback xmlns=""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433B4B2C-FCD2-5ED7-3003-714C86FC9F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05635" y="1704060"/>
                  <a:ext cx="24732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דיו 31">
                <a:extLst>
                  <a:ext uri="{FF2B5EF4-FFF2-40B4-BE49-F238E27FC236}">
                    <a16:creationId xmlns:a16="http://schemas.microsoft.com/office/drawing/2014/main" id="{A9C5227B-7CA6-C9A8-3106-F23F4ADC7FA2}"/>
                  </a:ext>
                </a:extLst>
              </p14:cNvPr>
              <p14:cNvContentPartPr/>
              <p14:nvPr/>
            </p14:nvContentPartPr>
            <p14:xfrm>
              <a:off x="2066625" y="3962500"/>
              <a:ext cx="360" cy="360"/>
            </p14:xfrm>
          </p:contentPart>
        </mc:Choice>
        <mc:Fallback xmlns="">
          <p:pic>
            <p:nvPicPr>
              <p:cNvPr id="32" name="דיו 31">
                <a:extLst>
                  <a:ext uri="{FF2B5EF4-FFF2-40B4-BE49-F238E27FC236}">
                    <a16:creationId xmlns:a16="http://schemas.microsoft.com/office/drawing/2014/main" id="{A9C5227B-7CA6-C9A8-3106-F23F4ADC7F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048985" y="3944500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תמונה 33">
            <a:extLst>
              <a:ext uri="{FF2B5EF4-FFF2-40B4-BE49-F238E27FC236}">
                <a16:creationId xmlns:a16="http://schemas.microsoft.com/office/drawing/2014/main" id="{FAFFF3E6-D0B1-34D5-2C88-467A890D489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9694" b="94898" l="4435" r="95279">
                        <a14:foregroundMark x1="35193" y1="20408" x2="35193" y2="20408"/>
                        <a14:foregroundMark x1="22604" y1="40306" x2="22604" y2="40306"/>
                        <a14:foregroundMark x1="22461" y1="41837" x2="22461" y2="41837"/>
                        <a14:foregroundMark x1="14592" y1="22959" x2="14592" y2="22959"/>
                        <a14:foregroundMark x1="13305" y1="16327" x2="13305" y2="16327"/>
                        <a14:foregroundMark x1="17454" y1="38265" x2="17454" y2="38265"/>
                        <a14:foregroundMark x1="9871" y1="29082" x2="9871" y2="29082"/>
                        <a14:foregroundMark x1="7868" y1="32653" x2="7868" y2="32653"/>
                        <a14:foregroundMark x1="4435" y1="40306" x2="4435" y2="40306"/>
                        <a14:foregroundMark x1="5722" y1="38265" x2="5722" y2="38265"/>
                        <a14:foregroundMark x1="5866" y1="51020" x2="5866" y2="51020"/>
                        <a14:foregroundMark x1="17597" y1="37245" x2="17597" y2="37245"/>
                        <a14:foregroundMark x1="16738" y1="35714" x2="16738" y2="35714"/>
                        <a14:foregroundMark x1="18598" y1="32653" x2="18598" y2="32653"/>
                        <a14:foregroundMark x1="17310" y1="29082" x2="17310" y2="29082"/>
                        <a14:foregroundMark x1="25751" y1="35204" x2="25751" y2="35204"/>
                        <a14:foregroundMark x1="27897" y1="30612" x2="27897" y2="30612"/>
                        <a14:foregroundMark x1="17597" y1="82653" x2="17597" y2="82653"/>
                        <a14:foregroundMark x1="15451" y1="88776" x2="15451" y2="88776"/>
                        <a14:foregroundMark x1="15451" y1="87245" x2="15451" y2="87245"/>
                        <a14:foregroundMark x1="14735" y1="95408" x2="14735" y2="95408"/>
                        <a14:foregroundMark x1="14878" y1="94898" x2="14878" y2="94898"/>
                        <a14:foregroundMark x1="18598" y1="87245" x2="18598" y2="87245"/>
                        <a14:foregroundMark x1="7010" y1="83673" x2="7010" y2="83673"/>
                        <a14:foregroundMark x1="9442" y1="90816" x2="9442" y2="90816"/>
                        <a14:foregroundMark x1="47496" y1="54592" x2="47496" y2="54592"/>
                        <a14:foregroundMark x1="57082" y1="51020" x2="57082" y2="51020"/>
                        <a14:foregroundMark x1="63233" y1="58673" x2="63233" y2="58673"/>
                        <a14:foregroundMark x1="68526" y1="53061" x2="68526" y2="53061"/>
                        <a14:foregroundMark x1="72103" y1="60204" x2="72103" y2="60204"/>
                        <a14:foregroundMark x1="76538" y1="59694" x2="76538" y2="59694"/>
                        <a14:foregroundMark x1="80973" y1="61224" x2="80973" y2="61224"/>
                        <a14:foregroundMark x1="79399" y1="54082" x2="79399" y2="54082"/>
                        <a14:foregroundMark x1="78112" y1="52041" x2="78112" y2="52041"/>
                        <a14:foregroundMark x1="78541" y1="50510" x2="78541" y2="50510"/>
                        <a14:foregroundMark x1="78541" y1="50000" x2="78541" y2="50000"/>
                        <a14:foregroundMark x1="78541" y1="52041" x2="78541" y2="52041"/>
                        <a14:foregroundMark x1="83119" y1="54592" x2="83119" y2="54592"/>
                        <a14:foregroundMark x1="87411" y1="53571" x2="87411" y2="53571"/>
                        <a14:foregroundMark x1="92132" y1="54592" x2="92132" y2="54592"/>
                        <a14:foregroundMark x1="91845" y1="54082" x2="91845" y2="54082"/>
                        <a14:foregroundMark x1="94707" y1="48980" x2="94707" y2="48980"/>
                        <a14:foregroundMark x1="88841" y1="63776" x2="88841" y2="63776"/>
                        <a14:foregroundMark x1="77969" y1="52551" x2="77969" y2="52551"/>
                        <a14:foregroundMark x1="74678" y1="54592" x2="74678" y2="54592"/>
                        <a14:foregroundMark x1="65808" y1="53061" x2="65808" y2="53061"/>
                        <a14:foregroundMark x1="64950" y1="51531" x2="64950" y2="51531"/>
                        <a14:foregroundMark x1="65665" y1="53061" x2="63662" y2="53061"/>
                        <a14:foregroundMark x1="88126" y1="54082" x2="85122" y2="52551"/>
                        <a14:foregroundMark x1="86838" y1="51531" x2="86838" y2="51531"/>
                        <a14:foregroundMark x1="86838" y1="51020" x2="86838" y2="51020"/>
                        <a14:foregroundMark x1="86981" y1="51020" x2="86981" y2="51020"/>
                        <a14:foregroundMark x1="87124" y1="51531" x2="87124" y2="51531"/>
                        <a14:foregroundMark x1="82403" y1="52551" x2="82403" y2="52551"/>
                        <a14:foregroundMark x1="95279" y1="65816" x2="95279" y2="658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5108" y="1256911"/>
            <a:ext cx="4984779" cy="139773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דיו 37">
                <a:extLst>
                  <a:ext uri="{FF2B5EF4-FFF2-40B4-BE49-F238E27FC236}">
                    <a16:creationId xmlns:a16="http://schemas.microsoft.com/office/drawing/2014/main" id="{D58FD25A-20B0-F71F-D0D2-4A0D695AC5AF}"/>
                  </a:ext>
                </a:extLst>
              </p14:cNvPr>
              <p14:cNvContentPartPr/>
              <p14:nvPr/>
            </p14:nvContentPartPr>
            <p14:xfrm>
              <a:off x="5553333" y="2009980"/>
              <a:ext cx="10080" cy="37800"/>
            </p14:xfrm>
          </p:contentPart>
        </mc:Choice>
        <mc:Fallback>
          <p:pic>
            <p:nvPicPr>
              <p:cNvPr id="38" name="דיו 37">
                <a:extLst>
                  <a:ext uri="{FF2B5EF4-FFF2-40B4-BE49-F238E27FC236}">
                    <a16:creationId xmlns:a16="http://schemas.microsoft.com/office/drawing/2014/main" id="{D58FD25A-20B0-F71F-D0D2-4A0D695AC5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35954" y="1991807"/>
                <a:ext cx="44491" cy="73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9" name="דיו 38">
                <a:extLst>
                  <a:ext uri="{FF2B5EF4-FFF2-40B4-BE49-F238E27FC236}">
                    <a16:creationId xmlns:a16="http://schemas.microsoft.com/office/drawing/2014/main" id="{5A7A0D21-2914-66DD-B810-375C7F64F607}"/>
                  </a:ext>
                </a:extLst>
              </p14:cNvPr>
              <p14:cNvContentPartPr/>
              <p14:nvPr/>
            </p14:nvContentPartPr>
            <p14:xfrm>
              <a:off x="5349573" y="2014300"/>
              <a:ext cx="360" cy="360"/>
            </p14:xfrm>
          </p:contentPart>
        </mc:Choice>
        <mc:Fallback>
          <p:pic>
            <p:nvPicPr>
              <p:cNvPr id="39" name="דיו 38">
                <a:extLst>
                  <a:ext uri="{FF2B5EF4-FFF2-40B4-BE49-F238E27FC236}">
                    <a16:creationId xmlns:a16="http://schemas.microsoft.com/office/drawing/2014/main" id="{5A7A0D21-2914-66DD-B810-375C7F64F60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31573" y="19963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0" name="דיו 39">
                <a:extLst>
                  <a:ext uri="{FF2B5EF4-FFF2-40B4-BE49-F238E27FC236}">
                    <a16:creationId xmlns:a16="http://schemas.microsoft.com/office/drawing/2014/main" id="{DDC49FB8-A536-C962-DB51-A6E8DA8DDF3C}"/>
                  </a:ext>
                </a:extLst>
              </p14:cNvPr>
              <p14:cNvContentPartPr/>
              <p14:nvPr/>
            </p14:nvContentPartPr>
            <p14:xfrm>
              <a:off x="5058333" y="1955980"/>
              <a:ext cx="230760" cy="85680"/>
            </p14:xfrm>
          </p:contentPart>
        </mc:Choice>
        <mc:Fallback>
          <p:pic>
            <p:nvPicPr>
              <p:cNvPr id="40" name="דיו 39">
                <a:extLst>
                  <a:ext uri="{FF2B5EF4-FFF2-40B4-BE49-F238E27FC236}">
                    <a16:creationId xmlns:a16="http://schemas.microsoft.com/office/drawing/2014/main" id="{DDC49FB8-A536-C962-DB51-A6E8DA8DDF3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54020" y="1951660"/>
                <a:ext cx="239387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קבוצה 43">
            <a:extLst>
              <a:ext uri="{FF2B5EF4-FFF2-40B4-BE49-F238E27FC236}">
                <a16:creationId xmlns:a16="http://schemas.microsoft.com/office/drawing/2014/main" id="{6B747877-3B10-4985-36A0-0B3AD96F5BE5}"/>
              </a:ext>
            </a:extLst>
          </p:cNvPr>
          <p:cNvGrpSpPr/>
          <p:nvPr/>
        </p:nvGrpSpPr>
        <p:grpSpPr>
          <a:xfrm>
            <a:off x="4991373" y="1986580"/>
            <a:ext cx="72720" cy="134640"/>
            <a:chOff x="6594765" y="2263740"/>
            <a:chExt cx="7272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דיו 40">
                  <a:extLst>
                    <a:ext uri="{FF2B5EF4-FFF2-40B4-BE49-F238E27FC236}">
                      <a16:creationId xmlns:a16="http://schemas.microsoft.com/office/drawing/2014/main" id="{EA3A0C8E-0F53-78EC-F094-F678A965E0ED}"/>
                    </a:ext>
                  </a:extLst>
                </p14:cNvPr>
                <p14:cNvContentPartPr/>
                <p14:nvPr/>
              </p14:nvContentPartPr>
              <p14:xfrm>
                <a:off x="6634365" y="2263740"/>
                <a:ext cx="33120" cy="24480"/>
              </p14:xfrm>
            </p:contentPart>
          </mc:Choice>
          <mc:Fallback xmlns="">
            <p:pic>
              <p:nvPicPr>
                <p:cNvPr id="41" name="דיו 40">
                  <a:extLst>
                    <a:ext uri="{FF2B5EF4-FFF2-40B4-BE49-F238E27FC236}">
                      <a16:creationId xmlns:a16="http://schemas.microsoft.com/office/drawing/2014/main" id="{EA3A0C8E-0F53-78EC-F094-F678A965E0E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30045" y="2259420"/>
                  <a:ext cx="41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דיו 41">
                  <a:extLst>
                    <a:ext uri="{FF2B5EF4-FFF2-40B4-BE49-F238E27FC236}">
                      <a16:creationId xmlns:a16="http://schemas.microsoft.com/office/drawing/2014/main" id="{3F2E9C23-A60F-3418-261D-C1DBAA46A10E}"/>
                    </a:ext>
                  </a:extLst>
                </p14:cNvPr>
                <p14:cNvContentPartPr/>
                <p14:nvPr/>
              </p14:nvContentPartPr>
              <p14:xfrm>
                <a:off x="6596925" y="2377140"/>
                <a:ext cx="360" cy="360"/>
              </p14:xfrm>
            </p:contentPart>
          </mc:Choice>
          <mc:Fallback xmlns="">
            <p:pic>
              <p:nvPicPr>
                <p:cNvPr id="42" name="דיו 41">
                  <a:extLst>
                    <a:ext uri="{FF2B5EF4-FFF2-40B4-BE49-F238E27FC236}">
                      <a16:creationId xmlns:a16="http://schemas.microsoft.com/office/drawing/2014/main" id="{3F2E9C23-A60F-3418-261D-C1DBAA46A1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92605" y="23728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דיו 42">
                  <a:extLst>
                    <a:ext uri="{FF2B5EF4-FFF2-40B4-BE49-F238E27FC236}">
                      <a16:creationId xmlns:a16="http://schemas.microsoft.com/office/drawing/2014/main" id="{39E1F82A-C875-4B80-AE83-A3C855DCBB00}"/>
                    </a:ext>
                  </a:extLst>
                </p14:cNvPr>
                <p14:cNvContentPartPr/>
                <p14:nvPr/>
              </p14:nvContentPartPr>
              <p14:xfrm>
                <a:off x="6594765" y="2329620"/>
                <a:ext cx="33120" cy="68760"/>
              </p14:xfrm>
            </p:contentPart>
          </mc:Choice>
          <mc:Fallback xmlns="">
            <p:pic>
              <p:nvPicPr>
                <p:cNvPr id="43" name="דיו 42">
                  <a:extLst>
                    <a:ext uri="{FF2B5EF4-FFF2-40B4-BE49-F238E27FC236}">
                      <a16:creationId xmlns:a16="http://schemas.microsoft.com/office/drawing/2014/main" id="{39E1F82A-C875-4B80-AE83-A3C855DCBB0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90445" y="2325300"/>
                  <a:ext cx="4176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8" name="דיו 47">
                <a:extLst>
                  <a:ext uri="{FF2B5EF4-FFF2-40B4-BE49-F238E27FC236}">
                    <a16:creationId xmlns:a16="http://schemas.microsoft.com/office/drawing/2014/main" id="{26AB79C7-D71C-4964-C8E9-14529904FF6E}"/>
                  </a:ext>
                </a:extLst>
              </p14:cNvPr>
              <p14:cNvContentPartPr/>
              <p14:nvPr/>
            </p14:nvContentPartPr>
            <p14:xfrm>
              <a:off x="5232213" y="1988740"/>
              <a:ext cx="48240" cy="26280"/>
            </p14:xfrm>
          </p:contentPart>
        </mc:Choice>
        <mc:Fallback>
          <p:pic>
            <p:nvPicPr>
              <p:cNvPr id="48" name="דיו 47">
                <a:extLst>
                  <a:ext uri="{FF2B5EF4-FFF2-40B4-BE49-F238E27FC236}">
                    <a16:creationId xmlns:a16="http://schemas.microsoft.com/office/drawing/2014/main" id="{26AB79C7-D71C-4964-C8E9-14529904FF6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227893" y="1984420"/>
                <a:ext cx="568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9" name="דיו 48">
                <a:extLst>
                  <a:ext uri="{FF2B5EF4-FFF2-40B4-BE49-F238E27FC236}">
                    <a16:creationId xmlns:a16="http://schemas.microsoft.com/office/drawing/2014/main" id="{5F33FAF7-3112-3985-FB6C-EBD07E3AEFFE}"/>
                  </a:ext>
                </a:extLst>
              </p14:cNvPr>
              <p14:cNvContentPartPr/>
              <p14:nvPr/>
            </p14:nvContentPartPr>
            <p14:xfrm>
              <a:off x="5008653" y="1549540"/>
              <a:ext cx="360" cy="360"/>
            </p14:xfrm>
          </p:contentPart>
        </mc:Choice>
        <mc:Fallback>
          <p:pic>
            <p:nvPicPr>
              <p:cNvPr id="49" name="דיו 48">
                <a:extLst>
                  <a:ext uri="{FF2B5EF4-FFF2-40B4-BE49-F238E27FC236}">
                    <a16:creationId xmlns:a16="http://schemas.microsoft.com/office/drawing/2014/main" id="{5F33FAF7-3112-3985-FB6C-EBD07E3AEFF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004333" y="15452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0" name="דיו 49">
                <a:extLst>
                  <a:ext uri="{FF2B5EF4-FFF2-40B4-BE49-F238E27FC236}">
                    <a16:creationId xmlns:a16="http://schemas.microsoft.com/office/drawing/2014/main" id="{B09626E6-D26F-9C37-580C-E08CCE187453}"/>
                  </a:ext>
                </a:extLst>
              </p14:cNvPr>
              <p14:cNvContentPartPr/>
              <p14:nvPr/>
            </p14:nvContentPartPr>
            <p14:xfrm>
              <a:off x="4345893" y="1984060"/>
              <a:ext cx="360" cy="32400"/>
            </p14:xfrm>
          </p:contentPart>
        </mc:Choice>
        <mc:Fallback>
          <p:pic>
            <p:nvPicPr>
              <p:cNvPr id="50" name="דיו 49">
                <a:extLst>
                  <a:ext uri="{FF2B5EF4-FFF2-40B4-BE49-F238E27FC236}">
                    <a16:creationId xmlns:a16="http://schemas.microsoft.com/office/drawing/2014/main" id="{B09626E6-D26F-9C37-580C-E08CCE18745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41573" y="1979740"/>
                <a:ext cx="90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קבוצה 53">
            <a:extLst>
              <a:ext uri="{FF2B5EF4-FFF2-40B4-BE49-F238E27FC236}">
                <a16:creationId xmlns:a16="http://schemas.microsoft.com/office/drawing/2014/main" id="{1FD931AE-C8C7-25E5-26A7-C0FDF144F044}"/>
              </a:ext>
            </a:extLst>
          </p:cNvPr>
          <p:cNvGrpSpPr/>
          <p:nvPr/>
        </p:nvGrpSpPr>
        <p:grpSpPr>
          <a:xfrm>
            <a:off x="4105593" y="1985860"/>
            <a:ext cx="97740" cy="25200"/>
            <a:chOff x="5708985" y="2263020"/>
            <a:chExt cx="97740" cy="2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דיו 34">
                  <a:extLst>
                    <a:ext uri="{FF2B5EF4-FFF2-40B4-BE49-F238E27FC236}">
                      <a16:creationId xmlns:a16="http://schemas.microsoft.com/office/drawing/2014/main" id="{D8F51466-00F5-D782-7C88-BF4BAFACB1BD}"/>
                    </a:ext>
                  </a:extLst>
                </p14:cNvPr>
                <p14:cNvContentPartPr/>
                <p14:nvPr/>
              </p14:nvContentPartPr>
              <p14:xfrm>
                <a:off x="5789265" y="2287860"/>
                <a:ext cx="360" cy="360"/>
              </p14:xfrm>
            </p:contentPart>
          </mc:Choice>
          <mc:Fallback xmlns="">
            <p:pic>
              <p:nvPicPr>
                <p:cNvPr id="35" name="דיו 34">
                  <a:extLst>
                    <a:ext uri="{FF2B5EF4-FFF2-40B4-BE49-F238E27FC236}">
                      <a16:creationId xmlns:a16="http://schemas.microsoft.com/office/drawing/2014/main" id="{D8F51466-00F5-D782-7C88-BF4BAFACB1B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71265" y="22698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דיו 35">
                  <a:extLst>
                    <a:ext uri="{FF2B5EF4-FFF2-40B4-BE49-F238E27FC236}">
                      <a16:creationId xmlns:a16="http://schemas.microsoft.com/office/drawing/2014/main" id="{6EED50C9-8319-9F69-3395-1BF592D7098C}"/>
                    </a:ext>
                  </a:extLst>
                </p14:cNvPr>
                <p14:cNvContentPartPr/>
                <p14:nvPr/>
              </p14:nvContentPartPr>
              <p14:xfrm>
                <a:off x="5708985" y="2263020"/>
                <a:ext cx="360" cy="360"/>
              </p14:xfrm>
            </p:contentPart>
          </mc:Choice>
          <mc:Fallback xmlns="">
            <p:pic>
              <p:nvPicPr>
                <p:cNvPr id="36" name="דיו 35">
                  <a:extLst>
                    <a:ext uri="{FF2B5EF4-FFF2-40B4-BE49-F238E27FC236}">
                      <a16:creationId xmlns:a16="http://schemas.microsoft.com/office/drawing/2014/main" id="{6EED50C9-8319-9F69-3395-1BF592D709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91345" y="22450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1" name="דיו 50">
                  <a:extLst>
                    <a:ext uri="{FF2B5EF4-FFF2-40B4-BE49-F238E27FC236}">
                      <a16:creationId xmlns:a16="http://schemas.microsoft.com/office/drawing/2014/main" id="{DE91AC5E-F2D5-7D74-FA25-FF63ECDB91AC}"/>
                    </a:ext>
                  </a:extLst>
                </p14:cNvPr>
                <p14:cNvContentPartPr/>
                <p14:nvPr/>
              </p14:nvContentPartPr>
              <p14:xfrm>
                <a:off x="5760285" y="2270580"/>
                <a:ext cx="42480" cy="14040"/>
              </p14:xfrm>
            </p:contentPart>
          </mc:Choice>
          <mc:Fallback xmlns="">
            <p:pic>
              <p:nvPicPr>
                <p:cNvPr id="51" name="דיו 50">
                  <a:extLst>
                    <a:ext uri="{FF2B5EF4-FFF2-40B4-BE49-F238E27FC236}">
                      <a16:creationId xmlns:a16="http://schemas.microsoft.com/office/drawing/2014/main" id="{DE91AC5E-F2D5-7D74-FA25-FF63ECDB91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55965" y="2266260"/>
                  <a:ext cx="51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3" name="דיו 52">
                  <a:extLst>
                    <a:ext uri="{FF2B5EF4-FFF2-40B4-BE49-F238E27FC236}">
                      <a16:creationId xmlns:a16="http://schemas.microsoft.com/office/drawing/2014/main" id="{FB061D48-37E4-FCD7-CA7A-77E1D5DC2678}"/>
                    </a:ext>
                  </a:extLst>
                </p14:cNvPr>
                <p14:cNvContentPartPr/>
                <p14:nvPr/>
              </p14:nvContentPartPr>
              <p14:xfrm>
                <a:off x="5806365" y="2270580"/>
                <a:ext cx="360" cy="360"/>
              </p14:xfrm>
            </p:contentPart>
          </mc:Choice>
          <mc:Fallback xmlns="">
            <p:pic>
              <p:nvPicPr>
                <p:cNvPr id="53" name="דיו 52">
                  <a:extLst>
                    <a:ext uri="{FF2B5EF4-FFF2-40B4-BE49-F238E27FC236}">
                      <a16:creationId xmlns:a16="http://schemas.microsoft.com/office/drawing/2014/main" id="{FB061D48-37E4-FCD7-CA7A-77E1D5DC26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02045" y="22662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5" name="דיו 54">
                <a:extLst>
                  <a:ext uri="{FF2B5EF4-FFF2-40B4-BE49-F238E27FC236}">
                    <a16:creationId xmlns:a16="http://schemas.microsoft.com/office/drawing/2014/main" id="{180EC138-EFFD-8CB4-3B35-F47AEC1AECCA}"/>
                  </a:ext>
                </a:extLst>
              </p14:cNvPr>
              <p14:cNvContentPartPr/>
              <p14:nvPr/>
            </p14:nvContentPartPr>
            <p14:xfrm>
              <a:off x="5666373" y="2182060"/>
              <a:ext cx="72360" cy="2520"/>
            </p14:xfrm>
          </p:contentPart>
        </mc:Choice>
        <mc:Fallback>
          <p:pic>
            <p:nvPicPr>
              <p:cNvPr id="55" name="דיו 54">
                <a:extLst>
                  <a:ext uri="{FF2B5EF4-FFF2-40B4-BE49-F238E27FC236}">
                    <a16:creationId xmlns:a16="http://schemas.microsoft.com/office/drawing/2014/main" id="{180EC138-EFFD-8CB4-3B35-F47AEC1AECC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62053" y="2178280"/>
                <a:ext cx="81000" cy="1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קבוצה 57">
            <a:extLst>
              <a:ext uri="{FF2B5EF4-FFF2-40B4-BE49-F238E27FC236}">
                <a16:creationId xmlns:a16="http://schemas.microsoft.com/office/drawing/2014/main" id="{35F980FD-E58A-6257-205A-9822F6CABCA9}"/>
              </a:ext>
            </a:extLst>
          </p:cNvPr>
          <p:cNvGrpSpPr/>
          <p:nvPr/>
        </p:nvGrpSpPr>
        <p:grpSpPr>
          <a:xfrm>
            <a:off x="4822893" y="1939060"/>
            <a:ext cx="66240" cy="75600"/>
            <a:chOff x="6426285" y="2216220"/>
            <a:chExt cx="66240" cy="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דיו 44">
                  <a:extLst>
                    <a:ext uri="{FF2B5EF4-FFF2-40B4-BE49-F238E27FC236}">
                      <a16:creationId xmlns:a16="http://schemas.microsoft.com/office/drawing/2014/main" id="{DBCFE981-F64B-E9D1-366B-38742B559587}"/>
                    </a:ext>
                  </a:extLst>
                </p14:cNvPr>
                <p14:cNvContentPartPr/>
                <p14:nvPr/>
              </p14:nvContentPartPr>
              <p14:xfrm>
                <a:off x="6426285" y="2228820"/>
                <a:ext cx="60840" cy="6840"/>
              </p14:xfrm>
            </p:contentPart>
          </mc:Choice>
          <mc:Fallback xmlns="">
            <p:pic>
              <p:nvPicPr>
                <p:cNvPr id="45" name="דיו 44">
                  <a:extLst>
                    <a:ext uri="{FF2B5EF4-FFF2-40B4-BE49-F238E27FC236}">
                      <a16:creationId xmlns:a16="http://schemas.microsoft.com/office/drawing/2014/main" id="{DBCFE981-F64B-E9D1-366B-38742B55958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1965" y="2224500"/>
                  <a:ext cx="69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דיו 45">
                  <a:extLst>
                    <a:ext uri="{FF2B5EF4-FFF2-40B4-BE49-F238E27FC236}">
                      <a16:creationId xmlns:a16="http://schemas.microsoft.com/office/drawing/2014/main" id="{089FE266-AE04-8BD4-28DB-2B7A51B02CE8}"/>
                    </a:ext>
                  </a:extLst>
                </p14:cNvPr>
                <p14:cNvContentPartPr/>
                <p14:nvPr/>
              </p14:nvContentPartPr>
              <p14:xfrm>
                <a:off x="6442125" y="2267700"/>
                <a:ext cx="34560" cy="24120"/>
              </p14:xfrm>
            </p:contentPart>
          </mc:Choice>
          <mc:Fallback xmlns="">
            <p:pic>
              <p:nvPicPr>
                <p:cNvPr id="46" name="דיו 45">
                  <a:extLst>
                    <a:ext uri="{FF2B5EF4-FFF2-40B4-BE49-F238E27FC236}">
                      <a16:creationId xmlns:a16="http://schemas.microsoft.com/office/drawing/2014/main" id="{089FE266-AE04-8BD4-28DB-2B7A51B02C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7805" y="2263380"/>
                  <a:ext cx="43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דיו 55">
                  <a:extLst>
                    <a:ext uri="{FF2B5EF4-FFF2-40B4-BE49-F238E27FC236}">
                      <a16:creationId xmlns:a16="http://schemas.microsoft.com/office/drawing/2014/main" id="{88CF90C7-1C55-FC25-3180-BEBA4206B4BD}"/>
                    </a:ext>
                  </a:extLst>
                </p14:cNvPr>
                <p14:cNvContentPartPr/>
                <p14:nvPr/>
              </p14:nvContentPartPr>
              <p14:xfrm>
                <a:off x="6434925" y="2236380"/>
                <a:ext cx="40320" cy="360"/>
              </p14:xfrm>
            </p:contentPart>
          </mc:Choice>
          <mc:Fallback xmlns="">
            <p:pic>
              <p:nvPicPr>
                <p:cNvPr id="56" name="דיו 55">
                  <a:extLst>
                    <a:ext uri="{FF2B5EF4-FFF2-40B4-BE49-F238E27FC236}">
                      <a16:creationId xmlns:a16="http://schemas.microsoft.com/office/drawing/2014/main" id="{88CF90C7-1C55-FC25-3180-BEBA4206B4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0605" y="2232060"/>
                  <a:ext cx="48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דיו 56">
                  <a:extLst>
                    <a:ext uri="{FF2B5EF4-FFF2-40B4-BE49-F238E27FC236}">
                      <a16:creationId xmlns:a16="http://schemas.microsoft.com/office/drawing/2014/main" id="{7D70E986-DE90-B7B8-E0F8-1D4A778184B8}"/>
                    </a:ext>
                  </a:extLst>
                </p14:cNvPr>
                <p14:cNvContentPartPr/>
                <p14:nvPr/>
              </p14:nvContentPartPr>
              <p14:xfrm>
                <a:off x="6434925" y="2216220"/>
                <a:ext cx="57600" cy="11160"/>
              </p14:xfrm>
            </p:contentPart>
          </mc:Choice>
          <mc:Fallback xmlns="">
            <p:pic>
              <p:nvPicPr>
                <p:cNvPr id="57" name="דיו 56">
                  <a:extLst>
                    <a:ext uri="{FF2B5EF4-FFF2-40B4-BE49-F238E27FC236}">
                      <a16:creationId xmlns:a16="http://schemas.microsoft.com/office/drawing/2014/main" id="{7D70E986-DE90-B7B8-E0F8-1D4A778184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30605" y="2211900"/>
                  <a:ext cx="662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9" name="דיו 58">
                <a:extLst>
                  <a:ext uri="{FF2B5EF4-FFF2-40B4-BE49-F238E27FC236}">
                    <a16:creationId xmlns:a16="http://schemas.microsoft.com/office/drawing/2014/main" id="{A370D378-719E-3D94-7C8D-1D13D4227FAF}"/>
                  </a:ext>
                </a:extLst>
              </p14:cNvPr>
              <p14:cNvContentPartPr/>
              <p14:nvPr/>
            </p14:nvContentPartPr>
            <p14:xfrm>
              <a:off x="4574133" y="2000980"/>
              <a:ext cx="15840" cy="34560"/>
            </p14:xfrm>
          </p:contentPart>
        </mc:Choice>
        <mc:Fallback>
          <p:pic>
            <p:nvPicPr>
              <p:cNvPr id="59" name="דיו 58">
                <a:extLst>
                  <a:ext uri="{FF2B5EF4-FFF2-40B4-BE49-F238E27FC236}">
                    <a16:creationId xmlns:a16="http://schemas.microsoft.com/office/drawing/2014/main" id="{A370D378-719E-3D94-7C8D-1D13D4227F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69813" y="1996660"/>
                <a:ext cx="24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0" name="דיו 59">
                <a:extLst>
                  <a:ext uri="{FF2B5EF4-FFF2-40B4-BE49-F238E27FC236}">
                    <a16:creationId xmlns:a16="http://schemas.microsoft.com/office/drawing/2014/main" id="{BD77CBC8-086D-F8F4-EB6B-907793DC86F5}"/>
                  </a:ext>
                </a:extLst>
              </p14:cNvPr>
              <p14:cNvContentPartPr/>
              <p14:nvPr/>
            </p14:nvContentPartPr>
            <p14:xfrm>
              <a:off x="2003408" y="1815480"/>
              <a:ext cx="360" cy="360"/>
            </p14:xfrm>
          </p:contentPart>
        </mc:Choice>
        <mc:Fallback>
          <p:pic>
            <p:nvPicPr>
              <p:cNvPr id="60" name="דיו 59">
                <a:extLst>
                  <a:ext uri="{FF2B5EF4-FFF2-40B4-BE49-F238E27FC236}">
                    <a16:creationId xmlns:a16="http://schemas.microsoft.com/office/drawing/2014/main" id="{BD77CBC8-086D-F8F4-EB6B-907793DC86F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99088" y="181116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2" name="דיו 61">
                <a:extLst>
                  <a:ext uri="{FF2B5EF4-FFF2-40B4-BE49-F238E27FC236}">
                    <a16:creationId xmlns:a16="http://schemas.microsoft.com/office/drawing/2014/main" id="{AC4282A6-C483-87B8-A93F-BC2E01A31706}"/>
                  </a:ext>
                </a:extLst>
              </p14:cNvPr>
              <p14:cNvContentPartPr/>
              <p14:nvPr/>
            </p14:nvContentPartPr>
            <p14:xfrm>
              <a:off x="1319493" y="1699270"/>
              <a:ext cx="24480" cy="8640"/>
            </p14:xfrm>
          </p:contentPart>
        </mc:Choice>
        <mc:Fallback>
          <p:pic>
            <p:nvPicPr>
              <p:cNvPr id="62" name="דיו 61">
                <a:extLst>
                  <a:ext uri="{FF2B5EF4-FFF2-40B4-BE49-F238E27FC236}">
                    <a16:creationId xmlns:a16="http://schemas.microsoft.com/office/drawing/2014/main" id="{AC4282A6-C483-87B8-A93F-BC2E01A3170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315173" y="1694762"/>
                <a:ext cx="33120" cy="17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3" name="דיו 62">
                <a:extLst>
                  <a:ext uri="{FF2B5EF4-FFF2-40B4-BE49-F238E27FC236}">
                    <a16:creationId xmlns:a16="http://schemas.microsoft.com/office/drawing/2014/main" id="{091AF5E0-B3A8-D21C-2079-76E8ABAEC295}"/>
                  </a:ext>
                </a:extLst>
              </p14:cNvPr>
              <p14:cNvContentPartPr/>
              <p14:nvPr/>
            </p14:nvContentPartPr>
            <p14:xfrm>
              <a:off x="1610373" y="1465630"/>
              <a:ext cx="55800" cy="96480"/>
            </p14:xfrm>
          </p:contentPart>
        </mc:Choice>
        <mc:Fallback>
          <p:pic>
            <p:nvPicPr>
              <p:cNvPr id="63" name="דיו 62">
                <a:extLst>
                  <a:ext uri="{FF2B5EF4-FFF2-40B4-BE49-F238E27FC236}">
                    <a16:creationId xmlns:a16="http://schemas.microsoft.com/office/drawing/2014/main" id="{091AF5E0-B3A8-D21C-2079-76E8ABAEC29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606053" y="1461310"/>
                <a:ext cx="64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202" name="דיו 3201">
                <a:extLst>
                  <a:ext uri="{FF2B5EF4-FFF2-40B4-BE49-F238E27FC236}">
                    <a16:creationId xmlns:a16="http://schemas.microsoft.com/office/drawing/2014/main" id="{EAA8CAD5-6568-AEF1-23E9-7351A7D70A99}"/>
                  </a:ext>
                </a:extLst>
              </p14:cNvPr>
              <p14:cNvContentPartPr/>
              <p14:nvPr/>
            </p14:nvContentPartPr>
            <p14:xfrm>
              <a:off x="1609293" y="1474270"/>
              <a:ext cx="42840" cy="68040"/>
            </p14:xfrm>
          </p:contentPart>
        </mc:Choice>
        <mc:Fallback>
          <p:pic>
            <p:nvPicPr>
              <p:cNvPr id="3202" name="דיו 3201">
                <a:extLst>
                  <a:ext uri="{FF2B5EF4-FFF2-40B4-BE49-F238E27FC236}">
                    <a16:creationId xmlns:a16="http://schemas.microsoft.com/office/drawing/2014/main" id="{EAA8CAD5-6568-AEF1-23E9-7351A7D70A9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604936" y="1469950"/>
                <a:ext cx="51553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205" name="דיו 3204">
                <a:extLst>
                  <a:ext uri="{FF2B5EF4-FFF2-40B4-BE49-F238E27FC236}">
                    <a16:creationId xmlns:a16="http://schemas.microsoft.com/office/drawing/2014/main" id="{830B2A12-FED9-780E-63F1-5CC7DE85180E}"/>
                  </a:ext>
                </a:extLst>
              </p14:cNvPr>
              <p14:cNvContentPartPr/>
              <p14:nvPr/>
            </p14:nvContentPartPr>
            <p14:xfrm>
              <a:off x="1651773" y="1460230"/>
              <a:ext cx="7560" cy="100080"/>
            </p14:xfrm>
          </p:contentPart>
        </mc:Choice>
        <mc:Fallback>
          <p:pic>
            <p:nvPicPr>
              <p:cNvPr id="3205" name="דיו 3204">
                <a:extLst>
                  <a:ext uri="{FF2B5EF4-FFF2-40B4-BE49-F238E27FC236}">
                    <a16:creationId xmlns:a16="http://schemas.microsoft.com/office/drawing/2014/main" id="{830B2A12-FED9-780E-63F1-5CC7DE85180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647649" y="1455910"/>
                <a:ext cx="15807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206" name="דיו 3205">
                <a:extLst>
                  <a:ext uri="{FF2B5EF4-FFF2-40B4-BE49-F238E27FC236}">
                    <a16:creationId xmlns:a16="http://schemas.microsoft.com/office/drawing/2014/main" id="{DF920BDD-2C31-21F8-7D3B-79FE4054C814}"/>
                  </a:ext>
                </a:extLst>
              </p14:cNvPr>
              <p14:cNvContentPartPr/>
              <p14:nvPr/>
            </p14:nvContentPartPr>
            <p14:xfrm>
              <a:off x="1801533" y="1788550"/>
              <a:ext cx="42840" cy="19440"/>
            </p14:xfrm>
          </p:contentPart>
        </mc:Choice>
        <mc:Fallback>
          <p:pic>
            <p:nvPicPr>
              <p:cNvPr id="3206" name="דיו 3205">
                <a:extLst>
                  <a:ext uri="{FF2B5EF4-FFF2-40B4-BE49-F238E27FC236}">
                    <a16:creationId xmlns:a16="http://schemas.microsoft.com/office/drawing/2014/main" id="{DF920BDD-2C31-21F8-7D3B-79FE4054C81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797213" y="1784148"/>
                <a:ext cx="51480" cy="28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210" name="דיו 3209">
                <a:extLst>
                  <a:ext uri="{FF2B5EF4-FFF2-40B4-BE49-F238E27FC236}">
                    <a16:creationId xmlns:a16="http://schemas.microsoft.com/office/drawing/2014/main" id="{14A26EE7-509A-084A-2FF4-1F9F2B8B28A5}"/>
                  </a:ext>
                </a:extLst>
              </p14:cNvPr>
              <p14:cNvContentPartPr/>
              <p14:nvPr/>
            </p14:nvContentPartPr>
            <p14:xfrm>
              <a:off x="2335773" y="1682710"/>
              <a:ext cx="16920" cy="15120"/>
            </p14:xfrm>
          </p:contentPart>
        </mc:Choice>
        <mc:Fallback>
          <p:pic>
            <p:nvPicPr>
              <p:cNvPr id="3210" name="דיו 3209">
                <a:extLst>
                  <a:ext uri="{FF2B5EF4-FFF2-40B4-BE49-F238E27FC236}">
                    <a16:creationId xmlns:a16="http://schemas.microsoft.com/office/drawing/2014/main" id="{14A26EE7-509A-084A-2FF4-1F9F2B8B28A5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331453" y="1678390"/>
                <a:ext cx="25560" cy="2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4" name="קבוצה 1023">
            <a:extLst>
              <a:ext uri="{FF2B5EF4-FFF2-40B4-BE49-F238E27FC236}">
                <a16:creationId xmlns:a16="http://schemas.microsoft.com/office/drawing/2014/main" id="{8EA6A8C5-CE69-14A9-7552-B4AAC563AB50}"/>
              </a:ext>
            </a:extLst>
          </p:cNvPr>
          <p:cNvGrpSpPr/>
          <p:nvPr/>
        </p:nvGrpSpPr>
        <p:grpSpPr>
          <a:xfrm>
            <a:off x="2063613" y="1804390"/>
            <a:ext cx="25200" cy="46440"/>
            <a:chOff x="3667005" y="2081550"/>
            <a:chExt cx="25200" cy="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07" name="דיו 3206">
                  <a:extLst>
                    <a:ext uri="{FF2B5EF4-FFF2-40B4-BE49-F238E27FC236}">
                      <a16:creationId xmlns:a16="http://schemas.microsoft.com/office/drawing/2014/main" id="{49FB1104-3047-C9CB-02EF-84E5B3938534}"/>
                    </a:ext>
                  </a:extLst>
                </p14:cNvPr>
                <p14:cNvContentPartPr/>
                <p14:nvPr/>
              </p14:nvContentPartPr>
              <p14:xfrm>
                <a:off x="3682125" y="2085870"/>
                <a:ext cx="360" cy="360"/>
              </p14:xfrm>
            </p:contentPart>
          </mc:Choice>
          <mc:Fallback xmlns="">
            <p:pic>
              <p:nvPicPr>
                <p:cNvPr id="3207" name="דיו 3206">
                  <a:extLst>
                    <a:ext uri="{FF2B5EF4-FFF2-40B4-BE49-F238E27FC236}">
                      <a16:creationId xmlns:a16="http://schemas.microsoft.com/office/drawing/2014/main" id="{49FB1104-3047-C9CB-02EF-84E5B3938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77805" y="208155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08" name="דיו 3207">
                  <a:extLst>
                    <a:ext uri="{FF2B5EF4-FFF2-40B4-BE49-F238E27FC236}">
                      <a16:creationId xmlns:a16="http://schemas.microsoft.com/office/drawing/2014/main" id="{60D1F8B5-6C28-5C1A-A0FB-845260FEDCAE}"/>
                    </a:ext>
                  </a:extLst>
                </p14:cNvPr>
                <p14:cNvContentPartPr/>
                <p14:nvPr/>
              </p14:nvContentPartPr>
              <p14:xfrm>
                <a:off x="3672405" y="2081550"/>
                <a:ext cx="19800" cy="10800"/>
              </p14:xfrm>
            </p:contentPart>
          </mc:Choice>
          <mc:Fallback xmlns="">
            <p:pic>
              <p:nvPicPr>
                <p:cNvPr id="3208" name="דיו 3207">
                  <a:extLst>
                    <a:ext uri="{FF2B5EF4-FFF2-40B4-BE49-F238E27FC236}">
                      <a16:creationId xmlns:a16="http://schemas.microsoft.com/office/drawing/2014/main" id="{60D1F8B5-6C28-5C1A-A0FB-845260FEDCA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68085" y="2077230"/>
                  <a:ext cx="28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11" name="דיו 3210">
                  <a:extLst>
                    <a:ext uri="{FF2B5EF4-FFF2-40B4-BE49-F238E27FC236}">
                      <a16:creationId xmlns:a16="http://schemas.microsoft.com/office/drawing/2014/main" id="{B3E7489B-FB44-18E2-AD71-CD3DCCA504A1}"/>
                    </a:ext>
                  </a:extLst>
                </p14:cNvPr>
                <p14:cNvContentPartPr/>
                <p14:nvPr/>
              </p14:nvContentPartPr>
              <p14:xfrm>
                <a:off x="3667005" y="2127630"/>
                <a:ext cx="360" cy="360"/>
              </p14:xfrm>
            </p:contentPart>
          </mc:Choice>
          <mc:Fallback xmlns="">
            <p:pic>
              <p:nvPicPr>
                <p:cNvPr id="3211" name="דיו 3210">
                  <a:extLst>
                    <a:ext uri="{FF2B5EF4-FFF2-40B4-BE49-F238E27FC236}">
                      <a16:creationId xmlns:a16="http://schemas.microsoft.com/office/drawing/2014/main" id="{B3E7489B-FB44-18E2-AD71-CD3DCCA504A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62685" y="21233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25" name="דיו 1024">
                <a:extLst>
                  <a:ext uri="{FF2B5EF4-FFF2-40B4-BE49-F238E27FC236}">
                    <a16:creationId xmlns:a16="http://schemas.microsoft.com/office/drawing/2014/main" id="{42600651-2050-D2BE-830D-B0DFD11F2658}"/>
                  </a:ext>
                </a:extLst>
              </p14:cNvPr>
              <p14:cNvContentPartPr/>
              <p14:nvPr/>
            </p14:nvContentPartPr>
            <p14:xfrm>
              <a:off x="1815213" y="1654270"/>
              <a:ext cx="75600" cy="53640"/>
            </p14:xfrm>
          </p:contentPart>
        </mc:Choice>
        <mc:Fallback>
          <p:pic>
            <p:nvPicPr>
              <p:cNvPr id="1025" name="דיו 1024">
                <a:extLst>
                  <a:ext uri="{FF2B5EF4-FFF2-40B4-BE49-F238E27FC236}">
                    <a16:creationId xmlns:a16="http://schemas.microsoft.com/office/drawing/2014/main" id="{42600651-2050-D2BE-830D-B0DFD11F2658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810893" y="1649950"/>
                <a:ext cx="84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27" name="דיו 1026">
                <a:extLst>
                  <a:ext uri="{FF2B5EF4-FFF2-40B4-BE49-F238E27FC236}">
                    <a16:creationId xmlns:a16="http://schemas.microsoft.com/office/drawing/2014/main" id="{45ECDDA7-E4A2-33DF-0478-D620A9E2F5AA}"/>
                  </a:ext>
                </a:extLst>
              </p14:cNvPr>
              <p14:cNvContentPartPr/>
              <p14:nvPr/>
            </p14:nvContentPartPr>
            <p14:xfrm>
              <a:off x="1678773" y="2481280"/>
              <a:ext cx="70560" cy="41760"/>
            </p14:xfrm>
          </p:contentPart>
        </mc:Choice>
        <mc:Fallback>
          <p:pic>
            <p:nvPicPr>
              <p:cNvPr id="1027" name="דיו 1026">
                <a:extLst>
                  <a:ext uri="{FF2B5EF4-FFF2-40B4-BE49-F238E27FC236}">
                    <a16:creationId xmlns:a16="http://schemas.microsoft.com/office/drawing/2014/main" id="{45ECDDA7-E4A2-33DF-0478-D620A9E2F5A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74453" y="2476960"/>
                <a:ext cx="792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28" name="דיו 1027">
                <a:extLst>
                  <a:ext uri="{FF2B5EF4-FFF2-40B4-BE49-F238E27FC236}">
                    <a16:creationId xmlns:a16="http://schemas.microsoft.com/office/drawing/2014/main" id="{CA903292-5A74-0F13-F0FD-C74D1C001A66}"/>
                  </a:ext>
                </a:extLst>
              </p14:cNvPr>
              <p14:cNvContentPartPr/>
              <p14:nvPr/>
            </p14:nvContentPartPr>
            <p14:xfrm>
              <a:off x="1382853" y="2510080"/>
              <a:ext cx="40680" cy="23040"/>
            </p14:xfrm>
          </p:contentPart>
        </mc:Choice>
        <mc:Fallback>
          <p:pic>
            <p:nvPicPr>
              <p:cNvPr id="1028" name="דיו 1027">
                <a:extLst>
                  <a:ext uri="{FF2B5EF4-FFF2-40B4-BE49-F238E27FC236}">
                    <a16:creationId xmlns:a16="http://schemas.microsoft.com/office/drawing/2014/main" id="{CA903292-5A74-0F13-F0FD-C74D1C001A6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378533" y="2505760"/>
                <a:ext cx="49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029" name="דיו 1028">
                <a:extLst>
                  <a:ext uri="{FF2B5EF4-FFF2-40B4-BE49-F238E27FC236}">
                    <a16:creationId xmlns:a16="http://schemas.microsoft.com/office/drawing/2014/main" id="{880B2EF4-5875-6FBB-6CB3-262883A599C0}"/>
                  </a:ext>
                </a:extLst>
              </p14:cNvPr>
              <p14:cNvContentPartPr/>
              <p14:nvPr/>
            </p14:nvContentPartPr>
            <p14:xfrm>
              <a:off x="1299693" y="2410720"/>
              <a:ext cx="360" cy="360"/>
            </p14:xfrm>
          </p:contentPart>
        </mc:Choice>
        <mc:Fallback>
          <p:pic>
            <p:nvPicPr>
              <p:cNvPr id="1029" name="דיו 1028">
                <a:extLst>
                  <a:ext uri="{FF2B5EF4-FFF2-40B4-BE49-F238E27FC236}">
                    <a16:creationId xmlns:a16="http://schemas.microsoft.com/office/drawing/2014/main" id="{880B2EF4-5875-6FBB-6CB3-262883A599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295373" y="24064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30" name="דיו 1029">
                <a:extLst>
                  <a:ext uri="{FF2B5EF4-FFF2-40B4-BE49-F238E27FC236}">
                    <a16:creationId xmlns:a16="http://schemas.microsoft.com/office/drawing/2014/main" id="{CED5FB2E-A73A-613B-8EBE-D6931C6CFF42}"/>
                  </a:ext>
                </a:extLst>
              </p14:cNvPr>
              <p14:cNvContentPartPr/>
              <p14:nvPr/>
            </p14:nvContentPartPr>
            <p14:xfrm>
              <a:off x="2495973" y="1569040"/>
              <a:ext cx="14040" cy="12960"/>
            </p14:xfrm>
          </p:contentPart>
        </mc:Choice>
        <mc:Fallback>
          <p:pic>
            <p:nvPicPr>
              <p:cNvPr id="1030" name="דיו 1029">
                <a:extLst>
                  <a:ext uri="{FF2B5EF4-FFF2-40B4-BE49-F238E27FC236}">
                    <a16:creationId xmlns:a16="http://schemas.microsoft.com/office/drawing/2014/main" id="{CED5FB2E-A73A-613B-8EBE-D6931C6CFF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91539" y="1564720"/>
                <a:ext cx="22907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32" name="דיו 1031">
                <a:extLst>
                  <a:ext uri="{FF2B5EF4-FFF2-40B4-BE49-F238E27FC236}">
                    <a16:creationId xmlns:a16="http://schemas.microsoft.com/office/drawing/2014/main" id="{39D2BBB9-2D75-25C2-9EEE-4E0129B7F4E0}"/>
                  </a:ext>
                </a:extLst>
              </p14:cNvPr>
              <p14:cNvContentPartPr/>
              <p14:nvPr/>
            </p14:nvContentPartPr>
            <p14:xfrm>
              <a:off x="2476533" y="1508200"/>
              <a:ext cx="85680" cy="89640"/>
            </p14:xfrm>
          </p:contentPart>
        </mc:Choice>
        <mc:Fallback>
          <p:pic>
            <p:nvPicPr>
              <p:cNvPr id="1032" name="דיו 1031">
                <a:extLst>
                  <a:ext uri="{FF2B5EF4-FFF2-40B4-BE49-F238E27FC236}">
                    <a16:creationId xmlns:a16="http://schemas.microsoft.com/office/drawing/2014/main" id="{39D2BBB9-2D75-25C2-9EEE-4E0129B7F4E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67533" y="1499164"/>
                <a:ext cx="103320" cy="1073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33" name="דיו 1032">
                <a:extLst>
                  <a:ext uri="{FF2B5EF4-FFF2-40B4-BE49-F238E27FC236}">
                    <a16:creationId xmlns:a16="http://schemas.microsoft.com/office/drawing/2014/main" id="{5CFE9182-FA26-9C25-6961-4700E63E8240}"/>
                  </a:ext>
                </a:extLst>
              </p14:cNvPr>
              <p14:cNvContentPartPr/>
              <p14:nvPr/>
            </p14:nvContentPartPr>
            <p14:xfrm>
              <a:off x="2479413" y="1491280"/>
              <a:ext cx="73080" cy="68760"/>
            </p14:xfrm>
          </p:contentPart>
        </mc:Choice>
        <mc:Fallback>
          <p:pic>
            <p:nvPicPr>
              <p:cNvPr id="1033" name="דיו 1032">
                <a:extLst>
                  <a:ext uri="{FF2B5EF4-FFF2-40B4-BE49-F238E27FC236}">
                    <a16:creationId xmlns:a16="http://schemas.microsoft.com/office/drawing/2014/main" id="{5CFE9182-FA26-9C25-6961-4700E63E82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70457" y="1482280"/>
                <a:ext cx="90634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34" name="דיו 1033">
                <a:extLst>
                  <a:ext uri="{FF2B5EF4-FFF2-40B4-BE49-F238E27FC236}">
                    <a16:creationId xmlns:a16="http://schemas.microsoft.com/office/drawing/2014/main" id="{9D12FD55-724F-8593-C2E1-1D7E29C33AC7}"/>
                  </a:ext>
                </a:extLst>
              </p14:cNvPr>
              <p14:cNvContentPartPr/>
              <p14:nvPr/>
            </p14:nvContentPartPr>
            <p14:xfrm>
              <a:off x="2479053" y="1511440"/>
              <a:ext cx="91440" cy="107640"/>
            </p14:xfrm>
          </p:contentPart>
        </mc:Choice>
        <mc:Fallback>
          <p:pic>
            <p:nvPicPr>
              <p:cNvPr id="1034" name="דיו 1033">
                <a:extLst>
                  <a:ext uri="{FF2B5EF4-FFF2-40B4-BE49-F238E27FC236}">
                    <a16:creationId xmlns:a16="http://schemas.microsoft.com/office/drawing/2014/main" id="{9D12FD55-724F-8593-C2E1-1D7E29C33AC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70053" y="1502410"/>
                <a:ext cx="109080" cy="125339"/>
              </a:xfrm>
              <a:prstGeom prst="rect">
                <a:avLst/>
              </a:prstGeom>
            </p:spPr>
          </p:pic>
        </mc:Fallback>
      </mc:AlternateContent>
      <p:sp>
        <p:nvSpPr>
          <p:cNvPr id="1035" name="תיבת טקסט 1034">
            <a:extLst>
              <a:ext uri="{FF2B5EF4-FFF2-40B4-BE49-F238E27FC236}">
                <a16:creationId xmlns:a16="http://schemas.microsoft.com/office/drawing/2014/main" id="{BDB2857F-2C91-3EA4-CD07-A9D4C47DCBAA}"/>
              </a:ext>
            </a:extLst>
          </p:cNvPr>
          <p:cNvSpPr txBox="1"/>
          <p:nvPr/>
        </p:nvSpPr>
        <p:spPr>
          <a:xfrm>
            <a:off x="1271239" y="3650166"/>
            <a:ext cx="4658648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לשקול לדבר </a:t>
            </a:r>
            <a:r>
              <a:rPr lang="he-IL" dirty="0" err="1">
                <a:solidFill>
                  <a:schemeClr val="tx1"/>
                </a:solidFill>
              </a:rPr>
              <a:t>לע</a:t>
            </a:r>
            <a:r>
              <a:rPr lang="he-IL" dirty="0">
                <a:solidFill>
                  <a:schemeClr val="tx1"/>
                </a:solidFill>
              </a:rPr>
              <a:t> מה היתרונות חסרונות של כל אחת מהשיטות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solidFill>
                  <a:schemeClr val="tx1"/>
                </a:solidFill>
              </a:rPr>
              <a:t>להראות את הדאטה </a:t>
            </a:r>
            <a:r>
              <a:rPr lang="he-IL" dirty="0" err="1">
                <a:solidFill>
                  <a:schemeClr val="tx1"/>
                </a:solidFill>
              </a:rPr>
              <a:t>שאננחו</a:t>
            </a:r>
            <a:r>
              <a:rPr lang="he-IL" dirty="0">
                <a:solidFill>
                  <a:schemeClr val="tx1"/>
                </a:solidFill>
              </a:rPr>
              <a:t> פיזית עבדנו עליו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03BB48E-67E1-0ABA-C5E0-3E1B88E57BCF}"/>
              </a:ext>
            </a:extLst>
          </p:cNvPr>
          <p:cNvSpPr txBox="1"/>
          <p:nvPr/>
        </p:nvSpPr>
        <p:spPr>
          <a:xfrm>
            <a:off x="452169" y="3163048"/>
            <a:ext cx="7255512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יש איך שבונים את המבנה – את הגרף (מולקולה) ויש את </a:t>
            </a:r>
            <a:r>
              <a:rPr lang="he-IL" dirty="0" err="1"/>
              <a:t>הסמיילס</a:t>
            </a:r>
            <a:r>
              <a:rPr lang="he-IL" dirty="0"/>
              <a:t> שזה דרך </a:t>
            </a:r>
            <a:r>
              <a:rPr lang="he-IL" dirty="0" err="1"/>
              <a:t>סטרינג</a:t>
            </a:r>
            <a:r>
              <a:rPr lang="he-IL" dirty="0"/>
              <a:t> להראות את הגרף.</a:t>
            </a:r>
          </a:p>
          <a:p>
            <a:r>
              <a:rPr lang="he-IL" dirty="0"/>
              <a:t>בפועל המודל רואה וקטורים בכל מקרה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EE61E95-350F-3316-B41B-B418401C2BD3}"/>
              </a:ext>
            </a:extLst>
          </p:cNvPr>
          <p:cNvSpPr txBox="1"/>
          <p:nvPr/>
        </p:nvSpPr>
        <p:spPr>
          <a:xfrm>
            <a:off x="4822893" y="1266448"/>
            <a:ext cx="2754280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חץ מהמולקולה </a:t>
            </a:r>
            <a:r>
              <a:rPr lang="he-IL" dirty="0" err="1"/>
              <a:t>ומהסטרינג</a:t>
            </a:r>
            <a:r>
              <a:rPr lang="he-IL" dirty="0"/>
              <a:t> </a:t>
            </a:r>
            <a:r>
              <a:rPr lang="he-IL" dirty="0" err="1"/>
              <a:t>לאימבדינג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3500" fill="hold"/>
                                        <p:tgtEl>
                                          <p:spTgt spid="330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3100" fill="hold"/>
                                        <p:tgtEl>
                                          <p:spTgt spid="33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4500" fill="hold"/>
                                        <p:tgtEl>
                                          <p:spTgt spid="3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>
          <a:extLst>
            <a:ext uri="{FF2B5EF4-FFF2-40B4-BE49-F238E27FC236}">
              <a16:creationId xmlns:a16="http://schemas.microsoft.com/office/drawing/2014/main" id="{25377D7D-5DE2-A4F0-4975-E47573BB4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92">
            <a:extLst>
              <a:ext uri="{FF2B5EF4-FFF2-40B4-BE49-F238E27FC236}">
                <a16:creationId xmlns:a16="http://schemas.microsoft.com/office/drawing/2014/main" id="{667016F3-0AD6-D539-546A-D6F3593C8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074075" y="959083"/>
            <a:ext cx="4941900" cy="71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KNOWN</a:t>
            </a:r>
            <a:r>
              <a:rPr lang="en" dirty="0"/>
              <a:t> METHODS</a:t>
            </a:r>
            <a:endParaRPr dirty="0"/>
          </a:p>
        </p:txBody>
      </p:sp>
      <p:grpSp>
        <p:nvGrpSpPr>
          <p:cNvPr id="3818" name="Google Shape;3818;p92">
            <a:extLst>
              <a:ext uri="{FF2B5EF4-FFF2-40B4-BE49-F238E27FC236}">
                <a16:creationId xmlns:a16="http://schemas.microsoft.com/office/drawing/2014/main" id="{4466A00B-9254-4BC9-AF73-669475BB6214}"/>
              </a:ext>
            </a:extLst>
          </p:cNvPr>
          <p:cNvGrpSpPr/>
          <p:nvPr/>
        </p:nvGrpSpPr>
        <p:grpSpPr>
          <a:xfrm flipH="1">
            <a:off x="205881" y="1813626"/>
            <a:ext cx="2770535" cy="3392063"/>
            <a:chOff x="2434077" y="2959126"/>
            <a:chExt cx="1817578" cy="2225325"/>
          </a:xfrm>
        </p:grpSpPr>
        <p:sp>
          <p:nvSpPr>
            <p:cNvPr id="3819" name="Google Shape;3819;p92">
              <a:extLst>
                <a:ext uri="{FF2B5EF4-FFF2-40B4-BE49-F238E27FC236}">
                  <a16:creationId xmlns:a16="http://schemas.microsoft.com/office/drawing/2014/main" id="{45AE9828-F0D7-1CAE-8C2D-BF615582341C}"/>
                </a:ext>
              </a:extLst>
            </p:cNvPr>
            <p:cNvSpPr/>
            <p:nvPr/>
          </p:nvSpPr>
          <p:spPr>
            <a:xfrm flipH="1">
              <a:off x="2900976" y="3012935"/>
              <a:ext cx="503706" cy="805579"/>
            </a:xfrm>
            <a:custGeom>
              <a:avLst/>
              <a:gdLst/>
              <a:ahLst/>
              <a:cxnLst/>
              <a:rect l="l" t="t" r="r" b="b"/>
              <a:pathLst>
                <a:path w="10634" h="17007" extrusionOk="0">
                  <a:moveTo>
                    <a:pt x="3377" y="0"/>
                  </a:moveTo>
                  <a:cubicBezTo>
                    <a:pt x="2176" y="0"/>
                    <a:pt x="1296" y="498"/>
                    <a:pt x="1296" y="498"/>
                  </a:cubicBezTo>
                  <a:lnTo>
                    <a:pt x="388" y="12084"/>
                  </a:lnTo>
                  <a:cubicBezTo>
                    <a:pt x="1" y="15123"/>
                    <a:pt x="1757" y="17007"/>
                    <a:pt x="3970" y="17007"/>
                  </a:cubicBezTo>
                  <a:cubicBezTo>
                    <a:pt x="5031" y="17007"/>
                    <a:pt x="6197" y="16574"/>
                    <a:pt x="7283" y="15628"/>
                  </a:cubicBezTo>
                  <a:cubicBezTo>
                    <a:pt x="10633" y="12710"/>
                    <a:pt x="7424" y="9694"/>
                    <a:pt x="6322" y="7349"/>
                  </a:cubicBezTo>
                  <a:cubicBezTo>
                    <a:pt x="5220" y="5004"/>
                    <a:pt x="8526" y="3081"/>
                    <a:pt x="6181" y="1071"/>
                  </a:cubicBezTo>
                  <a:cubicBezTo>
                    <a:pt x="5216" y="244"/>
                    <a:pt x="4218" y="0"/>
                    <a:pt x="3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92">
              <a:extLst>
                <a:ext uri="{FF2B5EF4-FFF2-40B4-BE49-F238E27FC236}">
                  <a16:creationId xmlns:a16="http://schemas.microsoft.com/office/drawing/2014/main" id="{DA2AD4A9-54DF-1FB4-D411-79B4A1FBF335}"/>
                </a:ext>
              </a:extLst>
            </p:cNvPr>
            <p:cNvSpPr/>
            <p:nvPr/>
          </p:nvSpPr>
          <p:spPr>
            <a:xfrm flipH="1">
              <a:off x="2965727" y="3002799"/>
              <a:ext cx="378419" cy="744996"/>
            </a:xfrm>
            <a:custGeom>
              <a:avLst/>
              <a:gdLst/>
              <a:ahLst/>
              <a:cxnLst/>
              <a:rect l="l" t="t" r="r" b="b"/>
              <a:pathLst>
                <a:path w="7989" h="15728" extrusionOk="0">
                  <a:moveTo>
                    <a:pt x="2246" y="0"/>
                  </a:moveTo>
                  <a:cubicBezTo>
                    <a:pt x="2165" y="0"/>
                    <a:pt x="2084" y="2"/>
                    <a:pt x="2002" y="7"/>
                  </a:cubicBezTo>
                  <a:cubicBezTo>
                    <a:pt x="1641" y="24"/>
                    <a:pt x="1270" y="77"/>
                    <a:pt x="918" y="183"/>
                  </a:cubicBezTo>
                  <a:cubicBezTo>
                    <a:pt x="688" y="245"/>
                    <a:pt x="459" y="324"/>
                    <a:pt x="239" y="421"/>
                  </a:cubicBezTo>
                  <a:cubicBezTo>
                    <a:pt x="159" y="456"/>
                    <a:pt x="80" y="501"/>
                    <a:pt x="1" y="545"/>
                  </a:cubicBezTo>
                  <a:lnTo>
                    <a:pt x="300" y="1030"/>
                  </a:lnTo>
                  <a:cubicBezTo>
                    <a:pt x="353" y="994"/>
                    <a:pt x="415" y="959"/>
                    <a:pt x="486" y="933"/>
                  </a:cubicBezTo>
                  <a:cubicBezTo>
                    <a:pt x="671" y="836"/>
                    <a:pt x="865" y="756"/>
                    <a:pt x="1067" y="686"/>
                  </a:cubicBezTo>
                  <a:cubicBezTo>
                    <a:pt x="1385" y="580"/>
                    <a:pt x="1711" y="509"/>
                    <a:pt x="2037" y="483"/>
                  </a:cubicBezTo>
                  <a:cubicBezTo>
                    <a:pt x="2173" y="466"/>
                    <a:pt x="2309" y="458"/>
                    <a:pt x="2445" y="458"/>
                  </a:cubicBezTo>
                  <a:cubicBezTo>
                    <a:pt x="2741" y="458"/>
                    <a:pt x="3035" y="496"/>
                    <a:pt x="3325" y="562"/>
                  </a:cubicBezTo>
                  <a:cubicBezTo>
                    <a:pt x="3563" y="615"/>
                    <a:pt x="3792" y="694"/>
                    <a:pt x="4021" y="800"/>
                  </a:cubicBezTo>
                  <a:cubicBezTo>
                    <a:pt x="4259" y="906"/>
                    <a:pt x="4497" y="1038"/>
                    <a:pt x="4718" y="1188"/>
                  </a:cubicBezTo>
                  <a:lnTo>
                    <a:pt x="4885" y="1320"/>
                  </a:lnTo>
                  <a:lnTo>
                    <a:pt x="4929" y="1347"/>
                  </a:lnTo>
                  <a:lnTo>
                    <a:pt x="4938" y="1356"/>
                  </a:lnTo>
                  <a:lnTo>
                    <a:pt x="4947" y="1356"/>
                  </a:lnTo>
                  <a:lnTo>
                    <a:pt x="4965" y="1373"/>
                  </a:lnTo>
                  <a:lnTo>
                    <a:pt x="5053" y="1444"/>
                  </a:lnTo>
                  <a:cubicBezTo>
                    <a:pt x="5106" y="1488"/>
                    <a:pt x="5159" y="1532"/>
                    <a:pt x="5203" y="1585"/>
                  </a:cubicBezTo>
                  <a:cubicBezTo>
                    <a:pt x="5256" y="1629"/>
                    <a:pt x="5308" y="1682"/>
                    <a:pt x="5353" y="1735"/>
                  </a:cubicBezTo>
                  <a:cubicBezTo>
                    <a:pt x="5547" y="1946"/>
                    <a:pt x="5679" y="2193"/>
                    <a:pt x="5758" y="2467"/>
                  </a:cubicBezTo>
                  <a:cubicBezTo>
                    <a:pt x="5829" y="2758"/>
                    <a:pt x="5837" y="3057"/>
                    <a:pt x="5776" y="3348"/>
                  </a:cubicBezTo>
                  <a:cubicBezTo>
                    <a:pt x="5723" y="3666"/>
                    <a:pt x="5635" y="3974"/>
                    <a:pt x="5529" y="4274"/>
                  </a:cubicBezTo>
                  <a:cubicBezTo>
                    <a:pt x="5317" y="4883"/>
                    <a:pt x="5062" y="5526"/>
                    <a:pt x="5026" y="6214"/>
                  </a:cubicBezTo>
                  <a:cubicBezTo>
                    <a:pt x="5009" y="6558"/>
                    <a:pt x="5062" y="6902"/>
                    <a:pt x="5176" y="7228"/>
                  </a:cubicBezTo>
                  <a:cubicBezTo>
                    <a:pt x="5203" y="7307"/>
                    <a:pt x="5238" y="7378"/>
                    <a:pt x="5273" y="7457"/>
                  </a:cubicBezTo>
                  <a:cubicBezTo>
                    <a:pt x="5308" y="7536"/>
                    <a:pt x="5353" y="7598"/>
                    <a:pt x="5397" y="7678"/>
                  </a:cubicBezTo>
                  <a:cubicBezTo>
                    <a:pt x="5476" y="7819"/>
                    <a:pt x="5555" y="7968"/>
                    <a:pt x="5644" y="8101"/>
                  </a:cubicBezTo>
                  <a:cubicBezTo>
                    <a:pt x="5996" y="8665"/>
                    <a:pt x="6367" y="9185"/>
                    <a:pt x="6702" y="9714"/>
                  </a:cubicBezTo>
                  <a:cubicBezTo>
                    <a:pt x="7037" y="10208"/>
                    <a:pt x="7328" y="10737"/>
                    <a:pt x="7574" y="11284"/>
                  </a:cubicBezTo>
                  <a:cubicBezTo>
                    <a:pt x="7786" y="11769"/>
                    <a:pt x="7918" y="12298"/>
                    <a:pt x="7945" y="12827"/>
                  </a:cubicBezTo>
                  <a:cubicBezTo>
                    <a:pt x="7962" y="13285"/>
                    <a:pt x="7883" y="13735"/>
                    <a:pt x="7707" y="14149"/>
                  </a:cubicBezTo>
                  <a:cubicBezTo>
                    <a:pt x="7574" y="14475"/>
                    <a:pt x="7389" y="14775"/>
                    <a:pt x="7178" y="15057"/>
                  </a:cubicBezTo>
                  <a:cubicBezTo>
                    <a:pt x="7090" y="15172"/>
                    <a:pt x="7001" y="15269"/>
                    <a:pt x="6931" y="15348"/>
                  </a:cubicBezTo>
                  <a:cubicBezTo>
                    <a:pt x="6851" y="15436"/>
                    <a:pt x="6781" y="15507"/>
                    <a:pt x="6728" y="15560"/>
                  </a:cubicBezTo>
                  <a:lnTo>
                    <a:pt x="6560" y="15727"/>
                  </a:lnTo>
                  <a:lnTo>
                    <a:pt x="6728" y="15578"/>
                  </a:lnTo>
                  <a:cubicBezTo>
                    <a:pt x="6799" y="15507"/>
                    <a:pt x="6860" y="15436"/>
                    <a:pt x="6931" y="15366"/>
                  </a:cubicBezTo>
                  <a:cubicBezTo>
                    <a:pt x="7019" y="15278"/>
                    <a:pt x="7098" y="15172"/>
                    <a:pt x="7178" y="15075"/>
                  </a:cubicBezTo>
                  <a:cubicBezTo>
                    <a:pt x="7398" y="14802"/>
                    <a:pt x="7583" y="14493"/>
                    <a:pt x="7716" y="14176"/>
                  </a:cubicBezTo>
                  <a:cubicBezTo>
                    <a:pt x="7901" y="13752"/>
                    <a:pt x="7989" y="13303"/>
                    <a:pt x="7971" y="12844"/>
                  </a:cubicBezTo>
                  <a:cubicBezTo>
                    <a:pt x="7954" y="12298"/>
                    <a:pt x="7830" y="11769"/>
                    <a:pt x="7619" y="11275"/>
                  </a:cubicBezTo>
                  <a:cubicBezTo>
                    <a:pt x="7380" y="10719"/>
                    <a:pt x="7098" y="10182"/>
                    <a:pt x="6781" y="9679"/>
                  </a:cubicBezTo>
                  <a:cubicBezTo>
                    <a:pt x="6455" y="9150"/>
                    <a:pt x="6084" y="8612"/>
                    <a:pt x="5758" y="8048"/>
                  </a:cubicBezTo>
                  <a:cubicBezTo>
                    <a:pt x="5670" y="7907"/>
                    <a:pt x="5591" y="7766"/>
                    <a:pt x="5511" y="7625"/>
                  </a:cubicBezTo>
                  <a:cubicBezTo>
                    <a:pt x="5476" y="7545"/>
                    <a:pt x="5432" y="7475"/>
                    <a:pt x="5405" y="7404"/>
                  </a:cubicBezTo>
                  <a:cubicBezTo>
                    <a:pt x="5370" y="7325"/>
                    <a:pt x="5335" y="7254"/>
                    <a:pt x="5308" y="7175"/>
                  </a:cubicBezTo>
                  <a:cubicBezTo>
                    <a:pt x="5211" y="6875"/>
                    <a:pt x="5167" y="6549"/>
                    <a:pt x="5194" y="6232"/>
                  </a:cubicBezTo>
                  <a:cubicBezTo>
                    <a:pt x="5247" y="5579"/>
                    <a:pt x="5511" y="4971"/>
                    <a:pt x="5741" y="4354"/>
                  </a:cubicBezTo>
                  <a:cubicBezTo>
                    <a:pt x="5864" y="4045"/>
                    <a:pt x="5961" y="3728"/>
                    <a:pt x="6031" y="3410"/>
                  </a:cubicBezTo>
                  <a:cubicBezTo>
                    <a:pt x="6111" y="3075"/>
                    <a:pt x="6111" y="2731"/>
                    <a:pt x="6031" y="2405"/>
                  </a:cubicBezTo>
                  <a:cubicBezTo>
                    <a:pt x="5952" y="2088"/>
                    <a:pt x="5802" y="1788"/>
                    <a:pt x="5591" y="1532"/>
                  </a:cubicBezTo>
                  <a:cubicBezTo>
                    <a:pt x="5547" y="1470"/>
                    <a:pt x="5494" y="1409"/>
                    <a:pt x="5441" y="1356"/>
                  </a:cubicBezTo>
                  <a:cubicBezTo>
                    <a:pt x="5388" y="1303"/>
                    <a:pt x="5326" y="1241"/>
                    <a:pt x="5273" y="1197"/>
                  </a:cubicBezTo>
                  <a:lnTo>
                    <a:pt x="5185" y="1118"/>
                  </a:lnTo>
                  <a:lnTo>
                    <a:pt x="5167" y="1100"/>
                  </a:lnTo>
                  <a:lnTo>
                    <a:pt x="5150" y="1082"/>
                  </a:lnTo>
                  <a:lnTo>
                    <a:pt x="5141" y="1074"/>
                  </a:lnTo>
                  <a:lnTo>
                    <a:pt x="5097" y="1047"/>
                  </a:lnTo>
                  <a:cubicBezTo>
                    <a:pt x="5035" y="1003"/>
                    <a:pt x="4982" y="950"/>
                    <a:pt x="4929" y="906"/>
                  </a:cubicBezTo>
                  <a:cubicBezTo>
                    <a:pt x="4480" y="571"/>
                    <a:pt x="3968" y="315"/>
                    <a:pt x="3422" y="157"/>
                  </a:cubicBezTo>
                  <a:cubicBezTo>
                    <a:pt x="3040" y="54"/>
                    <a:pt x="2647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92">
              <a:extLst>
                <a:ext uri="{FF2B5EF4-FFF2-40B4-BE49-F238E27FC236}">
                  <a16:creationId xmlns:a16="http://schemas.microsoft.com/office/drawing/2014/main" id="{D98B15BE-BE2D-0B40-EE0F-05DD0015A4AD}"/>
                </a:ext>
              </a:extLst>
            </p:cNvPr>
            <p:cNvSpPr/>
            <p:nvPr/>
          </p:nvSpPr>
          <p:spPr>
            <a:xfrm flipH="1">
              <a:off x="3030903" y="3532225"/>
              <a:ext cx="694976" cy="448381"/>
            </a:xfrm>
            <a:custGeom>
              <a:avLst/>
              <a:gdLst/>
              <a:ahLst/>
              <a:cxnLst/>
              <a:rect l="l" t="t" r="r" b="b"/>
              <a:pathLst>
                <a:path w="14672" h="9466" extrusionOk="0">
                  <a:moveTo>
                    <a:pt x="5520" y="1"/>
                  </a:moveTo>
                  <a:lnTo>
                    <a:pt x="5247" y="3898"/>
                  </a:lnTo>
                  <a:cubicBezTo>
                    <a:pt x="4277" y="4577"/>
                    <a:pt x="3157" y="5018"/>
                    <a:pt x="1985" y="5176"/>
                  </a:cubicBezTo>
                  <a:cubicBezTo>
                    <a:pt x="1" y="5450"/>
                    <a:pt x="27" y="7284"/>
                    <a:pt x="988" y="8959"/>
                  </a:cubicBezTo>
                  <a:cubicBezTo>
                    <a:pt x="1192" y="9312"/>
                    <a:pt x="1932" y="9465"/>
                    <a:pt x="2965" y="9465"/>
                  </a:cubicBezTo>
                  <a:cubicBezTo>
                    <a:pt x="6801" y="9465"/>
                    <a:pt x="14671" y="7349"/>
                    <a:pt x="14011" y="5529"/>
                  </a:cubicBezTo>
                  <a:cubicBezTo>
                    <a:pt x="13549" y="4254"/>
                    <a:pt x="12069" y="4035"/>
                    <a:pt x="10734" y="4035"/>
                  </a:cubicBezTo>
                  <a:cubicBezTo>
                    <a:pt x="10034" y="4035"/>
                    <a:pt x="9373" y="4095"/>
                    <a:pt x="8921" y="4095"/>
                  </a:cubicBezTo>
                  <a:cubicBezTo>
                    <a:pt x="8674" y="4095"/>
                    <a:pt x="8490" y="4077"/>
                    <a:pt x="8395" y="4021"/>
                  </a:cubicBezTo>
                  <a:cubicBezTo>
                    <a:pt x="7804" y="3660"/>
                    <a:pt x="8553" y="874"/>
                    <a:pt x="8553" y="874"/>
                  </a:cubicBezTo>
                  <a:lnTo>
                    <a:pt x="8712" y="909"/>
                  </a:lnTo>
                  <a:lnTo>
                    <a:pt x="5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92">
              <a:extLst>
                <a:ext uri="{FF2B5EF4-FFF2-40B4-BE49-F238E27FC236}">
                  <a16:creationId xmlns:a16="http://schemas.microsoft.com/office/drawing/2014/main" id="{B6875CA4-B3DB-085F-5F91-E1E3B8F1FEDC}"/>
                </a:ext>
              </a:extLst>
            </p:cNvPr>
            <p:cNvSpPr/>
            <p:nvPr/>
          </p:nvSpPr>
          <p:spPr>
            <a:xfrm flipH="1">
              <a:off x="3313167" y="3532225"/>
              <a:ext cx="155839" cy="133292"/>
            </a:xfrm>
            <a:custGeom>
              <a:avLst/>
              <a:gdLst/>
              <a:ahLst/>
              <a:cxnLst/>
              <a:rect l="l" t="t" r="r" b="b"/>
              <a:pathLst>
                <a:path w="3290" h="2814" extrusionOk="0">
                  <a:moveTo>
                    <a:pt x="106" y="1"/>
                  </a:moveTo>
                  <a:lnTo>
                    <a:pt x="0" y="1535"/>
                  </a:lnTo>
                  <a:cubicBezTo>
                    <a:pt x="529" y="1985"/>
                    <a:pt x="1191" y="2276"/>
                    <a:pt x="1852" y="2540"/>
                  </a:cubicBezTo>
                  <a:cubicBezTo>
                    <a:pt x="2152" y="2664"/>
                    <a:pt x="2451" y="2752"/>
                    <a:pt x="2769" y="2813"/>
                  </a:cubicBezTo>
                  <a:cubicBezTo>
                    <a:pt x="2839" y="2161"/>
                    <a:pt x="2963" y="1509"/>
                    <a:pt x="3130" y="874"/>
                  </a:cubicBezTo>
                  <a:lnTo>
                    <a:pt x="3289" y="909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92">
              <a:extLst>
                <a:ext uri="{FF2B5EF4-FFF2-40B4-BE49-F238E27FC236}">
                  <a16:creationId xmlns:a16="http://schemas.microsoft.com/office/drawing/2014/main" id="{63DCE5E2-C65F-0ACE-CA36-622E52247B90}"/>
                </a:ext>
              </a:extLst>
            </p:cNvPr>
            <p:cNvSpPr/>
            <p:nvPr/>
          </p:nvSpPr>
          <p:spPr>
            <a:xfrm flipH="1">
              <a:off x="3139470" y="3136754"/>
              <a:ext cx="428107" cy="456575"/>
            </a:xfrm>
            <a:custGeom>
              <a:avLst/>
              <a:gdLst/>
              <a:ahLst/>
              <a:cxnLst/>
              <a:rect l="l" t="t" r="r" b="b"/>
              <a:pathLst>
                <a:path w="9038" h="9639" extrusionOk="0">
                  <a:moveTo>
                    <a:pt x="4845" y="0"/>
                  </a:moveTo>
                  <a:cubicBezTo>
                    <a:pt x="3097" y="0"/>
                    <a:pt x="1561" y="1764"/>
                    <a:pt x="1561" y="1764"/>
                  </a:cubicBezTo>
                  <a:cubicBezTo>
                    <a:pt x="1" y="5617"/>
                    <a:pt x="1438" y="7724"/>
                    <a:pt x="2919" y="9038"/>
                  </a:cubicBezTo>
                  <a:cubicBezTo>
                    <a:pt x="3367" y="9438"/>
                    <a:pt x="3991" y="9639"/>
                    <a:pt x="4658" y="9639"/>
                  </a:cubicBezTo>
                  <a:cubicBezTo>
                    <a:pt x="6184" y="9639"/>
                    <a:pt x="7941" y="8588"/>
                    <a:pt x="8377" y="6454"/>
                  </a:cubicBezTo>
                  <a:cubicBezTo>
                    <a:pt x="9038" y="3183"/>
                    <a:pt x="7865" y="494"/>
                    <a:pt x="5264" y="35"/>
                  </a:cubicBezTo>
                  <a:cubicBezTo>
                    <a:pt x="5124" y="11"/>
                    <a:pt x="4983" y="0"/>
                    <a:pt x="4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92">
              <a:extLst>
                <a:ext uri="{FF2B5EF4-FFF2-40B4-BE49-F238E27FC236}">
                  <a16:creationId xmlns:a16="http://schemas.microsoft.com/office/drawing/2014/main" id="{35F660D5-8CFB-2C80-3BA7-5B38C715FFDE}"/>
                </a:ext>
              </a:extLst>
            </p:cNvPr>
            <p:cNvSpPr/>
            <p:nvPr/>
          </p:nvSpPr>
          <p:spPr>
            <a:xfrm flipH="1">
              <a:off x="3270583" y="3137985"/>
              <a:ext cx="296994" cy="455344"/>
            </a:xfrm>
            <a:custGeom>
              <a:avLst/>
              <a:gdLst/>
              <a:ahLst/>
              <a:cxnLst/>
              <a:rect l="l" t="t" r="r" b="b"/>
              <a:pathLst>
                <a:path w="6270" h="9613" extrusionOk="0">
                  <a:moveTo>
                    <a:pt x="4559" y="1"/>
                  </a:moveTo>
                  <a:lnTo>
                    <a:pt x="4559" y="1"/>
                  </a:lnTo>
                  <a:cubicBezTo>
                    <a:pt x="2928" y="168"/>
                    <a:pt x="1561" y="1738"/>
                    <a:pt x="1561" y="1738"/>
                  </a:cubicBezTo>
                  <a:cubicBezTo>
                    <a:pt x="1" y="5599"/>
                    <a:pt x="1447" y="7707"/>
                    <a:pt x="2919" y="9012"/>
                  </a:cubicBezTo>
                  <a:cubicBezTo>
                    <a:pt x="3364" y="9412"/>
                    <a:pt x="3984" y="9612"/>
                    <a:pt x="4648" y="9612"/>
                  </a:cubicBezTo>
                  <a:cubicBezTo>
                    <a:pt x="5183" y="9612"/>
                    <a:pt x="5746" y="9483"/>
                    <a:pt x="6269" y="9223"/>
                  </a:cubicBezTo>
                  <a:lnTo>
                    <a:pt x="6269" y="9223"/>
                  </a:lnTo>
                  <a:cubicBezTo>
                    <a:pt x="6124" y="9242"/>
                    <a:pt x="5980" y="9251"/>
                    <a:pt x="5837" y="9251"/>
                  </a:cubicBezTo>
                  <a:cubicBezTo>
                    <a:pt x="5174" y="9251"/>
                    <a:pt x="4550" y="9049"/>
                    <a:pt x="4100" y="8650"/>
                  </a:cubicBezTo>
                  <a:cubicBezTo>
                    <a:pt x="2628" y="7345"/>
                    <a:pt x="1182" y="5238"/>
                    <a:pt x="2743" y="1376"/>
                  </a:cubicBezTo>
                  <a:cubicBezTo>
                    <a:pt x="3263" y="821"/>
                    <a:pt x="3880" y="344"/>
                    <a:pt x="4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92">
              <a:extLst>
                <a:ext uri="{FF2B5EF4-FFF2-40B4-BE49-F238E27FC236}">
                  <a16:creationId xmlns:a16="http://schemas.microsoft.com/office/drawing/2014/main" id="{76054BA8-305B-8A96-0133-12A194DE2D29}"/>
                </a:ext>
              </a:extLst>
            </p:cNvPr>
            <p:cNvSpPr/>
            <p:nvPr/>
          </p:nvSpPr>
          <p:spPr>
            <a:xfrm flipH="1">
              <a:off x="3032940" y="3717479"/>
              <a:ext cx="693318" cy="596499"/>
            </a:xfrm>
            <a:custGeom>
              <a:avLst/>
              <a:gdLst/>
              <a:ahLst/>
              <a:cxnLst/>
              <a:rect l="l" t="t" r="r" b="b"/>
              <a:pathLst>
                <a:path w="14637" h="12593" extrusionOk="0">
                  <a:moveTo>
                    <a:pt x="10847" y="0"/>
                  </a:moveTo>
                  <a:cubicBezTo>
                    <a:pt x="10416" y="0"/>
                    <a:pt x="9999" y="23"/>
                    <a:pt x="9637" y="40"/>
                  </a:cubicBezTo>
                  <a:cubicBezTo>
                    <a:pt x="9134" y="851"/>
                    <a:pt x="8332" y="1468"/>
                    <a:pt x="7406" y="1556"/>
                  </a:cubicBezTo>
                  <a:cubicBezTo>
                    <a:pt x="7190" y="1575"/>
                    <a:pt x="6971" y="1585"/>
                    <a:pt x="6752" y="1585"/>
                  </a:cubicBezTo>
                  <a:cubicBezTo>
                    <a:pt x="5703" y="1585"/>
                    <a:pt x="4650" y="1353"/>
                    <a:pt x="3862" y="675"/>
                  </a:cubicBezTo>
                  <a:cubicBezTo>
                    <a:pt x="3262" y="922"/>
                    <a:pt x="2645" y="1089"/>
                    <a:pt x="2010" y="1177"/>
                  </a:cubicBezTo>
                  <a:cubicBezTo>
                    <a:pt x="0" y="1468"/>
                    <a:pt x="44" y="3364"/>
                    <a:pt x="1005" y="5101"/>
                  </a:cubicBezTo>
                  <a:cubicBezTo>
                    <a:pt x="1427" y="5852"/>
                    <a:pt x="5753" y="12592"/>
                    <a:pt x="8759" y="12592"/>
                  </a:cubicBezTo>
                  <a:cubicBezTo>
                    <a:pt x="8893" y="12592"/>
                    <a:pt x="9024" y="12579"/>
                    <a:pt x="9152" y="12551"/>
                  </a:cubicBezTo>
                  <a:cubicBezTo>
                    <a:pt x="12732" y="11775"/>
                    <a:pt x="14636" y="2844"/>
                    <a:pt x="14178" y="1548"/>
                  </a:cubicBezTo>
                  <a:cubicBezTo>
                    <a:pt x="13710" y="224"/>
                    <a:pt x="12202" y="0"/>
                    <a:pt x="108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92">
              <a:extLst>
                <a:ext uri="{FF2B5EF4-FFF2-40B4-BE49-F238E27FC236}">
                  <a16:creationId xmlns:a16="http://schemas.microsoft.com/office/drawing/2014/main" id="{E1B1AA2F-4D5D-9C7B-DC21-DE68BFE73EA2}"/>
                </a:ext>
              </a:extLst>
            </p:cNvPr>
            <p:cNvSpPr/>
            <p:nvPr/>
          </p:nvSpPr>
          <p:spPr>
            <a:xfrm flipH="1">
              <a:off x="3215772" y="3471201"/>
              <a:ext cx="154986" cy="21979"/>
            </a:xfrm>
            <a:custGeom>
              <a:avLst/>
              <a:gdLst/>
              <a:ahLst/>
              <a:cxnLst/>
              <a:rect l="l" t="t" r="r" b="b"/>
              <a:pathLst>
                <a:path w="3272" h="464" extrusionOk="0">
                  <a:moveTo>
                    <a:pt x="1" y="1"/>
                  </a:moveTo>
                  <a:lnTo>
                    <a:pt x="1" y="1"/>
                  </a:lnTo>
                  <a:cubicBezTo>
                    <a:pt x="449" y="349"/>
                    <a:pt x="975" y="463"/>
                    <a:pt x="1472" y="463"/>
                  </a:cubicBezTo>
                  <a:cubicBezTo>
                    <a:pt x="2424" y="463"/>
                    <a:pt x="3272" y="45"/>
                    <a:pt x="3272" y="4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92">
              <a:extLst>
                <a:ext uri="{FF2B5EF4-FFF2-40B4-BE49-F238E27FC236}">
                  <a16:creationId xmlns:a16="http://schemas.microsoft.com/office/drawing/2014/main" id="{AA592812-B465-520C-03E2-4433D5864AF7}"/>
                </a:ext>
              </a:extLst>
            </p:cNvPr>
            <p:cNvSpPr/>
            <p:nvPr/>
          </p:nvSpPr>
          <p:spPr>
            <a:xfrm flipH="1">
              <a:off x="2663760" y="3714353"/>
              <a:ext cx="507874" cy="658361"/>
            </a:xfrm>
            <a:custGeom>
              <a:avLst/>
              <a:gdLst/>
              <a:ahLst/>
              <a:cxnLst/>
              <a:rect l="l" t="t" r="r" b="b"/>
              <a:pathLst>
                <a:path w="10722" h="13899" extrusionOk="0">
                  <a:moveTo>
                    <a:pt x="0" y="0"/>
                  </a:moveTo>
                  <a:lnTo>
                    <a:pt x="1614" y="8888"/>
                  </a:lnTo>
                  <a:cubicBezTo>
                    <a:pt x="1614" y="8888"/>
                    <a:pt x="4745" y="13898"/>
                    <a:pt x="7010" y="13898"/>
                  </a:cubicBezTo>
                  <a:cubicBezTo>
                    <a:pt x="7072" y="13898"/>
                    <a:pt x="7134" y="13895"/>
                    <a:pt x="7195" y="13887"/>
                  </a:cubicBezTo>
                  <a:cubicBezTo>
                    <a:pt x="9478" y="13587"/>
                    <a:pt x="10722" y="2054"/>
                    <a:pt x="10722" y="2054"/>
                  </a:cubicBezTo>
                  <a:lnTo>
                    <a:pt x="7935" y="1243"/>
                  </a:lnTo>
                  <a:lnTo>
                    <a:pt x="6242" y="7636"/>
                  </a:lnTo>
                  <a:cubicBezTo>
                    <a:pt x="6242" y="7636"/>
                    <a:pt x="5281" y="5555"/>
                    <a:pt x="3888" y="3086"/>
                  </a:cubicBezTo>
                  <a:cubicBezTo>
                    <a:pt x="2204" y="7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92">
              <a:extLst>
                <a:ext uri="{FF2B5EF4-FFF2-40B4-BE49-F238E27FC236}">
                  <a16:creationId xmlns:a16="http://schemas.microsoft.com/office/drawing/2014/main" id="{BF14AB08-3BA3-9759-5CE6-64978BE63A3C}"/>
                </a:ext>
              </a:extLst>
            </p:cNvPr>
            <p:cNvSpPr/>
            <p:nvPr/>
          </p:nvSpPr>
          <p:spPr>
            <a:xfrm flipH="1">
              <a:off x="2434077" y="3415559"/>
              <a:ext cx="289463" cy="458849"/>
            </a:xfrm>
            <a:custGeom>
              <a:avLst/>
              <a:gdLst/>
              <a:ahLst/>
              <a:cxnLst/>
              <a:rect l="l" t="t" r="r" b="b"/>
              <a:pathLst>
                <a:path w="6111" h="9687" extrusionOk="0">
                  <a:moveTo>
                    <a:pt x="2861" y="1"/>
                  </a:moveTo>
                  <a:cubicBezTo>
                    <a:pt x="2481" y="1"/>
                    <a:pt x="2416" y="580"/>
                    <a:pt x="2822" y="639"/>
                  </a:cubicBezTo>
                  <a:lnTo>
                    <a:pt x="3087" y="674"/>
                  </a:lnTo>
                  <a:lnTo>
                    <a:pt x="2663" y="3892"/>
                  </a:lnTo>
                  <a:cubicBezTo>
                    <a:pt x="1191" y="4033"/>
                    <a:pt x="54" y="5250"/>
                    <a:pt x="27" y="6731"/>
                  </a:cubicBezTo>
                  <a:cubicBezTo>
                    <a:pt x="1" y="8204"/>
                    <a:pt x="1085" y="9465"/>
                    <a:pt x="2549" y="9659"/>
                  </a:cubicBezTo>
                  <a:cubicBezTo>
                    <a:pt x="2683" y="9677"/>
                    <a:pt x="2816" y="9686"/>
                    <a:pt x="2948" y="9686"/>
                  </a:cubicBezTo>
                  <a:cubicBezTo>
                    <a:pt x="4256" y="9686"/>
                    <a:pt x="5421" y="8795"/>
                    <a:pt x="5749" y="7490"/>
                  </a:cubicBezTo>
                  <a:cubicBezTo>
                    <a:pt x="6111" y="6061"/>
                    <a:pt x="5335" y="4580"/>
                    <a:pt x="3951" y="4069"/>
                  </a:cubicBezTo>
                  <a:lnTo>
                    <a:pt x="4383" y="842"/>
                  </a:lnTo>
                  <a:lnTo>
                    <a:pt x="4647" y="877"/>
                  </a:lnTo>
                  <a:cubicBezTo>
                    <a:pt x="4667" y="880"/>
                    <a:pt x="4686" y="881"/>
                    <a:pt x="4704" y="881"/>
                  </a:cubicBezTo>
                  <a:cubicBezTo>
                    <a:pt x="5077" y="881"/>
                    <a:pt x="5131" y="301"/>
                    <a:pt x="4735" y="251"/>
                  </a:cubicBezTo>
                  <a:lnTo>
                    <a:pt x="2910" y="4"/>
                  </a:lnTo>
                  <a:cubicBezTo>
                    <a:pt x="2893" y="2"/>
                    <a:pt x="2877" y="1"/>
                    <a:pt x="28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92">
              <a:extLst>
                <a:ext uri="{FF2B5EF4-FFF2-40B4-BE49-F238E27FC236}">
                  <a16:creationId xmlns:a16="http://schemas.microsoft.com/office/drawing/2014/main" id="{6B44E0BC-914C-608E-E16E-E693A5984975}"/>
                </a:ext>
              </a:extLst>
            </p:cNvPr>
            <p:cNvSpPr/>
            <p:nvPr/>
          </p:nvSpPr>
          <p:spPr>
            <a:xfrm flipH="1">
              <a:off x="2471640" y="3727711"/>
              <a:ext cx="205954" cy="119082"/>
            </a:xfrm>
            <a:custGeom>
              <a:avLst/>
              <a:gdLst/>
              <a:ahLst/>
              <a:cxnLst/>
              <a:rect l="l" t="t" r="r" b="b"/>
              <a:pathLst>
                <a:path w="4348" h="2514" extrusionOk="0">
                  <a:moveTo>
                    <a:pt x="4339" y="0"/>
                  </a:moveTo>
                  <a:lnTo>
                    <a:pt x="3836" y="141"/>
                  </a:lnTo>
                  <a:cubicBezTo>
                    <a:pt x="2566" y="494"/>
                    <a:pt x="1297" y="997"/>
                    <a:pt x="1" y="1243"/>
                  </a:cubicBezTo>
                  <a:cubicBezTo>
                    <a:pt x="395" y="2033"/>
                    <a:pt x="1197" y="2514"/>
                    <a:pt x="2052" y="2514"/>
                  </a:cubicBezTo>
                  <a:cubicBezTo>
                    <a:pt x="2228" y="2514"/>
                    <a:pt x="2407" y="2493"/>
                    <a:pt x="2584" y="2451"/>
                  </a:cubicBezTo>
                  <a:cubicBezTo>
                    <a:pt x="3616" y="2204"/>
                    <a:pt x="4347" y="1279"/>
                    <a:pt x="4347" y="212"/>
                  </a:cubicBezTo>
                  <a:cubicBezTo>
                    <a:pt x="4347" y="141"/>
                    <a:pt x="4347" y="71"/>
                    <a:pt x="4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92">
              <a:extLst>
                <a:ext uri="{FF2B5EF4-FFF2-40B4-BE49-F238E27FC236}">
                  <a16:creationId xmlns:a16="http://schemas.microsoft.com/office/drawing/2014/main" id="{3A52B07E-6D0E-F232-64BC-6EF98E88F417}"/>
                </a:ext>
              </a:extLst>
            </p:cNvPr>
            <p:cNvSpPr/>
            <p:nvPr/>
          </p:nvSpPr>
          <p:spPr>
            <a:xfrm flipH="1">
              <a:off x="2482109" y="3608629"/>
              <a:ext cx="55562" cy="41968"/>
            </a:xfrm>
            <a:custGeom>
              <a:avLst/>
              <a:gdLst/>
              <a:ahLst/>
              <a:cxnLst/>
              <a:rect l="l" t="t" r="r" b="b"/>
              <a:pathLst>
                <a:path w="1173" h="886" extrusionOk="0">
                  <a:moveTo>
                    <a:pt x="830" y="1"/>
                  </a:moveTo>
                  <a:cubicBezTo>
                    <a:pt x="763" y="1"/>
                    <a:pt x="685" y="19"/>
                    <a:pt x="591" y="63"/>
                  </a:cubicBezTo>
                  <a:cubicBezTo>
                    <a:pt x="88" y="301"/>
                    <a:pt x="0" y="874"/>
                    <a:pt x="353" y="883"/>
                  </a:cubicBezTo>
                  <a:cubicBezTo>
                    <a:pt x="387" y="885"/>
                    <a:pt x="419" y="886"/>
                    <a:pt x="450" y="886"/>
                  </a:cubicBezTo>
                  <a:cubicBezTo>
                    <a:pt x="731" y="886"/>
                    <a:pt x="895" y="798"/>
                    <a:pt x="1173" y="345"/>
                  </a:cubicBezTo>
                  <a:cubicBezTo>
                    <a:pt x="1173" y="345"/>
                    <a:pt x="1120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92">
              <a:extLst>
                <a:ext uri="{FF2B5EF4-FFF2-40B4-BE49-F238E27FC236}">
                  <a16:creationId xmlns:a16="http://schemas.microsoft.com/office/drawing/2014/main" id="{CF0A28CA-8671-4FBE-315E-6D762397798F}"/>
                </a:ext>
              </a:extLst>
            </p:cNvPr>
            <p:cNvSpPr/>
            <p:nvPr/>
          </p:nvSpPr>
          <p:spPr>
            <a:xfrm flipH="1">
              <a:off x="2462451" y="3635391"/>
              <a:ext cx="55609" cy="41968"/>
            </a:xfrm>
            <a:custGeom>
              <a:avLst/>
              <a:gdLst/>
              <a:ahLst/>
              <a:cxnLst/>
              <a:rect l="l" t="t" r="r" b="b"/>
              <a:pathLst>
                <a:path w="1174" h="886" extrusionOk="0">
                  <a:moveTo>
                    <a:pt x="834" y="0"/>
                  </a:moveTo>
                  <a:cubicBezTo>
                    <a:pt x="767" y="0"/>
                    <a:pt x="687" y="18"/>
                    <a:pt x="591" y="62"/>
                  </a:cubicBezTo>
                  <a:cubicBezTo>
                    <a:pt x="89" y="300"/>
                    <a:pt x="1" y="874"/>
                    <a:pt x="353" y="882"/>
                  </a:cubicBezTo>
                  <a:cubicBezTo>
                    <a:pt x="387" y="884"/>
                    <a:pt x="420" y="885"/>
                    <a:pt x="450" y="885"/>
                  </a:cubicBezTo>
                  <a:cubicBezTo>
                    <a:pt x="732" y="885"/>
                    <a:pt x="895" y="797"/>
                    <a:pt x="1173" y="345"/>
                  </a:cubicBezTo>
                  <a:cubicBezTo>
                    <a:pt x="1173" y="345"/>
                    <a:pt x="1127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92">
              <a:extLst>
                <a:ext uri="{FF2B5EF4-FFF2-40B4-BE49-F238E27FC236}">
                  <a16:creationId xmlns:a16="http://schemas.microsoft.com/office/drawing/2014/main" id="{FF3F922C-5AE4-4B5A-05E9-5DAD714B6927}"/>
                </a:ext>
              </a:extLst>
            </p:cNvPr>
            <p:cNvSpPr/>
            <p:nvPr/>
          </p:nvSpPr>
          <p:spPr>
            <a:xfrm flipH="1">
              <a:off x="2503803" y="3587361"/>
              <a:ext cx="55609" cy="41968"/>
            </a:xfrm>
            <a:custGeom>
              <a:avLst/>
              <a:gdLst/>
              <a:ahLst/>
              <a:cxnLst/>
              <a:rect l="l" t="t" r="r" b="b"/>
              <a:pathLst>
                <a:path w="1174" h="886" extrusionOk="0">
                  <a:moveTo>
                    <a:pt x="830" y="0"/>
                  </a:moveTo>
                  <a:cubicBezTo>
                    <a:pt x="764" y="0"/>
                    <a:pt x="685" y="18"/>
                    <a:pt x="592" y="62"/>
                  </a:cubicBezTo>
                  <a:cubicBezTo>
                    <a:pt x="80" y="292"/>
                    <a:pt x="1" y="865"/>
                    <a:pt x="345" y="882"/>
                  </a:cubicBezTo>
                  <a:cubicBezTo>
                    <a:pt x="379" y="884"/>
                    <a:pt x="412" y="885"/>
                    <a:pt x="444" y="885"/>
                  </a:cubicBezTo>
                  <a:cubicBezTo>
                    <a:pt x="730" y="885"/>
                    <a:pt x="887" y="797"/>
                    <a:pt x="1173" y="345"/>
                  </a:cubicBezTo>
                  <a:cubicBezTo>
                    <a:pt x="1173" y="345"/>
                    <a:pt x="1121" y="0"/>
                    <a:pt x="8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92">
              <a:extLst>
                <a:ext uri="{FF2B5EF4-FFF2-40B4-BE49-F238E27FC236}">
                  <a16:creationId xmlns:a16="http://schemas.microsoft.com/office/drawing/2014/main" id="{1B8F11C1-48A0-A0DB-2559-FD56F4FBFABE}"/>
                </a:ext>
              </a:extLst>
            </p:cNvPr>
            <p:cNvSpPr/>
            <p:nvPr/>
          </p:nvSpPr>
          <p:spPr>
            <a:xfrm flipH="1">
              <a:off x="2648036" y="3602613"/>
              <a:ext cx="121024" cy="194870"/>
            </a:xfrm>
            <a:custGeom>
              <a:avLst/>
              <a:gdLst/>
              <a:ahLst/>
              <a:cxnLst/>
              <a:rect l="l" t="t" r="r" b="b"/>
              <a:pathLst>
                <a:path w="2555" h="4114" extrusionOk="0">
                  <a:moveTo>
                    <a:pt x="2314" y="0"/>
                  </a:moveTo>
                  <a:cubicBezTo>
                    <a:pt x="1958" y="0"/>
                    <a:pt x="806" y="625"/>
                    <a:pt x="627" y="798"/>
                  </a:cubicBezTo>
                  <a:cubicBezTo>
                    <a:pt x="362" y="1045"/>
                    <a:pt x="71" y="3197"/>
                    <a:pt x="1" y="3770"/>
                  </a:cubicBezTo>
                  <a:lnTo>
                    <a:pt x="1164" y="4114"/>
                  </a:lnTo>
                  <a:cubicBezTo>
                    <a:pt x="1279" y="3858"/>
                    <a:pt x="1411" y="3611"/>
                    <a:pt x="1561" y="3382"/>
                  </a:cubicBezTo>
                  <a:cubicBezTo>
                    <a:pt x="2531" y="1804"/>
                    <a:pt x="1411" y="1178"/>
                    <a:pt x="1411" y="1178"/>
                  </a:cubicBezTo>
                  <a:cubicBezTo>
                    <a:pt x="2433" y="283"/>
                    <a:pt x="2554" y="0"/>
                    <a:pt x="2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92">
              <a:extLst>
                <a:ext uri="{FF2B5EF4-FFF2-40B4-BE49-F238E27FC236}">
                  <a16:creationId xmlns:a16="http://schemas.microsoft.com/office/drawing/2014/main" id="{5D2DA592-6E68-1C08-F413-4CD057EE13A8}"/>
                </a:ext>
              </a:extLst>
            </p:cNvPr>
            <p:cNvSpPr/>
            <p:nvPr/>
          </p:nvSpPr>
          <p:spPr>
            <a:xfrm flipH="1">
              <a:off x="2707624" y="3764847"/>
              <a:ext cx="61436" cy="34294"/>
            </a:xfrm>
            <a:custGeom>
              <a:avLst/>
              <a:gdLst/>
              <a:ahLst/>
              <a:cxnLst/>
              <a:rect l="l" t="t" r="r" b="b"/>
              <a:pathLst>
                <a:path w="1297" h="724" extrusionOk="0">
                  <a:moveTo>
                    <a:pt x="45" y="1"/>
                  </a:moveTo>
                  <a:cubicBezTo>
                    <a:pt x="1" y="292"/>
                    <a:pt x="1" y="336"/>
                    <a:pt x="1" y="336"/>
                  </a:cubicBezTo>
                  <a:lnTo>
                    <a:pt x="1297" y="724"/>
                  </a:lnTo>
                  <a:lnTo>
                    <a:pt x="1226" y="556"/>
                  </a:lnTo>
                  <a:cubicBezTo>
                    <a:pt x="1041" y="495"/>
                    <a:pt x="353" y="160"/>
                    <a:pt x="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92">
              <a:extLst>
                <a:ext uri="{FF2B5EF4-FFF2-40B4-BE49-F238E27FC236}">
                  <a16:creationId xmlns:a16="http://schemas.microsoft.com/office/drawing/2014/main" id="{BCBF8885-5AD9-2173-2B18-A63D3A2B3814}"/>
                </a:ext>
              </a:extLst>
            </p:cNvPr>
            <p:cNvSpPr/>
            <p:nvPr/>
          </p:nvSpPr>
          <p:spPr>
            <a:xfrm flipH="1">
              <a:off x="2905569" y="3714637"/>
              <a:ext cx="828647" cy="1469814"/>
            </a:xfrm>
            <a:custGeom>
              <a:avLst/>
              <a:gdLst/>
              <a:ahLst/>
              <a:cxnLst/>
              <a:rect l="l" t="t" r="r" b="b"/>
              <a:pathLst>
                <a:path w="17494" h="31030" extrusionOk="0">
                  <a:moveTo>
                    <a:pt x="10915" y="0"/>
                  </a:moveTo>
                  <a:cubicBezTo>
                    <a:pt x="10809" y="0"/>
                    <a:pt x="10748" y="3"/>
                    <a:pt x="10748" y="3"/>
                  </a:cubicBezTo>
                  <a:lnTo>
                    <a:pt x="9391" y="7762"/>
                  </a:lnTo>
                  <a:lnTo>
                    <a:pt x="4568" y="788"/>
                  </a:lnTo>
                  <a:cubicBezTo>
                    <a:pt x="4568" y="788"/>
                    <a:pt x="865" y="1131"/>
                    <a:pt x="433" y="2710"/>
                  </a:cubicBezTo>
                  <a:cubicBezTo>
                    <a:pt x="1" y="4288"/>
                    <a:pt x="3580" y="11209"/>
                    <a:pt x="3580" y="11209"/>
                  </a:cubicBezTo>
                  <a:cubicBezTo>
                    <a:pt x="776" y="18968"/>
                    <a:pt x="256" y="31030"/>
                    <a:pt x="256" y="31030"/>
                  </a:cubicBezTo>
                  <a:lnTo>
                    <a:pt x="17493" y="31030"/>
                  </a:lnTo>
                  <a:cubicBezTo>
                    <a:pt x="17150" y="22416"/>
                    <a:pt x="13834" y="11342"/>
                    <a:pt x="13834" y="11342"/>
                  </a:cubicBezTo>
                  <a:cubicBezTo>
                    <a:pt x="13834" y="11342"/>
                    <a:pt x="15351" y="3583"/>
                    <a:pt x="14628" y="1722"/>
                  </a:cubicBezTo>
                  <a:cubicBezTo>
                    <a:pt x="14012" y="111"/>
                    <a:pt x="11577" y="0"/>
                    <a:pt x="10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92">
              <a:extLst>
                <a:ext uri="{FF2B5EF4-FFF2-40B4-BE49-F238E27FC236}">
                  <a16:creationId xmlns:a16="http://schemas.microsoft.com/office/drawing/2014/main" id="{640009B5-C76E-9052-B9E8-D8C1063ECC3E}"/>
                </a:ext>
              </a:extLst>
            </p:cNvPr>
            <p:cNvSpPr/>
            <p:nvPr/>
          </p:nvSpPr>
          <p:spPr>
            <a:xfrm flipH="1">
              <a:off x="3250975" y="4153686"/>
              <a:ext cx="38889" cy="33299"/>
            </a:xfrm>
            <a:custGeom>
              <a:avLst/>
              <a:gdLst/>
              <a:ahLst/>
              <a:cxnLst/>
              <a:rect l="l" t="t" r="r" b="b"/>
              <a:pathLst>
                <a:path w="821" h="703" extrusionOk="0">
                  <a:moveTo>
                    <a:pt x="468" y="1"/>
                  </a:moveTo>
                  <a:cubicBezTo>
                    <a:pt x="160" y="1"/>
                    <a:pt x="1" y="380"/>
                    <a:pt x="221" y="600"/>
                  </a:cubicBezTo>
                  <a:cubicBezTo>
                    <a:pt x="292" y="671"/>
                    <a:pt x="380" y="703"/>
                    <a:pt x="466" y="703"/>
                  </a:cubicBezTo>
                  <a:cubicBezTo>
                    <a:pt x="647" y="703"/>
                    <a:pt x="821" y="562"/>
                    <a:pt x="821" y="353"/>
                  </a:cubicBezTo>
                  <a:cubicBezTo>
                    <a:pt x="821" y="159"/>
                    <a:pt x="662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92">
              <a:extLst>
                <a:ext uri="{FF2B5EF4-FFF2-40B4-BE49-F238E27FC236}">
                  <a16:creationId xmlns:a16="http://schemas.microsoft.com/office/drawing/2014/main" id="{BA28350B-D8D9-E191-E8CA-245ACC30CA0E}"/>
                </a:ext>
              </a:extLst>
            </p:cNvPr>
            <p:cNvSpPr/>
            <p:nvPr/>
          </p:nvSpPr>
          <p:spPr>
            <a:xfrm flipH="1">
              <a:off x="3248890" y="4152313"/>
              <a:ext cx="39268" cy="36331"/>
            </a:xfrm>
            <a:custGeom>
              <a:avLst/>
              <a:gdLst/>
              <a:ahLst/>
              <a:cxnLst/>
              <a:rect l="l" t="t" r="r" b="b"/>
              <a:pathLst>
                <a:path w="829" h="767" extrusionOk="0">
                  <a:moveTo>
                    <a:pt x="414" y="67"/>
                  </a:moveTo>
                  <a:cubicBezTo>
                    <a:pt x="434" y="67"/>
                    <a:pt x="455" y="69"/>
                    <a:pt x="476" y="74"/>
                  </a:cubicBezTo>
                  <a:cubicBezTo>
                    <a:pt x="626" y="109"/>
                    <a:pt x="732" y="232"/>
                    <a:pt x="732" y="391"/>
                  </a:cubicBezTo>
                  <a:cubicBezTo>
                    <a:pt x="732" y="514"/>
                    <a:pt x="661" y="638"/>
                    <a:pt x="538" y="682"/>
                  </a:cubicBezTo>
                  <a:cubicBezTo>
                    <a:pt x="506" y="693"/>
                    <a:pt x="473" y="699"/>
                    <a:pt x="441" y="699"/>
                  </a:cubicBezTo>
                  <a:cubicBezTo>
                    <a:pt x="349" y="699"/>
                    <a:pt x="262" y="654"/>
                    <a:pt x="203" y="576"/>
                  </a:cubicBezTo>
                  <a:cubicBezTo>
                    <a:pt x="115" y="479"/>
                    <a:pt x="106" y="329"/>
                    <a:pt x="168" y="215"/>
                  </a:cubicBezTo>
                  <a:cubicBezTo>
                    <a:pt x="219" y="120"/>
                    <a:pt x="313" y="67"/>
                    <a:pt x="414" y="67"/>
                  </a:cubicBezTo>
                  <a:close/>
                  <a:moveTo>
                    <a:pt x="447" y="0"/>
                  </a:moveTo>
                  <a:cubicBezTo>
                    <a:pt x="327" y="0"/>
                    <a:pt x="208" y="53"/>
                    <a:pt x="124" y="144"/>
                  </a:cubicBezTo>
                  <a:cubicBezTo>
                    <a:pt x="18" y="268"/>
                    <a:pt x="0" y="444"/>
                    <a:pt x="88" y="585"/>
                  </a:cubicBezTo>
                  <a:cubicBezTo>
                    <a:pt x="169" y="710"/>
                    <a:pt x="295" y="767"/>
                    <a:pt x="420" y="767"/>
                  </a:cubicBezTo>
                  <a:cubicBezTo>
                    <a:pt x="619" y="767"/>
                    <a:pt x="817" y="622"/>
                    <a:pt x="829" y="384"/>
                  </a:cubicBezTo>
                  <a:lnTo>
                    <a:pt x="829" y="384"/>
                  </a:lnTo>
                  <a:cubicBezTo>
                    <a:pt x="829" y="383"/>
                    <a:pt x="829" y="383"/>
                    <a:pt x="829" y="382"/>
                  </a:cubicBezTo>
                  <a:lnTo>
                    <a:pt x="829" y="382"/>
                  </a:lnTo>
                  <a:cubicBezTo>
                    <a:pt x="829" y="382"/>
                    <a:pt x="829" y="382"/>
                    <a:pt x="829" y="382"/>
                  </a:cubicBezTo>
                  <a:cubicBezTo>
                    <a:pt x="829" y="215"/>
                    <a:pt x="723" y="74"/>
                    <a:pt x="573" y="21"/>
                  </a:cubicBezTo>
                  <a:cubicBezTo>
                    <a:pt x="532" y="7"/>
                    <a:pt x="489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92">
              <a:extLst>
                <a:ext uri="{FF2B5EF4-FFF2-40B4-BE49-F238E27FC236}">
                  <a16:creationId xmlns:a16="http://schemas.microsoft.com/office/drawing/2014/main" id="{7C0394F8-914D-7B1E-3DE6-CC9040134E65}"/>
                </a:ext>
              </a:extLst>
            </p:cNvPr>
            <p:cNvSpPr/>
            <p:nvPr/>
          </p:nvSpPr>
          <p:spPr>
            <a:xfrm flipH="1">
              <a:off x="3208723" y="4801247"/>
              <a:ext cx="38936" cy="36710"/>
            </a:xfrm>
            <a:custGeom>
              <a:avLst/>
              <a:gdLst/>
              <a:ahLst/>
              <a:cxnLst/>
              <a:rect l="l" t="t" r="r" b="b"/>
              <a:pathLst>
                <a:path w="822" h="775" extrusionOk="0">
                  <a:moveTo>
                    <a:pt x="414" y="77"/>
                  </a:moveTo>
                  <a:cubicBezTo>
                    <a:pt x="435" y="77"/>
                    <a:pt x="456" y="80"/>
                    <a:pt x="476" y="84"/>
                  </a:cubicBezTo>
                  <a:cubicBezTo>
                    <a:pt x="626" y="110"/>
                    <a:pt x="723" y="243"/>
                    <a:pt x="723" y="393"/>
                  </a:cubicBezTo>
                  <a:cubicBezTo>
                    <a:pt x="723" y="393"/>
                    <a:pt x="723" y="393"/>
                    <a:pt x="723" y="393"/>
                  </a:cubicBezTo>
                  <a:lnTo>
                    <a:pt x="723" y="393"/>
                  </a:lnTo>
                  <a:cubicBezTo>
                    <a:pt x="723" y="394"/>
                    <a:pt x="723" y="396"/>
                    <a:pt x="724" y="397"/>
                  </a:cubicBezTo>
                  <a:lnTo>
                    <a:pt x="724" y="397"/>
                  </a:lnTo>
                  <a:cubicBezTo>
                    <a:pt x="730" y="519"/>
                    <a:pt x="651" y="640"/>
                    <a:pt x="529" y="684"/>
                  </a:cubicBezTo>
                  <a:cubicBezTo>
                    <a:pt x="497" y="695"/>
                    <a:pt x="464" y="701"/>
                    <a:pt x="431" y="701"/>
                  </a:cubicBezTo>
                  <a:cubicBezTo>
                    <a:pt x="340" y="701"/>
                    <a:pt x="253" y="658"/>
                    <a:pt x="194" y="587"/>
                  </a:cubicBezTo>
                  <a:cubicBezTo>
                    <a:pt x="115" y="481"/>
                    <a:pt x="106" y="340"/>
                    <a:pt x="168" y="225"/>
                  </a:cubicBezTo>
                  <a:cubicBezTo>
                    <a:pt x="219" y="130"/>
                    <a:pt x="313" y="77"/>
                    <a:pt x="414" y="77"/>
                  </a:cubicBezTo>
                  <a:close/>
                  <a:moveTo>
                    <a:pt x="434" y="0"/>
                  </a:moveTo>
                  <a:cubicBezTo>
                    <a:pt x="313" y="0"/>
                    <a:pt x="198" y="50"/>
                    <a:pt x="115" y="146"/>
                  </a:cubicBezTo>
                  <a:cubicBezTo>
                    <a:pt x="18" y="269"/>
                    <a:pt x="0" y="446"/>
                    <a:pt x="80" y="587"/>
                  </a:cubicBezTo>
                  <a:cubicBezTo>
                    <a:pt x="161" y="716"/>
                    <a:pt x="289" y="774"/>
                    <a:pt x="416" y="774"/>
                  </a:cubicBezTo>
                  <a:cubicBezTo>
                    <a:pt x="614" y="774"/>
                    <a:pt x="808" y="632"/>
                    <a:pt x="820" y="396"/>
                  </a:cubicBezTo>
                  <a:lnTo>
                    <a:pt x="820" y="396"/>
                  </a:lnTo>
                  <a:cubicBezTo>
                    <a:pt x="821" y="392"/>
                    <a:pt x="821" y="388"/>
                    <a:pt x="820" y="384"/>
                  </a:cubicBezTo>
                  <a:lnTo>
                    <a:pt x="820" y="384"/>
                  </a:lnTo>
                  <a:cubicBezTo>
                    <a:pt x="820" y="384"/>
                    <a:pt x="820" y="384"/>
                    <a:pt x="820" y="384"/>
                  </a:cubicBezTo>
                  <a:cubicBezTo>
                    <a:pt x="821" y="379"/>
                    <a:pt x="821" y="374"/>
                    <a:pt x="820" y="370"/>
                  </a:cubicBezTo>
                  <a:lnTo>
                    <a:pt x="820" y="370"/>
                  </a:lnTo>
                  <a:cubicBezTo>
                    <a:pt x="815" y="217"/>
                    <a:pt x="719" y="74"/>
                    <a:pt x="573" y="22"/>
                  </a:cubicBezTo>
                  <a:cubicBezTo>
                    <a:pt x="527" y="8"/>
                    <a:pt x="480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92">
              <a:extLst>
                <a:ext uri="{FF2B5EF4-FFF2-40B4-BE49-F238E27FC236}">
                  <a16:creationId xmlns:a16="http://schemas.microsoft.com/office/drawing/2014/main" id="{ABE2E597-BA04-96EC-875A-8F6D321B0D08}"/>
                </a:ext>
              </a:extLst>
            </p:cNvPr>
            <p:cNvSpPr/>
            <p:nvPr/>
          </p:nvSpPr>
          <p:spPr>
            <a:xfrm flipH="1">
              <a:off x="3210854" y="4574357"/>
              <a:ext cx="38889" cy="35905"/>
            </a:xfrm>
            <a:custGeom>
              <a:avLst/>
              <a:gdLst/>
              <a:ahLst/>
              <a:cxnLst/>
              <a:rect l="l" t="t" r="r" b="b"/>
              <a:pathLst>
                <a:path w="821" h="758" extrusionOk="0">
                  <a:moveTo>
                    <a:pt x="414" y="53"/>
                  </a:moveTo>
                  <a:cubicBezTo>
                    <a:pt x="434" y="53"/>
                    <a:pt x="455" y="55"/>
                    <a:pt x="476" y="60"/>
                  </a:cubicBezTo>
                  <a:cubicBezTo>
                    <a:pt x="622" y="103"/>
                    <a:pt x="726" y="229"/>
                    <a:pt x="724" y="382"/>
                  </a:cubicBezTo>
                  <a:lnTo>
                    <a:pt x="724" y="382"/>
                  </a:lnTo>
                  <a:cubicBezTo>
                    <a:pt x="723" y="383"/>
                    <a:pt x="723" y="385"/>
                    <a:pt x="723" y="386"/>
                  </a:cubicBezTo>
                  <a:cubicBezTo>
                    <a:pt x="723" y="518"/>
                    <a:pt x="644" y="633"/>
                    <a:pt x="520" y="686"/>
                  </a:cubicBezTo>
                  <a:cubicBezTo>
                    <a:pt x="492" y="694"/>
                    <a:pt x="464" y="698"/>
                    <a:pt x="436" y="698"/>
                  </a:cubicBezTo>
                  <a:cubicBezTo>
                    <a:pt x="340" y="698"/>
                    <a:pt x="249" y="653"/>
                    <a:pt x="194" y="571"/>
                  </a:cubicBezTo>
                  <a:cubicBezTo>
                    <a:pt x="106" y="466"/>
                    <a:pt x="97" y="316"/>
                    <a:pt x="168" y="201"/>
                  </a:cubicBezTo>
                  <a:cubicBezTo>
                    <a:pt x="219" y="106"/>
                    <a:pt x="313" y="53"/>
                    <a:pt x="414" y="53"/>
                  </a:cubicBezTo>
                  <a:close/>
                  <a:moveTo>
                    <a:pt x="443" y="1"/>
                  </a:moveTo>
                  <a:cubicBezTo>
                    <a:pt x="321" y="1"/>
                    <a:pt x="203" y="54"/>
                    <a:pt x="115" y="148"/>
                  </a:cubicBezTo>
                  <a:cubicBezTo>
                    <a:pt x="18" y="272"/>
                    <a:pt x="0" y="448"/>
                    <a:pt x="80" y="580"/>
                  </a:cubicBezTo>
                  <a:cubicBezTo>
                    <a:pt x="159" y="695"/>
                    <a:pt x="285" y="757"/>
                    <a:pt x="414" y="757"/>
                  </a:cubicBezTo>
                  <a:cubicBezTo>
                    <a:pt x="444" y="757"/>
                    <a:pt x="473" y="754"/>
                    <a:pt x="503" y="748"/>
                  </a:cubicBezTo>
                  <a:cubicBezTo>
                    <a:pt x="679" y="712"/>
                    <a:pt x="820" y="563"/>
                    <a:pt x="820" y="377"/>
                  </a:cubicBezTo>
                  <a:cubicBezTo>
                    <a:pt x="820" y="376"/>
                    <a:pt x="820" y="374"/>
                    <a:pt x="820" y="373"/>
                  </a:cubicBezTo>
                  <a:lnTo>
                    <a:pt x="820" y="373"/>
                  </a:lnTo>
                  <a:cubicBezTo>
                    <a:pt x="820" y="371"/>
                    <a:pt x="820" y="370"/>
                    <a:pt x="820" y="369"/>
                  </a:cubicBezTo>
                  <a:cubicBezTo>
                    <a:pt x="820" y="210"/>
                    <a:pt x="714" y="69"/>
                    <a:pt x="556" y="16"/>
                  </a:cubicBezTo>
                  <a:cubicBezTo>
                    <a:pt x="518" y="6"/>
                    <a:pt x="481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92">
              <a:extLst>
                <a:ext uri="{FF2B5EF4-FFF2-40B4-BE49-F238E27FC236}">
                  <a16:creationId xmlns:a16="http://schemas.microsoft.com/office/drawing/2014/main" id="{166F6C7D-4E2B-DDEC-43DF-28F8E93F0CAE}"/>
                </a:ext>
              </a:extLst>
            </p:cNvPr>
            <p:cNvSpPr/>
            <p:nvPr/>
          </p:nvSpPr>
          <p:spPr>
            <a:xfrm flipH="1">
              <a:off x="3232170" y="4362482"/>
              <a:ext cx="38889" cy="33015"/>
            </a:xfrm>
            <a:custGeom>
              <a:avLst/>
              <a:gdLst/>
              <a:ahLst/>
              <a:cxnLst/>
              <a:rect l="l" t="t" r="r" b="b"/>
              <a:pathLst>
                <a:path w="821" h="697" extrusionOk="0">
                  <a:moveTo>
                    <a:pt x="483" y="1"/>
                  </a:moveTo>
                  <a:cubicBezTo>
                    <a:pt x="478" y="1"/>
                    <a:pt x="473" y="1"/>
                    <a:pt x="468" y="1"/>
                  </a:cubicBezTo>
                  <a:cubicBezTo>
                    <a:pt x="159" y="1"/>
                    <a:pt x="1" y="371"/>
                    <a:pt x="221" y="592"/>
                  </a:cubicBezTo>
                  <a:cubicBezTo>
                    <a:pt x="293" y="664"/>
                    <a:pt x="382" y="696"/>
                    <a:pt x="469" y="696"/>
                  </a:cubicBezTo>
                  <a:cubicBezTo>
                    <a:pt x="649" y="696"/>
                    <a:pt x="821" y="559"/>
                    <a:pt x="821" y="345"/>
                  </a:cubicBezTo>
                  <a:cubicBezTo>
                    <a:pt x="821" y="156"/>
                    <a:pt x="670" y="1"/>
                    <a:pt x="4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92">
              <a:extLst>
                <a:ext uri="{FF2B5EF4-FFF2-40B4-BE49-F238E27FC236}">
                  <a16:creationId xmlns:a16="http://schemas.microsoft.com/office/drawing/2014/main" id="{F1D9EB65-A6B1-1A15-DE24-FD45515C5D55}"/>
                </a:ext>
              </a:extLst>
            </p:cNvPr>
            <p:cNvSpPr/>
            <p:nvPr/>
          </p:nvSpPr>
          <p:spPr>
            <a:xfrm flipH="1">
              <a:off x="3229659" y="4360635"/>
              <a:ext cx="39315" cy="36426"/>
            </a:xfrm>
            <a:custGeom>
              <a:avLst/>
              <a:gdLst/>
              <a:ahLst/>
              <a:cxnLst/>
              <a:rect l="l" t="t" r="r" b="b"/>
              <a:pathLst>
                <a:path w="830" h="769" extrusionOk="0">
                  <a:moveTo>
                    <a:pt x="430" y="72"/>
                  </a:moveTo>
                  <a:cubicBezTo>
                    <a:pt x="446" y="72"/>
                    <a:pt x="461" y="73"/>
                    <a:pt x="477" y="75"/>
                  </a:cubicBezTo>
                  <a:cubicBezTo>
                    <a:pt x="627" y="111"/>
                    <a:pt x="724" y="243"/>
                    <a:pt x="733" y="393"/>
                  </a:cubicBezTo>
                  <a:cubicBezTo>
                    <a:pt x="733" y="516"/>
                    <a:pt x="653" y="631"/>
                    <a:pt x="530" y="684"/>
                  </a:cubicBezTo>
                  <a:cubicBezTo>
                    <a:pt x="498" y="695"/>
                    <a:pt x="465" y="701"/>
                    <a:pt x="433" y="701"/>
                  </a:cubicBezTo>
                  <a:cubicBezTo>
                    <a:pt x="341" y="701"/>
                    <a:pt x="253" y="656"/>
                    <a:pt x="195" y="578"/>
                  </a:cubicBezTo>
                  <a:cubicBezTo>
                    <a:pt x="115" y="481"/>
                    <a:pt x="106" y="340"/>
                    <a:pt x="168" y="225"/>
                  </a:cubicBezTo>
                  <a:cubicBezTo>
                    <a:pt x="222" y="125"/>
                    <a:pt x="323" y="72"/>
                    <a:pt x="430" y="72"/>
                  </a:cubicBezTo>
                  <a:close/>
                  <a:moveTo>
                    <a:pt x="435" y="1"/>
                  </a:moveTo>
                  <a:cubicBezTo>
                    <a:pt x="314" y="1"/>
                    <a:pt x="201" y="50"/>
                    <a:pt x="124" y="146"/>
                  </a:cubicBezTo>
                  <a:cubicBezTo>
                    <a:pt x="18" y="269"/>
                    <a:pt x="1" y="446"/>
                    <a:pt x="80" y="587"/>
                  </a:cubicBezTo>
                  <a:cubicBezTo>
                    <a:pt x="161" y="712"/>
                    <a:pt x="288" y="768"/>
                    <a:pt x="414" y="768"/>
                  </a:cubicBezTo>
                  <a:cubicBezTo>
                    <a:pt x="616" y="768"/>
                    <a:pt x="817" y="624"/>
                    <a:pt x="829" y="387"/>
                  </a:cubicBezTo>
                  <a:lnTo>
                    <a:pt x="829" y="387"/>
                  </a:lnTo>
                  <a:cubicBezTo>
                    <a:pt x="829" y="386"/>
                    <a:pt x="829" y="385"/>
                    <a:pt x="829" y="384"/>
                  </a:cubicBezTo>
                  <a:lnTo>
                    <a:pt x="829" y="384"/>
                  </a:lnTo>
                  <a:cubicBezTo>
                    <a:pt x="829" y="384"/>
                    <a:pt x="829" y="384"/>
                    <a:pt x="829" y="384"/>
                  </a:cubicBezTo>
                  <a:cubicBezTo>
                    <a:pt x="829" y="382"/>
                    <a:pt x="829" y="380"/>
                    <a:pt x="829" y="379"/>
                  </a:cubicBezTo>
                  <a:lnTo>
                    <a:pt x="829" y="379"/>
                  </a:lnTo>
                  <a:cubicBezTo>
                    <a:pt x="819" y="222"/>
                    <a:pt x="722" y="75"/>
                    <a:pt x="574" y="22"/>
                  </a:cubicBezTo>
                  <a:cubicBezTo>
                    <a:pt x="528" y="8"/>
                    <a:pt x="481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92">
              <a:extLst>
                <a:ext uri="{FF2B5EF4-FFF2-40B4-BE49-F238E27FC236}">
                  <a16:creationId xmlns:a16="http://schemas.microsoft.com/office/drawing/2014/main" id="{86F8FD7C-DF3A-FD4A-BD00-76B338186807}"/>
                </a:ext>
              </a:extLst>
            </p:cNvPr>
            <p:cNvSpPr/>
            <p:nvPr/>
          </p:nvSpPr>
          <p:spPr>
            <a:xfrm flipH="1">
              <a:off x="3388481" y="4425576"/>
              <a:ext cx="210833" cy="61341"/>
            </a:xfrm>
            <a:custGeom>
              <a:avLst/>
              <a:gdLst/>
              <a:ahLst/>
              <a:cxnLst/>
              <a:rect l="l" t="t" r="r" b="b"/>
              <a:pathLst>
                <a:path w="4451" h="1295" extrusionOk="0">
                  <a:moveTo>
                    <a:pt x="256" y="0"/>
                  </a:moveTo>
                  <a:cubicBezTo>
                    <a:pt x="239" y="0"/>
                    <a:pt x="177" y="9"/>
                    <a:pt x="177" y="27"/>
                  </a:cubicBezTo>
                  <a:lnTo>
                    <a:pt x="0" y="1129"/>
                  </a:lnTo>
                  <a:cubicBezTo>
                    <a:pt x="0" y="1138"/>
                    <a:pt x="9" y="1138"/>
                    <a:pt x="18" y="1138"/>
                  </a:cubicBezTo>
                  <a:lnTo>
                    <a:pt x="2011" y="1208"/>
                  </a:lnTo>
                  <a:cubicBezTo>
                    <a:pt x="2037" y="1208"/>
                    <a:pt x="2125" y="1173"/>
                    <a:pt x="2081" y="1173"/>
                  </a:cubicBezTo>
                  <a:lnTo>
                    <a:pt x="2081" y="1164"/>
                  </a:lnTo>
                  <a:lnTo>
                    <a:pt x="768" y="1120"/>
                  </a:lnTo>
                  <a:cubicBezTo>
                    <a:pt x="596" y="1113"/>
                    <a:pt x="419" y="1100"/>
                    <a:pt x="246" y="1100"/>
                  </a:cubicBezTo>
                  <a:cubicBezTo>
                    <a:pt x="205" y="1100"/>
                    <a:pt x="164" y="1101"/>
                    <a:pt x="124" y="1103"/>
                  </a:cubicBezTo>
                  <a:cubicBezTo>
                    <a:pt x="109" y="1103"/>
                    <a:pt x="99" y="1103"/>
                    <a:pt x="92" y="1103"/>
                  </a:cubicBezTo>
                  <a:cubicBezTo>
                    <a:pt x="77" y="1103"/>
                    <a:pt x="85" y="1099"/>
                    <a:pt x="97" y="1067"/>
                  </a:cubicBezTo>
                  <a:cubicBezTo>
                    <a:pt x="133" y="961"/>
                    <a:pt x="150" y="847"/>
                    <a:pt x="150" y="741"/>
                  </a:cubicBezTo>
                  <a:lnTo>
                    <a:pt x="267" y="47"/>
                  </a:lnTo>
                  <a:lnTo>
                    <a:pt x="267" y="47"/>
                  </a:lnTo>
                  <a:lnTo>
                    <a:pt x="2214" y="115"/>
                  </a:lnTo>
                  <a:lnTo>
                    <a:pt x="3607" y="168"/>
                  </a:lnTo>
                  <a:lnTo>
                    <a:pt x="4100" y="186"/>
                  </a:lnTo>
                  <a:cubicBezTo>
                    <a:pt x="4121" y="186"/>
                    <a:pt x="4172" y="180"/>
                    <a:pt x="4220" y="180"/>
                  </a:cubicBezTo>
                  <a:cubicBezTo>
                    <a:pt x="4251" y="180"/>
                    <a:pt x="4280" y="182"/>
                    <a:pt x="4297" y="191"/>
                  </a:cubicBezTo>
                  <a:lnTo>
                    <a:pt x="4297" y="191"/>
                  </a:lnTo>
                  <a:cubicBezTo>
                    <a:pt x="4294" y="191"/>
                    <a:pt x="4294" y="197"/>
                    <a:pt x="4294" y="203"/>
                  </a:cubicBezTo>
                  <a:cubicBezTo>
                    <a:pt x="4294" y="247"/>
                    <a:pt x="4294" y="283"/>
                    <a:pt x="4303" y="318"/>
                  </a:cubicBezTo>
                  <a:lnTo>
                    <a:pt x="4321" y="688"/>
                  </a:lnTo>
                  <a:lnTo>
                    <a:pt x="4347" y="1288"/>
                  </a:lnTo>
                  <a:cubicBezTo>
                    <a:pt x="4347" y="1293"/>
                    <a:pt x="4355" y="1295"/>
                    <a:pt x="4367" y="1295"/>
                  </a:cubicBezTo>
                  <a:cubicBezTo>
                    <a:pt x="4397" y="1295"/>
                    <a:pt x="4451" y="1280"/>
                    <a:pt x="4444" y="1261"/>
                  </a:cubicBezTo>
                  <a:lnTo>
                    <a:pt x="4391" y="159"/>
                  </a:lnTo>
                  <a:cubicBezTo>
                    <a:pt x="4391" y="150"/>
                    <a:pt x="4374" y="150"/>
                    <a:pt x="4374" y="150"/>
                  </a:cubicBezTo>
                  <a:lnTo>
                    <a:pt x="768" y="18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92">
              <a:extLst>
                <a:ext uri="{FF2B5EF4-FFF2-40B4-BE49-F238E27FC236}">
                  <a16:creationId xmlns:a16="http://schemas.microsoft.com/office/drawing/2014/main" id="{A7655FB5-34E3-2DD3-D9E6-A6F38049B387}"/>
                </a:ext>
              </a:extLst>
            </p:cNvPr>
            <p:cNvSpPr/>
            <p:nvPr/>
          </p:nvSpPr>
          <p:spPr>
            <a:xfrm flipH="1">
              <a:off x="3013332" y="4413355"/>
              <a:ext cx="165834" cy="77493"/>
            </a:xfrm>
            <a:custGeom>
              <a:avLst/>
              <a:gdLst/>
              <a:ahLst/>
              <a:cxnLst/>
              <a:rect l="l" t="t" r="r" b="b"/>
              <a:pathLst>
                <a:path w="3501" h="1636" extrusionOk="0">
                  <a:moveTo>
                    <a:pt x="3217" y="0"/>
                  </a:moveTo>
                  <a:cubicBezTo>
                    <a:pt x="3203" y="0"/>
                    <a:pt x="3188" y="3"/>
                    <a:pt x="3183" y="3"/>
                  </a:cubicBezTo>
                  <a:lnTo>
                    <a:pt x="476" y="417"/>
                  </a:lnTo>
                  <a:lnTo>
                    <a:pt x="80" y="479"/>
                  </a:lnTo>
                  <a:cubicBezTo>
                    <a:pt x="62" y="479"/>
                    <a:pt x="0" y="496"/>
                    <a:pt x="0" y="523"/>
                  </a:cubicBezTo>
                  <a:lnTo>
                    <a:pt x="71" y="1625"/>
                  </a:lnTo>
                  <a:cubicBezTo>
                    <a:pt x="71" y="1633"/>
                    <a:pt x="82" y="1636"/>
                    <a:pt x="98" y="1636"/>
                  </a:cubicBezTo>
                  <a:cubicBezTo>
                    <a:pt x="140" y="1636"/>
                    <a:pt x="212" y="1615"/>
                    <a:pt x="212" y="1590"/>
                  </a:cubicBezTo>
                  <a:lnTo>
                    <a:pt x="143" y="518"/>
                  </a:lnTo>
                  <a:lnTo>
                    <a:pt x="2769" y="117"/>
                  </a:lnTo>
                  <a:lnTo>
                    <a:pt x="3108" y="63"/>
                  </a:lnTo>
                  <a:lnTo>
                    <a:pt x="3344" y="1100"/>
                  </a:lnTo>
                  <a:lnTo>
                    <a:pt x="1922" y="1316"/>
                  </a:lnTo>
                  <a:cubicBezTo>
                    <a:pt x="1873" y="1316"/>
                    <a:pt x="1808" y="1370"/>
                    <a:pt x="1886" y="1370"/>
                  </a:cubicBezTo>
                  <a:cubicBezTo>
                    <a:pt x="1892" y="1370"/>
                    <a:pt x="1898" y="1370"/>
                    <a:pt x="1905" y="1369"/>
                  </a:cubicBezTo>
                  <a:lnTo>
                    <a:pt x="3404" y="1140"/>
                  </a:lnTo>
                  <a:cubicBezTo>
                    <a:pt x="3421" y="1140"/>
                    <a:pt x="3501" y="1122"/>
                    <a:pt x="3492" y="1096"/>
                  </a:cubicBezTo>
                  <a:lnTo>
                    <a:pt x="3245" y="12"/>
                  </a:lnTo>
                  <a:cubicBezTo>
                    <a:pt x="3245" y="3"/>
                    <a:pt x="3232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92">
              <a:extLst>
                <a:ext uri="{FF2B5EF4-FFF2-40B4-BE49-F238E27FC236}">
                  <a16:creationId xmlns:a16="http://schemas.microsoft.com/office/drawing/2014/main" id="{884C8CA6-47C1-44C8-35FC-49EBD633DB0D}"/>
                </a:ext>
              </a:extLst>
            </p:cNvPr>
            <p:cNvSpPr/>
            <p:nvPr/>
          </p:nvSpPr>
          <p:spPr>
            <a:xfrm flipH="1">
              <a:off x="3146528" y="3715206"/>
              <a:ext cx="433981" cy="383156"/>
            </a:xfrm>
            <a:custGeom>
              <a:avLst/>
              <a:gdLst/>
              <a:ahLst/>
              <a:cxnLst/>
              <a:rect l="l" t="t" r="r" b="b"/>
              <a:pathLst>
                <a:path w="9162" h="8089" extrusionOk="0">
                  <a:moveTo>
                    <a:pt x="8577" y="1"/>
                  </a:moveTo>
                  <a:cubicBezTo>
                    <a:pt x="8548" y="1"/>
                    <a:pt x="8509" y="20"/>
                    <a:pt x="8509" y="44"/>
                  </a:cubicBezTo>
                  <a:lnTo>
                    <a:pt x="8994" y="2786"/>
                  </a:lnTo>
                  <a:lnTo>
                    <a:pt x="9057" y="3135"/>
                  </a:lnTo>
                  <a:lnTo>
                    <a:pt x="9057" y="3135"/>
                  </a:lnTo>
                  <a:lnTo>
                    <a:pt x="7362" y="3280"/>
                  </a:lnTo>
                  <a:cubicBezTo>
                    <a:pt x="7345" y="3280"/>
                    <a:pt x="7292" y="3297"/>
                    <a:pt x="7310" y="3324"/>
                  </a:cubicBezTo>
                  <a:lnTo>
                    <a:pt x="7944" y="4355"/>
                  </a:lnTo>
                  <a:lnTo>
                    <a:pt x="8077" y="4576"/>
                  </a:lnTo>
                  <a:cubicBezTo>
                    <a:pt x="8093" y="4584"/>
                    <a:pt x="8101" y="4599"/>
                    <a:pt x="8110" y="4615"/>
                  </a:cubicBezTo>
                  <a:lnTo>
                    <a:pt x="8110" y="4615"/>
                  </a:lnTo>
                  <a:cubicBezTo>
                    <a:pt x="8066" y="4693"/>
                    <a:pt x="8023" y="4771"/>
                    <a:pt x="7971" y="4840"/>
                  </a:cubicBezTo>
                  <a:lnTo>
                    <a:pt x="6516" y="7300"/>
                  </a:lnTo>
                  <a:lnTo>
                    <a:pt x="6100" y="8002"/>
                  </a:lnTo>
                  <a:lnTo>
                    <a:pt x="6100" y="8002"/>
                  </a:lnTo>
                  <a:cubicBezTo>
                    <a:pt x="5392" y="7536"/>
                    <a:pt x="4684" y="7078"/>
                    <a:pt x="3977" y="6612"/>
                  </a:cubicBezTo>
                  <a:cubicBezTo>
                    <a:pt x="3518" y="6321"/>
                    <a:pt x="3060" y="6022"/>
                    <a:pt x="2592" y="5731"/>
                  </a:cubicBezTo>
                  <a:cubicBezTo>
                    <a:pt x="2469" y="5660"/>
                    <a:pt x="2346" y="5572"/>
                    <a:pt x="2204" y="5510"/>
                  </a:cubicBezTo>
                  <a:cubicBezTo>
                    <a:pt x="2180" y="5502"/>
                    <a:pt x="2155" y="5494"/>
                    <a:pt x="2131" y="5479"/>
                  </a:cubicBezTo>
                  <a:lnTo>
                    <a:pt x="2131" y="5479"/>
                  </a:lnTo>
                  <a:cubicBezTo>
                    <a:pt x="2138" y="5478"/>
                    <a:pt x="2125" y="5439"/>
                    <a:pt x="2125" y="5431"/>
                  </a:cubicBezTo>
                  <a:cubicBezTo>
                    <a:pt x="2125" y="5387"/>
                    <a:pt x="2125" y="5343"/>
                    <a:pt x="2134" y="5299"/>
                  </a:cubicBezTo>
                  <a:cubicBezTo>
                    <a:pt x="2213" y="4787"/>
                    <a:pt x="2337" y="4294"/>
                    <a:pt x="2504" y="3800"/>
                  </a:cubicBezTo>
                  <a:cubicBezTo>
                    <a:pt x="2510" y="3783"/>
                    <a:pt x="2487" y="3777"/>
                    <a:pt x="2465" y="3777"/>
                  </a:cubicBezTo>
                  <a:cubicBezTo>
                    <a:pt x="2453" y="3777"/>
                    <a:pt x="2440" y="3779"/>
                    <a:pt x="2434" y="3782"/>
                  </a:cubicBezTo>
                  <a:lnTo>
                    <a:pt x="379" y="4831"/>
                  </a:lnTo>
                  <a:lnTo>
                    <a:pt x="149" y="4946"/>
                  </a:lnTo>
                  <a:lnTo>
                    <a:pt x="106" y="1313"/>
                  </a:lnTo>
                  <a:lnTo>
                    <a:pt x="97" y="802"/>
                  </a:lnTo>
                  <a:cubicBezTo>
                    <a:pt x="97" y="784"/>
                    <a:pt x="80" y="776"/>
                    <a:pt x="61" y="776"/>
                  </a:cubicBezTo>
                  <a:cubicBezTo>
                    <a:pt x="34" y="776"/>
                    <a:pt x="4" y="790"/>
                    <a:pt x="9" y="811"/>
                  </a:cubicBezTo>
                  <a:lnTo>
                    <a:pt x="0" y="811"/>
                  </a:lnTo>
                  <a:lnTo>
                    <a:pt x="44" y="4496"/>
                  </a:lnTo>
                  <a:lnTo>
                    <a:pt x="53" y="5017"/>
                  </a:lnTo>
                  <a:cubicBezTo>
                    <a:pt x="53" y="5033"/>
                    <a:pt x="71" y="5039"/>
                    <a:pt x="91" y="5039"/>
                  </a:cubicBezTo>
                  <a:cubicBezTo>
                    <a:pt x="102" y="5039"/>
                    <a:pt x="114" y="5037"/>
                    <a:pt x="124" y="5034"/>
                  </a:cubicBezTo>
                  <a:lnTo>
                    <a:pt x="2178" y="3985"/>
                  </a:lnTo>
                  <a:lnTo>
                    <a:pt x="2379" y="3881"/>
                  </a:lnTo>
                  <a:lnTo>
                    <a:pt x="2379" y="3881"/>
                  </a:lnTo>
                  <a:cubicBezTo>
                    <a:pt x="2255" y="4302"/>
                    <a:pt x="2147" y="4739"/>
                    <a:pt x="2055" y="5175"/>
                  </a:cubicBezTo>
                  <a:cubicBezTo>
                    <a:pt x="2037" y="5263"/>
                    <a:pt x="2028" y="5352"/>
                    <a:pt x="2028" y="5449"/>
                  </a:cubicBezTo>
                  <a:cubicBezTo>
                    <a:pt x="2019" y="5484"/>
                    <a:pt x="2046" y="5519"/>
                    <a:pt x="2072" y="5537"/>
                  </a:cubicBezTo>
                  <a:cubicBezTo>
                    <a:pt x="2169" y="5581"/>
                    <a:pt x="2257" y="5634"/>
                    <a:pt x="2354" y="5687"/>
                  </a:cubicBezTo>
                  <a:cubicBezTo>
                    <a:pt x="3315" y="6260"/>
                    <a:pt x="4250" y="6895"/>
                    <a:pt x="5193" y="7512"/>
                  </a:cubicBezTo>
                  <a:cubicBezTo>
                    <a:pt x="5484" y="7697"/>
                    <a:pt x="5775" y="7891"/>
                    <a:pt x="6066" y="8085"/>
                  </a:cubicBezTo>
                  <a:cubicBezTo>
                    <a:pt x="6073" y="8087"/>
                    <a:pt x="6081" y="8088"/>
                    <a:pt x="6089" y="8088"/>
                  </a:cubicBezTo>
                  <a:cubicBezTo>
                    <a:pt x="6110" y="8088"/>
                    <a:pt x="6133" y="8080"/>
                    <a:pt x="6146" y="8067"/>
                  </a:cubicBezTo>
                  <a:lnTo>
                    <a:pt x="7953" y="5034"/>
                  </a:lnTo>
                  <a:lnTo>
                    <a:pt x="8200" y="4611"/>
                  </a:lnTo>
                  <a:cubicBezTo>
                    <a:pt x="8209" y="4602"/>
                    <a:pt x="8209" y="4593"/>
                    <a:pt x="8200" y="4593"/>
                  </a:cubicBezTo>
                  <a:lnTo>
                    <a:pt x="7426" y="3335"/>
                  </a:lnTo>
                  <a:lnTo>
                    <a:pt x="7426" y="3335"/>
                  </a:lnTo>
                  <a:lnTo>
                    <a:pt x="9099" y="3191"/>
                  </a:lnTo>
                  <a:cubicBezTo>
                    <a:pt x="9126" y="3191"/>
                    <a:pt x="9161" y="3174"/>
                    <a:pt x="9152" y="3147"/>
                  </a:cubicBezTo>
                  <a:lnTo>
                    <a:pt x="8676" y="405"/>
                  </a:lnTo>
                  <a:lnTo>
                    <a:pt x="8606" y="17"/>
                  </a:lnTo>
                  <a:cubicBezTo>
                    <a:pt x="8603" y="6"/>
                    <a:pt x="8591" y="1"/>
                    <a:pt x="8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92">
              <a:extLst>
                <a:ext uri="{FF2B5EF4-FFF2-40B4-BE49-F238E27FC236}">
                  <a16:creationId xmlns:a16="http://schemas.microsoft.com/office/drawing/2014/main" id="{21AB1C86-02BC-CB4E-B87A-511CEE93AE71}"/>
                </a:ext>
              </a:extLst>
            </p:cNvPr>
            <p:cNvSpPr/>
            <p:nvPr/>
          </p:nvSpPr>
          <p:spPr>
            <a:xfrm flipH="1">
              <a:off x="4034050" y="3825193"/>
              <a:ext cx="164413" cy="175260"/>
            </a:xfrm>
            <a:custGeom>
              <a:avLst/>
              <a:gdLst/>
              <a:ahLst/>
              <a:cxnLst/>
              <a:rect l="l" t="t" r="r" b="b"/>
              <a:pathLst>
                <a:path w="3471" h="3700" extrusionOk="0">
                  <a:moveTo>
                    <a:pt x="433" y="1"/>
                  </a:moveTo>
                  <a:cubicBezTo>
                    <a:pt x="0" y="1"/>
                    <a:pt x="3" y="208"/>
                    <a:pt x="1443" y="922"/>
                  </a:cubicBezTo>
                  <a:cubicBezTo>
                    <a:pt x="1443" y="922"/>
                    <a:pt x="517" y="1813"/>
                    <a:pt x="1857" y="3091"/>
                  </a:cubicBezTo>
                  <a:cubicBezTo>
                    <a:pt x="2060" y="3276"/>
                    <a:pt x="2254" y="3479"/>
                    <a:pt x="2431" y="3700"/>
                  </a:cubicBezTo>
                  <a:lnTo>
                    <a:pt x="3471" y="3074"/>
                  </a:lnTo>
                  <a:cubicBezTo>
                    <a:pt x="3251" y="2536"/>
                    <a:pt x="2422" y="534"/>
                    <a:pt x="2104" y="358"/>
                  </a:cubicBezTo>
                  <a:cubicBezTo>
                    <a:pt x="1910" y="252"/>
                    <a:pt x="909" y="1"/>
                    <a:pt x="4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92">
              <a:extLst>
                <a:ext uri="{FF2B5EF4-FFF2-40B4-BE49-F238E27FC236}">
                  <a16:creationId xmlns:a16="http://schemas.microsoft.com/office/drawing/2014/main" id="{53901CD2-36AB-4C68-1B99-CA71B1B5E248}"/>
                </a:ext>
              </a:extLst>
            </p:cNvPr>
            <p:cNvSpPr/>
            <p:nvPr/>
          </p:nvSpPr>
          <p:spPr>
            <a:xfrm flipH="1">
              <a:off x="4062849" y="3898518"/>
              <a:ext cx="119887" cy="147029"/>
            </a:xfrm>
            <a:custGeom>
              <a:avLst/>
              <a:gdLst/>
              <a:ahLst/>
              <a:cxnLst/>
              <a:rect l="l" t="t" r="r" b="b"/>
              <a:pathLst>
                <a:path w="2531" h="3104" extrusionOk="0">
                  <a:moveTo>
                    <a:pt x="970" y="0"/>
                  </a:moveTo>
                  <a:lnTo>
                    <a:pt x="0" y="1473"/>
                  </a:lnTo>
                  <a:cubicBezTo>
                    <a:pt x="88" y="1508"/>
                    <a:pt x="547" y="2169"/>
                    <a:pt x="1358" y="2372"/>
                  </a:cubicBezTo>
                  <a:cubicBezTo>
                    <a:pt x="2169" y="2575"/>
                    <a:pt x="1852" y="3104"/>
                    <a:pt x="1852" y="3104"/>
                  </a:cubicBezTo>
                  <a:lnTo>
                    <a:pt x="2531" y="2372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rgbClr val="FFA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92">
              <a:extLst>
                <a:ext uri="{FF2B5EF4-FFF2-40B4-BE49-F238E27FC236}">
                  <a16:creationId xmlns:a16="http://schemas.microsoft.com/office/drawing/2014/main" id="{B5A8F3B2-0721-90CE-9A2E-75702DCD1037}"/>
                </a:ext>
              </a:extLst>
            </p:cNvPr>
            <p:cNvSpPr/>
            <p:nvPr/>
          </p:nvSpPr>
          <p:spPr>
            <a:xfrm flipH="1">
              <a:off x="4062849" y="3898518"/>
              <a:ext cx="119887" cy="147029"/>
            </a:xfrm>
            <a:custGeom>
              <a:avLst/>
              <a:gdLst/>
              <a:ahLst/>
              <a:cxnLst/>
              <a:rect l="l" t="t" r="r" b="b"/>
              <a:pathLst>
                <a:path w="2531" h="3104" extrusionOk="0">
                  <a:moveTo>
                    <a:pt x="970" y="0"/>
                  </a:moveTo>
                  <a:lnTo>
                    <a:pt x="0" y="1473"/>
                  </a:lnTo>
                  <a:cubicBezTo>
                    <a:pt x="88" y="1508"/>
                    <a:pt x="547" y="2169"/>
                    <a:pt x="1358" y="2372"/>
                  </a:cubicBezTo>
                  <a:cubicBezTo>
                    <a:pt x="2169" y="2575"/>
                    <a:pt x="1852" y="3104"/>
                    <a:pt x="1852" y="3104"/>
                  </a:cubicBezTo>
                  <a:lnTo>
                    <a:pt x="2531" y="2372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92">
              <a:extLst>
                <a:ext uri="{FF2B5EF4-FFF2-40B4-BE49-F238E27FC236}">
                  <a16:creationId xmlns:a16="http://schemas.microsoft.com/office/drawing/2014/main" id="{05275ADD-7E84-1E24-3A83-1E063576D6B5}"/>
                </a:ext>
              </a:extLst>
            </p:cNvPr>
            <p:cNvSpPr/>
            <p:nvPr/>
          </p:nvSpPr>
          <p:spPr>
            <a:xfrm flipH="1">
              <a:off x="4083312" y="3669070"/>
              <a:ext cx="168344" cy="458091"/>
            </a:xfrm>
            <a:custGeom>
              <a:avLst/>
              <a:gdLst/>
              <a:ahLst/>
              <a:cxnLst/>
              <a:rect l="l" t="t" r="r" b="b"/>
              <a:pathLst>
                <a:path w="3554" h="9671" extrusionOk="0">
                  <a:moveTo>
                    <a:pt x="2703" y="1"/>
                  </a:moveTo>
                  <a:cubicBezTo>
                    <a:pt x="2348" y="1"/>
                    <a:pt x="2032" y="239"/>
                    <a:pt x="1949" y="595"/>
                  </a:cubicBezTo>
                  <a:lnTo>
                    <a:pt x="97" y="8715"/>
                  </a:lnTo>
                  <a:cubicBezTo>
                    <a:pt x="0" y="9129"/>
                    <a:pt x="256" y="9544"/>
                    <a:pt x="670" y="9650"/>
                  </a:cubicBezTo>
                  <a:cubicBezTo>
                    <a:pt x="730" y="9663"/>
                    <a:pt x="789" y="9670"/>
                    <a:pt x="847" y="9670"/>
                  </a:cubicBezTo>
                  <a:cubicBezTo>
                    <a:pt x="1197" y="9670"/>
                    <a:pt x="1514" y="9432"/>
                    <a:pt x="1605" y="9077"/>
                  </a:cubicBezTo>
                  <a:lnTo>
                    <a:pt x="3457" y="956"/>
                  </a:lnTo>
                  <a:cubicBezTo>
                    <a:pt x="3554" y="533"/>
                    <a:pt x="3298" y="118"/>
                    <a:pt x="2883" y="21"/>
                  </a:cubicBezTo>
                  <a:cubicBezTo>
                    <a:pt x="2823" y="8"/>
                    <a:pt x="2762" y="1"/>
                    <a:pt x="27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92">
              <a:extLst>
                <a:ext uri="{FF2B5EF4-FFF2-40B4-BE49-F238E27FC236}">
                  <a16:creationId xmlns:a16="http://schemas.microsoft.com/office/drawing/2014/main" id="{4A9798A6-8819-A67E-9B1A-0C4C7936C7B4}"/>
                </a:ext>
              </a:extLst>
            </p:cNvPr>
            <p:cNvSpPr/>
            <p:nvPr/>
          </p:nvSpPr>
          <p:spPr>
            <a:xfrm flipH="1">
              <a:off x="4123006" y="3789904"/>
              <a:ext cx="114535" cy="315894"/>
            </a:xfrm>
            <a:custGeom>
              <a:avLst/>
              <a:gdLst/>
              <a:ahLst/>
              <a:cxnLst/>
              <a:rect l="l" t="t" r="r" b="b"/>
              <a:pathLst>
                <a:path w="2418" h="6669" extrusionOk="0">
                  <a:moveTo>
                    <a:pt x="1439" y="1"/>
                  </a:moveTo>
                  <a:lnTo>
                    <a:pt x="99" y="6032"/>
                  </a:lnTo>
                  <a:cubicBezTo>
                    <a:pt x="1" y="6425"/>
                    <a:pt x="306" y="6669"/>
                    <a:pt x="607" y="6669"/>
                  </a:cubicBezTo>
                  <a:cubicBezTo>
                    <a:pt x="819" y="6669"/>
                    <a:pt x="1030" y="6547"/>
                    <a:pt x="1095" y="6270"/>
                  </a:cubicBezTo>
                  <a:lnTo>
                    <a:pt x="2418" y="345"/>
                  </a:lnTo>
                  <a:cubicBezTo>
                    <a:pt x="2092" y="230"/>
                    <a:pt x="1765" y="116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92">
              <a:extLst>
                <a:ext uri="{FF2B5EF4-FFF2-40B4-BE49-F238E27FC236}">
                  <a16:creationId xmlns:a16="http://schemas.microsoft.com/office/drawing/2014/main" id="{E5E5EE62-C8F9-9000-36A6-A4BE212A8906}"/>
                </a:ext>
              </a:extLst>
            </p:cNvPr>
            <p:cNvSpPr/>
            <p:nvPr/>
          </p:nvSpPr>
          <p:spPr>
            <a:xfrm flipH="1">
              <a:off x="4055744" y="3649128"/>
              <a:ext cx="123677" cy="58641"/>
            </a:xfrm>
            <a:custGeom>
              <a:avLst/>
              <a:gdLst/>
              <a:ahLst/>
              <a:cxnLst/>
              <a:rect l="l" t="t" r="r" b="b"/>
              <a:pathLst>
                <a:path w="2611" h="1238" extrusionOk="0">
                  <a:moveTo>
                    <a:pt x="471" y="0"/>
                  </a:moveTo>
                  <a:cubicBezTo>
                    <a:pt x="278" y="0"/>
                    <a:pt x="102" y="124"/>
                    <a:pt x="45" y="319"/>
                  </a:cubicBezTo>
                  <a:cubicBezTo>
                    <a:pt x="1" y="557"/>
                    <a:pt x="159" y="786"/>
                    <a:pt x="397" y="830"/>
                  </a:cubicBezTo>
                  <a:lnTo>
                    <a:pt x="2020" y="1218"/>
                  </a:lnTo>
                  <a:cubicBezTo>
                    <a:pt x="2061" y="1231"/>
                    <a:pt x="2104" y="1237"/>
                    <a:pt x="2145" y="1237"/>
                  </a:cubicBezTo>
                  <a:cubicBezTo>
                    <a:pt x="2333" y="1237"/>
                    <a:pt x="2509" y="1113"/>
                    <a:pt x="2566" y="919"/>
                  </a:cubicBezTo>
                  <a:cubicBezTo>
                    <a:pt x="2610" y="672"/>
                    <a:pt x="2452" y="442"/>
                    <a:pt x="2214" y="398"/>
                  </a:cubicBezTo>
                  <a:lnTo>
                    <a:pt x="600" y="19"/>
                  </a:lnTo>
                  <a:cubicBezTo>
                    <a:pt x="557" y="6"/>
                    <a:pt x="513" y="0"/>
                    <a:pt x="4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92">
              <a:extLst>
                <a:ext uri="{FF2B5EF4-FFF2-40B4-BE49-F238E27FC236}">
                  <a16:creationId xmlns:a16="http://schemas.microsoft.com/office/drawing/2014/main" id="{FFA8F847-EC69-5858-FF74-B7864521CD0B}"/>
                </a:ext>
              </a:extLst>
            </p:cNvPr>
            <p:cNvSpPr/>
            <p:nvPr/>
          </p:nvSpPr>
          <p:spPr>
            <a:xfrm>
              <a:off x="3257444" y="3319035"/>
              <a:ext cx="43201" cy="109759"/>
            </a:xfrm>
            <a:custGeom>
              <a:avLst/>
              <a:gdLst/>
              <a:ahLst/>
              <a:cxnLst/>
              <a:rect l="l" t="t" r="r" b="b"/>
              <a:pathLst>
                <a:path w="3336" h="8474" fill="none" extrusionOk="0">
                  <a:moveTo>
                    <a:pt x="1368" y="1"/>
                  </a:moveTo>
                  <a:cubicBezTo>
                    <a:pt x="1368" y="1"/>
                    <a:pt x="0" y="7706"/>
                    <a:pt x="834" y="8107"/>
                  </a:cubicBezTo>
                  <a:cubicBezTo>
                    <a:pt x="1635" y="8474"/>
                    <a:pt x="3336" y="7807"/>
                    <a:pt x="3336" y="780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92">
              <a:extLst>
                <a:ext uri="{FF2B5EF4-FFF2-40B4-BE49-F238E27FC236}">
                  <a16:creationId xmlns:a16="http://schemas.microsoft.com/office/drawing/2014/main" id="{91E4F179-82AE-C9F6-EF20-5F1FB2277DBB}"/>
                </a:ext>
              </a:extLst>
            </p:cNvPr>
            <p:cNvSpPr/>
            <p:nvPr/>
          </p:nvSpPr>
          <p:spPr>
            <a:xfrm flipH="1">
              <a:off x="4134327" y="3887244"/>
              <a:ext cx="106056" cy="46468"/>
            </a:xfrm>
            <a:custGeom>
              <a:avLst/>
              <a:gdLst/>
              <a:ahLst/>
              <a:cxnLst/>
              <a:rect l="l" t="t" r="r" b="b"/>
              <a:pathLst>
                <a:path w="2239" h="981" extrusionOk="0">
                  <a:moveTo>
                    <a:pt x="406" y="0"/>
                  </a:moveTo>
                  <a:lnTo>
                    <a:pt x="406" y="0"/>
                  </a:lnTo>
                  <a:cubicBezTo>
                    <a:pt x="406" y="0"/>
                    <a:pt x="0" y="335"/>
                    <a:pt x="450" y="653"/>
                  </a:cubicBezTo>
                  <a:cubicBezTo>
                    <a:pt x="733" y="849"/>
                    <a:pt x="1385" y="981"/>
                    <a:pt x="1806" y="981"/>
                  </a:cubicBezTo>
                  <a:cubicBezTo>
                    <a:pt x="2067" y="981"/>
                    <a:pt x="2239" y="930"/>
                    <a:pt x="2178" y="811"/>
                  </a:cubicBezTo>
                  <a:cubicBezTo>
                    <a:pt x="2011" y="503"/>
                    <a:pt x="997" y="27"/>
                    <a:pt x="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92">
              <a:extLst>
                <a:ext uri="{FF2B5EF4-FFF2-40B4-BE49-F238E27FC236}">
                  <a16:creationId xmlns:a16="http://schemas.microsoft.com/office/drawing/2014/main" id="{4D29DF8F-6351-2503-1BC9-EE1DF80091F6}"/>
                </a:ext>
              </a:extLst>
            </p:cNvPr>
            <p:cNvSpPr/>
            <p:nvPr/>
          </p:nvSpPr>
          <p:spPr>
            <a:xfrm flipH="1">
              <a:off x="4120969" y="3857166"/>
              <a:ext cx="106056" cy="46231"/>
            </a:xfrm>
            <a:custGeom>
              <a:avLst/>
              <a:gdLst/>
              <a:ahLst/>
              <a:cxnLst/>
              <a:rect l="l" t="t" r="r" b="b"/>
              <a:pathLst>
                <a:path w="2239" h="976" extrusionOk="0">
                  <a:moveTo>
                    <a:pt x="406" y="0"/>
                  </a:moveTo>
                  <a:cubicBezTo>
                    <a:pt x="406" y="0"/>
                    <a:pt x="1" y="327"/>
                    <a:pt x="450" y="644"/>
                  </a:cubicBezTo>
                  <a:cubicBezTo>
                    <a:pt x="734" y="840"/>
                    <a:pt x="1387" y="976"/>
                    <a:pt x="1808" y="976"/>
                  </a:cubicBezTo>
                  <a:cubicBezTo>
                    <a:pt x="2068" y="976"/>
                    <a:pt x="2239" y="924"/>
                    <a:pt x="2178" y="803"/>
                  </a:cubicBezTo>
                  <a:cubicBezTo>
                    <a:pt x="2011" y="494"/>
                    <a:pt x="997" y="18"/>
                    <a:pt x="4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92">
              <a:extLst>
                <a:ext uri="{FF2B5EF4-FFF2-40B4-BE49-F238E27FC236}">
                  <a16:creationId xmlns:a16="http://schemas.microsoft.com/office/drawing/2014/main" id="{29DD1207-739B-BF5D-1137-06FD756E0AE1}"/>
                </a:ext>
              </a:extLst>
            </p:cNvPr>
            <p:cNvSpPr/>
            <p:nvPr/>
          </p:nvSpPr>
          <p:spPr>
            <a:xfrm flipH="1">
              <a:off x="4142095" y="3916896"/>
              <a:ext cx="106245" cy="46468"/>
            </a:xfrm>
            <a:custGeom>
              <a:avLst/>
              <a:gdLst/>
              <a:ahLst/>
              <a:cxnLst/>
              <a:rect l="l" t="t" r="r" b="b"/>
              <a:pathLst>
                <a:path w="2243" h="981" extrusionOk="0">
                  <a:moveTo>
                    <a:pt x="415" y="0"/>
                  </a:moveTo>
                  <a:cubicBezTo>
                    <a:pt x="415" y="0"/>
                    <a:pt x="1" y="335"/>
                    <a:pt x="459" y="653"/>
                  </a:cubicBezTo>
                  <a:cubicBezTo>
                    <a:pt x="742" y="849"/>
                    <a:pt x="1394" y="981"/>
                    <a:pt x="1813" y="981"/>
                  </a:cubicBezTo>
                  <a:cubicBezTo>
                    <a:pt x="2073" y="981"/>
                    <a:pt x="2243" y="930"/>
                    <a:pt x="2179" y="811"/>
                  </a:cubicBezTo>
                  <a:cubicBezTo>
                    <a:pt x="2020" y="503"/>
                    <a:pt x="1006" y="27"/>
                    <a:pt x="4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92">
              <a:extLst>
                <a:ext uri="{FF2B5EF4-FFF2-40B4-BE49-F238E27FC236}">
                  <a16:creationId xmlns:a16="http://schemas.microsoft.com/office/drawing/2014/main" id="{F46991C2-18E8-8104-6AD4-45D32CF7AD61}"/>
                </a:ext>
              </a:extLst>
            </p:cNvPr>
            <p:cNvSpPr/>
            <p:nvPr/>
          </p:nvSpPr>
          <p:spPr>
            <a:xfrm flipH="1">
              <a:off x="3588417" y="3803309"/>
              <a:ext cx="540037" cy="723633"/>
            </a:xfrm>
            <a:custGeom>
              <a:avLst/>
              <a:gdLst/>
              <a:ahLst/>
              <a:cxnLst/>
              <a:rect l="l" t="t" r="r" b="b"/>
              <a:pathLst>
                <a:path w="11401" h="15277" extrusionOk="0">
                  <a:moveTo>
                    <a:pt x="9849" y="0"/>
                  </a:moveTo>
                  <a:cubicBezTo>
                    <a:pt x="9849" y="0"/>
                    <a:pt x="7733" y="635"/>
                    <a:pt x="6869" y="3985"/>
                  </a:cubicBezTo>
                  <a:cubicBezTo>
                    <a:pt x="6163" y="6727"/>
                    <a:pt x="5758" y="8985"/>
                    <a:pt x="5758" y="8985"/>
                  </a:cubicBezTo>
                  <a:lnTo>
                    <a:pt x="2496" y="3236"/>
                  </a:lnTo>
                  <a:lnTo>
                    <a:pt x="0" y="4726"/>
                  </a:lnTo>
                  <a:cubicBezTo>
                    <a:pt x="0" y="4726"/>
                    <a:pt x="4035" y="15277"/>
                    <a:pt x="6336" y="15277"/>
                  </a:cubicBezTo>
                  <a:cubicBezTo>
                    <a:pt x="6367" y="15277"/>
                    <a:pt x="6398" y="15275"/>
                    <a:pt x="6428" y="15271"/>
                  </a:cubicBezTo>
                  <a:cubicBezTo>
                    <a:pt x="8703" y="14971"/>
                    <a:pt x="11401" y="6736"/>
                    <a:pt x="11401" y="6736"/>
                  </a:cubicBezTo>
                  <a:lnTo>
                    <a:pt x="9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92">
              <a:extLst>
                <a:ext uri="{FF2B5EF4-FFF2-40B4-BE49-F238E27FC236}">
                  <a16:creationId xmlns:a16="http://schemas.microsoft.com/office/drawing/2014/main" id="{065F35BB-3BBD-C6DA-2A46-10DDC2959EB2}"/>
                </a:ext>
              </a:extLst>
            </p:cNvPr>
            <p:cNvSpPr/>
            <p:nvPr/>
          </p:nvSpPr>
          <p:spPr>
            <a:xfrm flipH="1">
              <a:off x="3273519" y="2986457"/>
              <a:ext cx="552589" cy="891646"/>
            </a:xfrm>
            <a:custGeom>
              <a:avLst/>
              <a:gdLst/>
              <a:ahLst/>
              <a:cxnLst/>
              <a:rect l="l" t="t" r="r" b="b"/>
              <a:pathLst>
                <a:path w="11666" h="18824" extrusionOk="0">
                  <a:moveTo>
                    <a:pt x="7912" y="0"/>
                  </a:moveTo>
                  <a:cubicBezTo>
                    <a:pt x="4956" y="0"/>
                    <a:pt x="4360" y="3948"/>
                    <a:pt x="2249" y="5704"/>
                  </a:cubicBezTo>
                  <a:cubicBezTo>
                    <a:pt x="1" y="7573"/>
                    <a:pt x="521" y="10341"/>
                    <a:pt x="1773" y="12449"/>
                  </a:cubicBezTo>
                  <a:cubicBezTo>
                    <a:pt x="3016" y="14556"/>
                    <a:pt x="336" y="14609"/>
                    <a:pt x="521" y="16469"/>
                  </a:cubicBezTo>
                  <a:cubicBezTo>
                    <a:pt x="715" y="18338"/>
                    <a:pt x="1764" y="18471"/>
                    <a:pt x="1764" y="18471"/>
                  </a:cubicBezTo>
                  <a:cubicBezTo>
                    <a:pt x="2866" y="16813"/>
                    <a:pt x="5846" y="18823"/>
                    <a:pt x="7945" y="15517"/>
                  </a:cubicBezTo>
                  <a:cubicBezTo>
                    <a:pt x="10043" y="12211"/>
                    <a:pt x="7134" y="10923"/>
                    <a:pt x="6605" y="9248"/>
                  </a:cubicBezTo>
                  <a:cubicBezTo>
                    <a:pt x="6076" y="7564"/>
                    <a:pt x="7037" y="6656"/>
                    <a:pt x="8615" y="6083"/>
                  </a:cubicBezTo>
                  <a:cubicBezTo>
                    <a:pt x="10193" y="5510"/>
                    <a:pt x="11146" y="5131"/>
                    <a:pt x="11436" y="3164"/>
                  </a:cubicBezTo>
                  <a:cubicBezTo>
                    <a:pt x="11463" y="3032"/>
                    <a:pt x="11498" y="2909"/>
                    <a:pt x="11507" y="2794"/>
                  </a:cubicBezTo>
                  <a:cubicBezTo>
                    <a:pt x="11666" y="1745"/>
                    <a:pt x="11172" y="493"/>
                    <a:pt x="8518" y="52"/>
                  </a:cubicBezTo>
                  <a:cubicBezTo>
                    <a:pt x="8305" y="17"/>
                    <a:pt x="8104" y="0"/>
                    <a:pt x="7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92">
              <a:extLst>
                <a:ext uri="{FF2B5EF4-FFF2-40B4-BE49-F238E27FC236}">
                  <a16:creationId xmlns:a16="http://schemas.microsoft.com/office/drawing/2014/main" id="{32F0C30A-E35E-EDD6-3A09-12ED5B1287E9}"/>
                </a:ext>
              </a:extLst>
            </p:cNvPr>
            <p:cNvSpPr/>
            <p:nvPr/>
          </p:nvSpPr>
          <p:spPr>
            <a:xfrm flipH="1">
              <a:off x="3280199" y="3146322"/>
              <a:ext cx="243516" cy="581862"/>
            </a:xfrm>
            <a:custGeom>
              <a:avLst/>
              <a:gdLst/>
              <a:ahLst/>
              <a:cxnLst/>
              <a:rect l="l" t="t" r="r" b="b"/>
              <a:pathLst>
                <a:path w="5141" h="12284" extrusionOk="0">
                  <a:moveTo>
                    <a:pt x="4858" y="1"/>
                  </a:moveTo>
                  <a:lnTo>
                    <a:pt x="4832" y="168"/>
                  </a:lnTo>
                  <a:cubicBezTo>
                    <a:pt x="4823" y="230"/>
                    <a:pt x="4814" y="301"/>
                    <a:pt x="4797" y="371"/>
                  </a:cubicBezTo>
                  <a:lnTo>
                    <a:pt x="4744" y="645"/>
                  </a:lnTo>
                  <a:cubicBezTo>
                    <a:pt x="4682" y="883"/>
                    <a:pt x="4594" y="1112"/>
                    <a:pt x="4479" y="1332"/>
                  </a:cubicBezTo>
                  <a:cubicBezTo>
                    <a:pt x="4329" y="1614"/>
                    <a:pt x="4127" y="1853"/>
                    <a:pt x="3871" y="2055"/>
                  </a:cubicBezTo>
                  <a:cubicBezTo>
                    <a:pt x="3562" y="2285"/>
                    <a:pt x="3227" y="2470"/>
                    <a:pt x="2866" y="2611"/>
                  </a:cubicBezTo>
                  <a:cubicBezTo>
                    <a:pt x="2496" y="2778"/>
                    <a:pt x="2072" y="2919"/>
                    <a:pt x="1649" y="3131"/>
                  </a:cubicBezTo>
                  <a:cubicBezTo>
                    <a:pt x="1437" y="3237"/>
                    <a:pt x="1235" y="3360"/>
                    <a:pt x="1041" y="3492"/>
                  </a:cubicBezTo>
                  <a:cubicBezTo>
                    <a:pt x="838" y="3634"/>
                    <a:pt x="653" y="3801"/>
                    <a:pt x="494" y="3995"/>
                  </a:cubicBezTo>
                  <a:cubicBezTo>
                    <a:pt x="168" y="4392"/>
                    <a:pt x="0" y="4894"/>
                    <a:pt x="44" y="5406"/>
                  </a:cubicBezTo>
                  <a:lnTo>
                    <a:pt x="62" y="5600"/>
                  </a:lnTo>
                  <a:cubicBezTo>
                    <a:pt x="71" y="5661"/>
                    <a:pt x="80" y="5723"/>
                    <a:pt x="97" y="5785"/>
                  </a:cubicBezTo>
                  <a:cubicBezTo>
                    <a:pt x="115" y="5900"/>
                    <a:pt x="150" y="6023"/>
                    <a:pt x="185" y="6138"/>
                  </a:cubicBezTo>
                  <a:cubicBezTo>
                    <a:pt x="265" y="6376"/>
                    <a:pt x="379" y="6605"/>
                    <a:pt x="521" y="6808"/>
                  </a:cubicBezTo>
                  <a:cubicBezTo>
                    <a:pt x="785" y="7213"/>
                    <a:pt x="1102" y="7566"/>
                    <a:pt x="1393" y="7927"/>
                  </a:cubicBezTo>
                  <a:cubicBezTo>
                    <a:pt x="1676" y="8262"/>
                    <a:pt x="1914" y="8624"/>
                    <a:pt x="2116" y="9012"/>
                  </a:cubicBezTo>
                  <a:cubicBezTo>
                    <a:pt x="2293" y="9365"/>
                    <a:pt x="2399" y="9744"/>
                    <a:pt x="2416" y="10140"/>
                  </a:cubicBezTo>
                  <a:cubicBezTo>
                    <a:pt x="2434" y="10467"/>
                    <a:pt x="2399" y="10802"/>
                    <a:pt x="2310" y="11119"/>
                  </a:cubicBezTo>
                  <a:cubicBezTo>
                    <a:pt x="2275" y="11260"/>
                    <a:pt x="2231" y="11393"/>
                    <a:pt x="2187" y="11516"/>
                  </a:cubicBezTo>
                  <a:cubicBezTo>
                    <a:pt x="2134" y="11639"/>
                    <a:pt x="2090" y="11745"/>
                    <a:pt x="2046" y="11842"/>
                  </a:cubicBezTo>
                  <a:lnTo>
                    <a:pt x="1922" y="12098"/>
                  </a:lnTo>
                  <a:cubicBezTo>
                    <a:pt x="1912" y="12120"/>
                    <a:pt x="1902" y="12141"/>
                    <a:pt x="1893" y="12161"/>
                  </a:cubicBezTo>
                  <a:lnTo>
                    <a:pt x="1893" y="12161"/>
                  </a:lnTo>
                  <a:cubicBezTo>
                    <a:pt x="1905" y="12141"/>
                    <a:pt x="1918" y="12120"/>
                    <a:pt x="1931" y="12098"/>
                  </a:cubicBezTo>
                  <a:lnTo>
                    <a:pt x="2055" y="11842"/>
                  </a:lnTo>
                  <a:cubicBezTo>
                    <a:pt x="2108" y="11745"/>
                    <a:pt x="2152" y="11639"/>
                    <a:pt x="2205" y="11525"/>
                  </a:cubicBezTo>
                  <a:cubicBezTo>
                    <a:pt x="2257" y="11393"/>
                    <a:pt x="2302" y="11260"/>
                    <a:pt x="2337" y="11128"/>
                  </a:cubicBezTo>
                  <a:cubicBezTo>
                    <a:pt x="2434" y="10802"/>
                    <a:pt x="2478" y="10467"/>
                    <a:pt x="2469" y="10132"/>
                  </a:cubicBezTo>
                  <a:cubicBezTo>
                    <a:pt x="2451" y="9735"/>
                    <a:pt x="2354" y="9338"/>
                    <a:pt x="2178" y="8985"/>
                  </a:cubicBezTo>
                  <a:cubicBezTo>
                    <a:pt x="1984" y="8580"/>
                    <a:pt x="1746" y="8210"/>
                    <a:pt x="1464" y="7866"/>
                  </a:cubicBezTo>
                  <a:cubicBezTo>
                    <a:pt x="1191" y="7495"/>
                    <a:pt x="873" y="7143"/>
                    <a:pt x="626" y="6737"/>
                  </a:cubicBezTo>
                  <a:cubicBezTo>
                    <a:pt x="494" y="6543"/>
                    <a:pt x="397" y="6323"/>
                    <a:pt x="327" y="6102"/>
                  </a:cubicBezTo>
                  <a:cubicBezTo>
                    <a:pt x="291" y="5988"/>
                    <a:pt x="265" y="5864"/>
                    <a:pt x="238" y="5750"/>
                  </a:cubicBezTo>
                  <a:cubicBezTo>
                    <a:pt x="230" y="5688"/>
                    <a:pt x="221" y="5635"/>
                    <a:pt x="212" y="5573"/>
                  </a:cubicBezTo>
                  <a:lnTo>
                    <a:pt x="203" y="5397"/>
                  </a:lnTo>
                  <a:cubicBezTo>
                    <a:pt x="177" y="4930"/>
                    <a:pt x="327" y="4471"/>
                    <a:pt x="635" y="4110"/>
                  </a:cubicBezTo>
                  <a:cubicBezTo>
                    <a:pt x="785" y="3933"/>
                    <a:pt x="961" y="3783"/>
                    <a:pt x="1147" y="3660"/>
                  </a:cubicBezTo>
                  <a:cubicBezTo>
                    <a:pt x="1341" y="3528"/>
                    <a:pt x="1534" y="3413"/>
                    <a:pt x="1737" y="3316"/>
                  </a:cubicBezTo>
                  <a:cubicBezTo>
                    <a:pt x="2143" y="3122"/>
                    <a:pt x="2566" y="2990"/>
                    <a:pt x="2963" y="2822"/>
                  </a:cubicBezTo>
                  <a:cubicBezTo>
                    <a:pt x="3342" y="2681"/>
                    <a:pt x="3695" y="2487"/>
                    <a:pt x="4021" y="2249"/>
                  </a:cubicBezTo>
                  <a:cubicBezTo>
                    <a:pt x="4303" y="2038"/>
                    <a:pt x="4541" y="1764"/>
                    <a:pt x="4709" y="1465"/>
                  </a:cubicBezTo>
                  <a:cubicBezTo>
                    <a:pt x="4841" y="1227"/>
                    <a:pt x="4938" y="971"/>
                    <a:pt x="5008" y="715"/>
                  </a:cubicBezTo>
                  <a:cubicBezTo>
                    <a:pt x="5035" y="609"/>
                    <a:pt x="5061" y="512"/>
                    <a:pt x="5079" y="433"/>
                  </a:cubicBezTo>
                  <a:cubicBezTo>
                    <a:pt x="5097" y="345"/>
                    <a:pt x="5105" y="274"/>
                    <a:pt x="5114" y="213"/>
                  </a:cubicBezTo>
                  <a:lnTo>
                    <a:pt x="5141" y="36"/>
                  </a:lnTo>
                  <a:lnTo>
                    <a:pt x="4858" y="1"/>
                  </a:lnTo>
                  <a:close/>
                  <a:moveTo>
                    <a:pt x="1893" y="12161"/>
                  </a:moveTo>
                  <a:cubicBezTo>
                    <a:pt x="1865" y="12206"/>
                    <a:pt x="1841" y="12247"/>
                    <a:pt x="1817" y="12283"/>
                  </a:cubicBezTo>
                  <a:cubicBezTo>
                    <a:pt x="1842" y="12251"/>
                    <a:pt x="1867" y="12211"/>
                    <a:pt x="1893" y="12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92">
              <a:extLst>
                <a:ext uri="{FF2B5EF4-FFF2-40B4-BE49-F238E27FC236}">
                  <a16:creationId xmlns:a16="http://schemas.microsoft.com/office/drawing/2014/main" id="{B4733359-6D93-08C6-3139-91491B6D05DF}"/>
                </a:ext>
              </a:extLst>
            </p:cNvPr>
            <p:cNvSpPr/>
            <p:nvPr/>
          </p:nvSpPr>
          <p:spPr>
            <a:xfrm flipH="1">
              <a:off x="3283135" y="2984704"/>
              <a:ext cx="540037" cy="772280"/>
            </a:xfrm>
            <a:custGeom>
              <a:avLst/>
              <a:gdLst/>
              <a:ahLst/>
              <a:cxnLst/>
              <a:rect l="l" t="t" r="r" b="b"/>
              <a:pathLst>
                <a:path w="11401" h="16304" extrusionOk="0">
                  <a:moveTo>
                    <a:pt x="7716" y="1"/>
                  </a:moveTo>
                  <a:cubicBezTo>
                    <a:pt x="7487" y="1"/>
                    <a:pt x="7260" y="24"/>
                    <a:pt x="7037" y="71"/>
                  </a:cubicBezTo>
                  <a:cubicBezTo>
                    <a:pt x="6675" y="151"/>
                    <a:pt x="6331" y="301"/>
                    <a:pt x="6031" y="503"/>
                  </a:cubicBezTo>
                  <a:cubicBezTo>
                    <a:pt x="5714" y="715"/>
                    <a:pt x="5432" y="962"/>
                    <a:pt x="5185" y="1253"/>
                  </a:cubicBezTo>
                  <a:cubicBezTo>
                    <a:pt x="4674" y="1826"/>
                    <a:pt x="4259" y="2487"/>
                    <a:pt x="3836" y="3148"/>
                  </a:cubicBezTo>
                  <a:cubicBezTo>
                    <a:pt x="3413" y="3801"/>
                    <a:pt x="2981" y="4480"/>
                    <a:pt x="2452" y="5044"/>
                  </a:cubicBezTo>
                  <a:cubicBezTo>
                    <a:pt x="2381" y="5115"/>
                    <a:pt x="2319" y="5185"/>
                    <a:pt x="2240" y="5256"/>
                  </a:cubicBezTo>
                  <a:cubicBezTo>
                    <a:pt x="2170" y="5317"/>
                    <a:pt x="2099" y="5388"/>
                    <a:pt x="2020" y="5450"/>
                  </a:cubicBezTo>
                  <a:lnTo>
                    <a:pt x="1790" y="5644"/>
                  </a:lnTo>
                  <a:cubicBezTo>
                    <a:pt x="1720" y="5697"/>
                    <a:pt x="1641" y="5776"/>
                    <a:pt x="1561" y="5846"/>
                  </a:cubicBezTo>
                  <a:cubicBezTo>
                    <a:pt x="671" y="6675"/>
                    <a:pt x="186" y="7866"/>
                    <a:pt x="239" y="9082"/>
                  </a:cubicBezTo>
                  <a:cubicBezTo>
                    <a:pt x="265" y="9814"/>
                    <a:pt x="424" y="10537"/>
                    <a:pt x="697" y="11225"/>
                  </a:cubicBezTo>
                  <a:cubicBezTo>
                    <a:pt x="821" y="11533"/>
                    <a:pt x="962" y="11842"/>
                    <a:pt x="1120" y="12142"/>
                  </a:cubicBezTo>
                  <a:cubicBezTo>
                    <a:pt x="1270" y="12433"/>
                    <a:pt x="1438" y="12688"/>
                    <a:pt x="1517" y="12971"/>
                  </a:cubicBezTo>
                  <a:cubicBezTo>
                    <a:pt x="1552" y="13103"/>
                    <a:pt x="1579" y="13235"/>
                    <a:pt x="1579" y="13376"/>
                  </a:cubicBezTo>
                  <a:cubicBezTo>
                    <a:pt x="1579" y="13508"/>
                    <a:pt x="1561" y="13641"/>
                    <a:pt x="1517" y="13764"/>
                  </a:cubicBezTo>
                  <a:cubicBezTo>
                    <a:pt x="1420" y="13993"/>
                    <a:pt x="1279" y="14205"/>
                    <a:pt x="1103" y="14381"/>
                  </a:cubicBezTo>
                  <a:cubicBezTo>
                    <a:pt x="935" y="14558"/>
                    <a:pt x="768" y="14708"/>
                    <a:pt x="618" y="14866"/>
                  </a:cubicBezTo>
                  <a:cubicBezTo>
                    <a:pt x="485" y="15007"/>
                    <a:pt x="362" y="15157"/>
                    <a:pt x="256" y="15316"/>
                  </a:cubicBezTo>
                  <a:cubicBezTo>
                    <a:pt x="168" y="15457"/>
                    <a:pt x="106" y="15598"/>
                    <a:pt x="53" y="15748"/>
                  </a:cubicBezTo>
                  <a:cubicBezTo>
                    <a:pt x="27" y="15863"/>
                    <a:pt x="9" y="15977"/>
                    <a:pt x="1" y="16092"/>
                  </a:cubicBezTo>
                  <a:lnTo>
                    <a:pt x="1" y="16215"/>
                  </a:lnTo>
                  <a:lnTo>
                    <a:pt x="9" y="16303"/>
                  </a:lnTo>
                  <a:cubicBezTo>
                    <a:pt x="9" y="16277"/>
                    <a:pt x="9" y="16250"/>
                    <a:pt x="9" y="16215"/>
                  </a:cubicBezTo>
                  <a:cubicBezTo>
                    <a:pt x="9" y="16180"/>
                    <a:pt x="18" y="16136"/>
                    <a:pt x="18" y="16092"/>
                  </a:cubicBezTo>
                  <a:cubicBezTo>
                    <a:pt x="27" y="15977"/>
                    <a:pt x="53" y="15871"/>
                    <a:pt x="89" y="15757"/>
                  </a:cubicBezTo>
                  <a:cubicBezTo>
                    <a:pt x="142" y="15616"/>
                    <a:pt x="212" y="15483"/>
                    <a:pt x="300" y="15351"/>
                  </a:cubicBezTo>
                  <a:cubicBezTo>
                    <a:pt x="415" y="15201"/>
                    <a:pt x="538" y="15051"/>
                    <a:pt x="679" y="14919"/>
                  </a:cubicBezTo>
                  <a:cubicBezTo>
                    <a:pt x="829" y="14778"/>
                    <a:pt x="997" y="14628"/>
                    <a:pt x="1173" y="14461"/>
                  </a:cubicBezTo>
                  <a:cubicBezTo>
                    <a:pt x="1376" y="14275"/>
                    <a:pt x="1535" y="14055"/>
                    <a:pt x="1649" y="13817"/>
                  </a:cubicBezTo>
                  <a:cubicBezTo>
                    <a:pt x="1702" y="13676"/>
                    <a:pt x="1729" y="13535"/>
                    <a:pt x="1737" y="13385"/>
                  </a:cubicBezTo>
                  <a:cubicBezTo>
                    <a:pt x="1737" y="13226"/>
                    <a:pt x="1711" y="13076"/>
                    <a:pt x="1676" y="12926"/>
                  </a:cubicBezTo>
                  <a:cubicBezTo>
                    <a:pt x="1623" y="12777"/>
                    <a:pt x="1570" y="12627"/>
                    <a:pt x="1499" y="12486"/>
                  </a:cubicBezTo>
                  <a:lnTo>
                    <a:pt x="1447" y="12380"/>
                  </a:lnTo>
                  <a:lnTo>
                    <a:pt x="1394" y="12265"/>
                  </a:lnTo>
                  <a:cubicBezTo>
                    <a:pt x="1350" y="12204"/>
                    <a:pt x="1314" y="12133"/>
                    <a:pt x="1279" y="12054"/>
                  </a:cubicBezTo>
                  <a:cubicBezTo>
                    <a:pt x="1138" y="11763"/>
                    <a:pt x="1006" y="11463"/>
                    <a:pt x="891" y="11145"/>
                  </a:cubicBezTo>
                  <a:cubicBezTo>
                    <a:pt x="644" y="10484"/>
                    <a:pt x="512" y="9788"/>
                    <a:pt x="494" y="9082"/>
                  </a:cubicBezTo>
                  <a:cubicBezTo>
                    <a:pt x="477" y="8333"/>
                    <a:pt x="671" y="7592"/>
                    <a:pt x="1050" y="6940"/>
                  </a:cubicBezTo>
                  <a:cubicBezTo>
                    <a:pt x="1244" y="6614"/>
                    <a:pt x="1482" y="6314"/>
                    <a:pt x="1764" y="6049"/>
                  </a:cubicBezTo>
                  <a:cubicBezTo>
                    <a:pt x="1834" y="5988"/>
                    <a:pt x="1905" y="5917"/>
                    <a:pt x="1984" y="5855"/>
                  </a:cubicBezTo>
                  <a:lnTo>
                    <a:pt x="2214" y="5661"/>
                  </a:lnTo>
                  <a:cubicBezTo>
                    <a:pt x="2293" y="5600"/>
                    <a:pt x="2363" y="5529"/>
                    <a:pt x="2443" y="5459"/>
                  </a:cubicBezTo>
                  <a:cubicBezTo>
                    <a:pt x="2522" y="5388"/>
                    <a:pt x="2593" y="5317"/>
                    <a:pt x="2663" y="5238"/>
                  </a:cubicBezTo>
                  <a:cubicBezTo>
                    <a:pt x="3219" y="4639"/>
                    <a:pt x="3651" y="3951"/>
                    <a:pt x="4074" y="3290"/>
                  </a:cubicBezTo>
                  <a:cubicBezTo>
                    <a:pt x="4497" y="2628"/>
                    <a:pt x="4894" y="1967"/>
                    <a:pt x="5379" y="1420"/>
                  </a:cubicBezTo>
                  <a:cubicBezTo>
                    <a:pt x="5608" y="1147"/>
                    <a:pt x="5873" y="900"/>
                    <a:pt x="6172" y="697"/>
                  </a:cubicBezTo>
                  <a:cubicBezTo>
                    <a:pt x="6446" y="503"/>
                    <a:pt x="6754" y="362"/>
                    <a:pt x="7089" y="274"/>
                  </a:cubicBezTo>
                  <a:cubicBezTo>
                    <a:pt x="7319" y="222"/>
                    <a:pt x="7559" y="194"/>
                    <a:pt x="7797" y="194"/>
                  </a:cubicBezTo>
                  <a:cubicBezTo>
                    <a:pt x="7879" y="194"/>
                    <a:pt x="7961" y="197"/>
                    <a:pt x="8042" y="204"/>
                  </a:cubicBezTo>
                  <a:cubicBezTo>
                    <a:pt x="8121" y="204"/>
                    <a:pt x="8200" y="221"/>
                    <a:pt x="8280" y="230"/>
                  </a:cubicBezTo>
                  <a:lnTo>
                    <a:pt x="8394" y="248"/>
                  </a:lnTo>
                  <a:lnTo>
                    <a:pt x="8509" y="274"/>
                  </a:lnTo>
                  <a:cubicBezTo>
                    <a:pt x="8659" y="301"/>
                    <a:pt x="8809" y="327"/>
                    <a:pt x="8950" y="371"/>
                  </a:cubicBezTo>
                  <a:cubicBezTo>
                    <a:pt x="9470" y="486"/>
                    <a:pt x="9973" y="697"/>
                    <a:pt x="10431" y="979"/>
                  </a:cubicBezTo>
                  <a:cubicBezTo>
                    <a:pt x="10528" y="1050"/>
                    <a:pt x="10616" y="1121"/>
                    <a:pt x="10704" y="1191"/>
                  </a:cubicBezTo>
                  <a:cubicBezTo>
                    <a:pt x="10748" y="1226"/>
                    <a:pt x="10784" y="1262"/>
                    <a:pt x="10819" y="1306"/>
                  </a:cubicBezTo>
                  <a:cubicBezTo>
                    <a:pt x="10863" y="1341"/>
                    <a:pt x="10898" y="1376"/>
                    <a:pt x="10934" y="1412"/>
                  </a:cubicBezTo>
                  <a:cubicBezTo>
                    <a:pt x="10995" y="1491"/>
                    <a:pt x="11048" y="1570"/>
                    <a:pt x="11101" y="1658"/>
                  </a:cubicBezTo>
                  <a:cubicBezTo>
                    <a:pt x="11128" y="1694"/>
                    <a:pt x="11154" y="1738"/>
                    <a:pt x="11172" y="1773"/>
                  </a:cubicBezTo>
                  <a:lnTo>
                    <a:pt x="11225" y="1896"/>
                  </a:lnTo>
                  <a:cubicBezTo>
                    <a:pt x="11330" y="2143"/>
                    <a:pt x="11374" y="2417"/>
                    <a:pt x="11366" y="2681"/>
                  </a:cubicBezTo>
                  <a:cubicBezTo>
                    <a:pt x="11366" y="2752"/>
                    <a:pt x="11357" y="2822"/>
                    <a:pt x="11348" y="2893"/>
                  </a:cubicBezTo>
                  <a:cubicBezTo>
                    <a:pt x="11339" y="2946"/>
                    <a:pt x="11339" y="2972"/>
                    <a:pt x="11339" y="2972"/>
                  </a:cubicBezTo>
                  <a:lnTo>
                    <a:pt x="11357" y="2902"/>
                  </a:lnTo>
                  <a:cubicBezTo>
                    <a:pt x="11366" y="2831"/>
                    <a:pt x="11374" y="2761"/>
                    <a:pt x="11383" y="2690"/>
                  </a:cubicBezTo>
                  <a:cubicBezTo>
                    <a:pt x="11401" y="2417"/>
                    <a:pt x="11366" y="2143"/>
                    <a:pt x="11277" y="1888"/>
                  </a:cubicBezTo>
                  <a:cubicBezTo>
                    <a:pt x="11260" y="1844"/>
                    <a:pt x="11242" y="1799"/>
                    <a:pt x="11225" y="1755"/>
                  </a:cubicBezTo>
                  <a:cubicBezTo>
                    <a:pt x="11207" y="1720"/>
                    <a:pt x="11180" y="1676"/>
                    <a:pt x="11163" y="1632"/>
                  </a:cubicBezTo>
                  <a:cubicBezTo>
                    <a:pt x="11110" y="1544"/>
                    <a:pt x="11057" y="1456"/>
                    <a:pt x="10995" y="1376"/>
                  </a:cubicBezTo>
                  <a:cubicBezTo>
                    <a:pt x="10960" y="1332"/>
                    <a:pt x="10916" y="1288"/>
                    <a:pt x="10881" y="1253"/>
                  </a:cubicBezTo>
                  <a:cubicBezTo>
                    <a:pt x="10845" y="1209"/>
                    <a:pt x="10801" y="1165"/>
                    <a:pt x="10766" y="1121"/>
                  </a:cubicBezTo>
                  <a:cubicBezTo>
                    <a:pt x="10678" y="1041"/>
                    <a:pt x="10581" y="962"/>
                    <a:pt x="10484" y="891"/>
                  </a:cubicBezTo>
                  <a:cubicBezTo>
                    <a:pt x="10034" y="583"/>
                    <a:pt x="9523" y="345"/>
                    <a:pt x="8985" y="212"/>
                  </a:cubicBezTo>
                  <a:cubicBezTo>
                    <a:pt x="8844" y="168"/>
                    <a:pt x="8694" y="142"/>
                    <a:pt x="8535" y="98"/>
                  </a:cubicBezTo>
                  <a:cubicBezTo>
                    <a:pt x="8500" y="89"/>
                    <a:pt x="8465" y="80"/>
                    <a:pt x="8421" y="71"/>
                  </a:cubicBezTo>
                  <a:lnTo>
                    <a:pt x="8297" y="54"/>
                  </a:lnTo>
                  <a:cubicBezTo>
                    <a:pt x="8218" y="45"/>
                    <a:pt x="8147" y="18"/>
                    <a:pt x="8059" y="18"/>
                  </a:cubicBezTo>
                  <a:cubicBezTo>
                    <a:pt x="7945" y="7"/>
                    <a:pt x="7830" y="1"/>
                    <a:pt x="7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92">
              <a:extLst>
                <a:ext uri="{FF2B5EF4-FFF2-40B4-BE49-F238E27FC236}">
                  <a16:creationId xmlns:a16="http://schemas.microsoft.com/office/drawing/2014/main" id="{44CEF8E4-C3EA-2CAF-761E-DA5BFE2100A8}"/>
                </a:ext>
              </a:extLst>
            </p:cNvPr>
            <p:cNvSpPr/>
            <p:nvPr/>
          </p:nvSpPr>
          <p:spPr>
            <a:xfrm flipH="1">
              <a:off x="3281051" y="2959126"/>
              <a:ext cx="406792" cy="192265"/>
            </a:xfrm>
            <a:custGeom>
              <a:avLst/>
              <a:gdLst/>
              <a:ahLst/>
              <a:cxnLst/>
              <a:rect l="l" t="t" r="r" b="b"/>
              <a:pathLst>
                <a:path w="8588" h="4059" extrusionOk="0">
                  <a:moveTo>
                    <a:pt x="4949" y="0"/>
                  </a:moveTo>
                  <a:cubicBezTo>
                    <a:pt x="4338" y="0"/>
                    <a:pt x="3735" y="136"/>
                    <a:pt x="3183" y="409"/>
                  </a:cubicBezTo>
                  <a:cubicBezTo>
                    <a:pt x="3042" y="479"/>
                    <a:pt x="2892" y="576"/>
                    <a:pt x="2760" y="673"/>
                  </a:cubicBezTo>
                  <a:cubicBezTo>
                    <a:pt x="2637" y="770"/>
                    <a:pt x="2513" y="876"/>
                    <a:pt x="2390" y="964"/>
                  </a:cubicBezTo>
                  <a:cubicBezTo>
                    <a:pt x="2160" y="1140"/>
                    <a:pt x="1922" y="1299"/>
                    <a:pt x="1667" y="1431"/>
                  </a:cubicBezTo>
                  <a:cubicBezTo>
                    <a:pt x="1455" y="1546"/>
                    <a:pt x="1217" y="1625"/>
                    <a:pt x="979" y="1678"/>
                  </a:cubicBezTo>
                  <a:cubicBezTo>
                    <a:pt x="891" y="1696"/>
                    <a:pt x="798" y="1705"/>
                    <a:pt x="705" y="1705"/>
                  </a:cubicBezTo>
                  <a:cubicBezTo>
                    <a:pt x="611" y="1705"/>
                    <a:pt x="516" y="1696"/>
                    <a:pt x="423" y="1678"/>
                  </a:cubicBezTo>
                  <a:cubicBezTo>
                    <a:pt x="309" y="1652"/>
                    <a:pt x="194" y="1599"/>
                    <a:pt x="97" y="1528"/>
                  </a:cubicBezTo>
                  <a:cubicBezTo>
                    <a:pt x="62" y="1502"/>
                    <a:pt x="27" y="1475"/>
                    <a:pt x="0" y="1440"/>
                  </a:cubicBezTo>
                  <a:lnTo>
                    <a:pt x="0" y="1440"/>
                  </a:lnTo>
                  <a:cubicBezTo>
                    <a:pt x="27" y="1475"/>
                    <a:pt x="53" y="1502"/>
                    <a:pt x="88" y="1528"/>
                  </a:cubicBezTo>
                  <a:cubicBezTo>
                    <a:pt x="185" y="1608"/>
                    <a:pt x="300" y="1652"/>
                    <a:pt x="423" y="1687"/>
                  </a:cubicBezTo>
                  <a:cubicBezTo>
                    <a:pt x="516" y="1705"/>
                    <a:pt x="609" y="1713"/>
                    <a:pt x="701" y="1713"/>
                  </a:cubicBezTo>
                  <a:cubicBezTo>
                    <a:pt x="794" y="1713"/>
                    <a:pt x="886" y="1705"/>
                    <a:pt x="979" y="1687"/>
                  </a:cubicBezTo>
                  <a:cubicBezTo>
                    <a:pt x="1226" y="1643"/>
                    <a:pt x="1455" y="1564"/>
                    <a:pt x="1675" y="1458"/>
                  </a:cubicBezTo>
                  <a:cubicBezTo>
                    <a:pt x="1931" y="1326"/>
                    <a:pt x="2187" y="1176"/>
                    <a:pt x="2416" y="1008"/>
                  </a:cubicBezTo>
                  <a:cubicBezTo>
                    <a:pt x="2548" y="920"/>
                    <a:pt x="2663" y="814"/>
                    <a:pt x="2795" y="717"/>
                  </a:cubicBezTo>
                  <a:cubicBezTo>
                    <a:pt x="2927" y="629"/>
                    <a:pt x="3069" y="541"/>
                    <a:pt x="3218" y="479"/>
                  </a:cubicBezTo>
                  <a:cubicBezTo>
                    <a:pt x="3727" y="246"/>
                    <a:pt x="4275" y="132"/>
                    <a:pt x="4826" y="132"/>
                  </a:cubicBezTo>
                  <a:cubicBezTo>
                    <a:pt x="4963" y="132"/>
                    <a:pt x="5101" y="139"/>
                    <a:pt x="5238" y="153"/>
                  </a:cubicBezTo>
                  <a:cubicBezTo>
                    <a:pt x="5581" y="188"/>
                    <a:pt x="5925" y="267"/>
                    <a:pt x="6251" y="391"/>
                  </a:cubicBezTo>
                  <a:cubicBezTo>
                    <a:pt x="6569" y="506"/>
                    <a:pt x="6869" y="664"/>
                    <a:pt x="7133" y="867"/>
                  </a:cubicBezTo>
                  <a:cubicBezTo>
                    <a:pt x="7380" y="1043"/>
                    <a:pt x="7592" y="1273"/>
                    <a:pt x="7759" y="1528"/>
                  </a:cubicBezTo>
                  <a:cubicBezTo>
                    <a:pt x="7909" y="1758"/>
                    <a:pt x="8015" y="2004"/>
                    <a:pt x="8077" y="2269"/>
                  </a:cubicBezTo>
                  <a:cubicBezTo>
                    <a:pt x="8121" y="2489"/>
                    <a:pt x="8138" y="2719"/>
                    <a:pt x="8130" y="2939"/>
                  </a:cubicBezTo>
                  <a:cubicBezTo>
                    <a:pt x="8112" y="3230"/>
                    <a:pt x="8050" y="3512"/>
                    <a:pt x="7953" y="3785"/>
                  </a:cubicBezTo>
                  <a:lnTo>
                    <a:pt x="7909" y="3891"/>
                  </a:lnTo>
                  <a:lnTo>
                    <a:pt x="8465" y="4059"/>
                  </a:lnTo>
                  <a:lnTo>
                    <a:pt x="8491" y="3927"/>
                  </a:lnTo>
                  <a:cubicBezTo>
                    <a:pt x="8509" y="3838"/>
                    <a:pt x="8535" y="3715"/>
                    <a:pt x="8562" y="3547"/>
                  </a:cubicBezTo>
                  <a:cubicBezTo>
                    <a:pt x="8579" y="3345"/>
                    <a:pt x="8588" y="3142"/>
                    <a:pt x="8579" y="2939"/>
                  </a:cubicBezTo>
                  <a:cubicBezTo>
                    <a:pt x="8570" y="2675"/>
                    <a:pt x="8526" y="2419"/>
                    <a:pt x="8447" y="2172"/>
                  </a:cubicBezTo>
                  <a:cubicBezTo>
                    <a:pt x="8359" y="1872"/>
                    <a:pt x="8218" y="1590"/>
                    <a:pt x="8024" y="1352"/>
                  </a:cubicBezTo>
                  <a:cubicBezTo>
                    <a:pt x="7821" y="1079"/>
                    <a:pt x="7565" y="849"/>
                    <a:pt x="7283" y="664"/>
                  </a:cubicBezTo>
                  <a:cubicBezTo>
                    <a:pt x="6983" y="470"/>
                    <a:pt x="6666" y="312"/>
                    <a:pt x="6322" y="206"/>
                  </a:cubicBezTo>
                  <a:cubicBezTo>
                    <a:pt x="5978" y="100"/>
                    <a:pt x="5617" y="29"/>
                    <a:pt x="5255" y="12"/>
                  </a:cubicBezTo>
                  <a:cubicBezTo>
                    <a:pt x="5153" y="4"/>
                    <a:pt x="5051" y="0"/>
                    <a:pt x="4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92">
              <a:extLst>
                <a:ext uri="{FF2B5EF4-FFF2-40B4-BE49-F238E27FC236}">
                  <a16:creationId xmlns:a16="http://schemas.microsoft.com/office/drawing/2014/main" id="{F73296EA-6F85-DDAF-DFDB-150AF99EF716}"/>
                </a:ext>
              </a:extLst>
            </p:cNvPr>
            <p:cNvSpPr/>
            <p:nvPr/>
          </p:nvSpPr>
          <p:spPr>
            <a:xfrm flipH="1">
              <a:off x="3255143" y="3308793"/>
              <a:ext cx="62667" cy="33868"/>
            </a:xfrm>
            <a:custGeom>
              <a:avLst/>
              <a:gdLst/>
              <a:ahLst/>
              <a:cxnLst/>
              <a:rect l="l" t="t" r="r" b="b"/>
              <a:pathLst>
                <a:path w="1323" h="715" fill="none" extrusionOk="0">
                  <a:moveTo>
                    <a:pt x="0" y="653"/>
                  </a:moveTo>
                  <a:cubicBezTo>
                    <a:pt x="0" y="653"/>
                    <a:pt x="802" y="1"/>
                    <a:pt x="1323" y="71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92">
              <a:extLst>
                <a:ext uri="{FF2B5EF4-FFF2-40B4-BE49-F238E27FC236}">
                  <a16:creationId xmlns:a16="http://schemas.microsoft.com/office/drawing/2014/main" id="{FA811723-5895-C2B7-5CF1-DAD841671825}"/>
                </a:ext>
              </a:extLst>
            </p:cNvPr>
            <p:cNvSpPr/>
            <p:nvPr/>
          </p:nvSpPr>
          <p:spPr>
            <a:xfrm flipH="1">
              <a:off x="3087227" y="3237555"/>
              <a:ext cx="193828" cy="176349"/>
            </a:xfrm>
            <a:custGeom>
              <a:avLst/>
              <a:gdLst/>
              <a:ahLst/>
              <a:cxnLst/>
              <a:rect l="l" t="t" r="r" b="b"/>
              <a:pathLst>
                <a:path w="4092" h="3723" extrusionOk="0">
                  <a:moveTo>
                    <a:pt x="2048" y="0"/>
                  </a:moveTo>
                  <a:cubicBezTo>
                    <a:pt x="1905" y="0"/>
                    <a:pt x="1760" y="17"/>
                    <a:pt x="1614" y="51"/>
                  </a:cubicBezTo>
                  <a:cubicBezTo>
                    <a:pt x="618" y="289"/>
                    <a:pt x="1" y="1286"/>
                    <a:pt x="239" y="2291"/>
                  </a:cubicBezTo>
                  <a:cubicBezTo>
                    <a:pt x="436" y="3147"/>
                    <a:pt x="1205" y="3723"/>
                    <a:pt x="2056" y="3723"/>
                  </a:cubicBezTo>
                  <a:cubicBezTo>
                    <a:pt x="2195" y="3723"/>
                    <a:pt x="2337" y="3707"/>
                    <a:pt x="2478" y="3675"/>
                  </a:cubicBezTo>
                  <a:cubicBezTo>
                    <a:pt x="3475" y="3437"/>
                    <a:pt x="4092" y="2432"/>
                    <a:pt x="3854" y="1435"/>
                  </a:cubicBezTo>
                  <a:cubicBezTo>
                    <a:pt x="3650" y="576"/>
                    <a:pt x="2892" y="0"/>
                    <a:pt x="20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92">
              <a:extLst>
                <a:ext uri="{FF2B5EF4-FFF2-40B4-BE49-F238E27FC236}">
                  <a16:creationId xmlns:a16="http://schemas.microsoft.com/office/drawing/2014/main" id="{C362B4F2-F818-4840-D46F-5A263C35D218}"/>
                </a:ext>
              </a:extLst>
            </p:cNvPr>
            <p:cNvSpPr/>
            <p:nvPr/>
          </p:nvSpPr>
          <p:spPr>
            <a:xfrm flipH="1">
              <a:off x="3300662" y="3244183"/>
              <a:ext cx="194680" cy="176918"/>
            </a:xfrm>
            <a:custGeom>
              <a:avLst/>
              <a:gdLst/>
              <a:ahLst/>
              <a:cxnLst/>
              <a:rect l="l" t="t" r="r" b="b"/>
              <a:pathLst>
                <a:path w="4110" h="3735" extrusionOk="0">
                  <a:moveTo>
                    <a:pt x="2054" y="0"/>
                  </a:moveTo>
                  <a:cubicBezTo>
                    <a:pt x="1912" y="0"/>
                    <a:pt x="1768" y="17"/>
                    <a:pt x="1623" y="51"/>
                  </a:cubicBezTo>
                  <a:cubicBezTo>
                    <a:pt x="627" y="280"/>
                    <a:pt x="1" y="1285"/>
                    <a:pt x="239" y="2291"/>
                  </a:cubicBezTo>
                  <a:cubicBezTo>
                    <a:pt x="435" y="3151"/>
                    <a:pt x="1201" y="3734"/>
                    <a:pt x="2048" y="3734"/>
                  </a:cubicBezTo>
                  <a:cubicBezTo>
                    <a:pt x="2190" y="3734"/>
                    <a:pt x="2334" y="3718"/>
                    <a:pt x="2478" y="3684"/>
                  </a:cubicBezTo>
                  <a:cubicBezTo>
                    <a:pt x="3484" y="3446"/>
                    <a:pt x="4110" y="2440"/>
                    <a:pt x="3872" y="1435"/>
                  </a:cubicBezTo>
                  <a:cubicBezTo>
                    <a:pt x="3668" y="582"/>
                    <a:pt x="2901" y="0"/>
                    <a:pt x="20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92">
              <a:extLst>
                <a:ext uri="{FF2B5EF4-FFF2-40B4-BE49-F238E27FC236}">
                  <a16:creationId xmlns:a16="http://schemas.microsoft.com/office/drawing/2014/main" id="{51313A0B-A252-08FE-587C-53A9332E9648}"/>
                </a:ext>
              </a:extLst>
            </p:cNvPr>
            <p:cNvSpPr/>
            <p:nvPr/>
          </p:nvSpPr>
          <p:spPr>
            <a:xfrm flipH="1">
              <a:off x="3486485" y="3339724"/>
              <a:ext cx="25105" cy="47"/>
            </a:xfrm>
            <a:custGeom>
              <a:avLst/>
              <a:gdLst/>
              <a:ahLst/>
              <a:cxnLst/>
              <a:rect l="l" t="t" r="r" b="b"/>
              <a:pathLst>
                <a:path w="530" h="1" extrusionOk="0">
                  <a:moveTo>
                    <a:pt x="529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92">
              <a:extLst>
                <a:ext uri="{FF2B5EF4-FFF2-40B4-BE49-F238E27FC236}">
                  <a16:creationId xmlns:a16="http://schemas.microsoft.com/office/drawing/2014/main" id="{32E8C297-A80F-98FD-5139-8A91D3180396}"/>
                </a:ext>
              </a:extLst>
            </p:cNvPr>
            <p:cNvSpPr/>
            <p:nvPr/>
          </p:nvSpPr>
          <p:spPr>
            <a:xfrm flipH="1">
              <a:off x="3486485" y="3339724"/>
              <a:ext cx="25105" cy="47"/>
            </a:xfrm>
            <a:custGeom>
              <a:avLst/>
              <a:gdLst/>
              <a:ahLst/>
              <a:cxnLst/>
              <a:rect l="l" t="t" r="r" b="b"/>
              <a:pathLst>
                <a:path w="530" h="1" fill="none" extrusionOk="0">
                  <a:moveTo>
                    <a:pt x="52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81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92">
              <a:extLst>
                <a:ext uri="{FF2B5EF4-FFF2-40B4-BE49-F238E27FC236}">
                  <a16:creationId xmlns:a16="http://schemas.microsoft.com/office/drawing/2014/main" id="{DF47F367-E250-C2F8-2239-A329C69A14C1}"/>
                </a:ext>
              </a:extLst>
            </p:cNvPr>
            <p:cNvSpPr/>
            <p:nvPr/>
          </p:nvSpPr>
          <p:spPr>
            <a:xfrm flipH="1">
              <a:off x="3162398" y="3322150"/>
              <a:ext cx="65225" cy="50588"/>
            </a:xfrm>
            <a:custGeom>
              <a:avLst/>
              <a:gdLst/>
              <a:ahLst/>
              <a:cxnLst/>
              <a:rect l="l" t="t" r="r" b="b"/>
              <a:pathLst>
                <a:path w="1377" h="1068" extrusionOk="0">
                  <a:moveTo>
                    <a:pt x="27" y="1"/>
                  </a:moveTo>
                  <a:cubicBezTo>
                    <a:pt x="18" y="36"/>
                    <a:pt x="9" y="71"/>
                    <a:pt x="1" y="116"/>
                  </a:cubicBezTo>
                  <a:cubicBezTo>
                    <a:pt x="1" y="213"/>
                    <a:pt x="9" y="310"/>
                    <a:pt x="27" y="415"/>
                  </a:cubicBezTo>
                  <a:cubicBezTo>
                    <a:pt x="53" y="556"/>
                    <a:pt x="115" y="697"/>
                    <a:pt x="203" y="821"/>
                  </a:cubicBezTo>
                  <a:cubicBezTo>
                    <a:pt x="230" y="856"/>
                    <a:pt x="256" y="891"/>
                    <a:pt x="292" y="918"/>
                  </a:cubicBezTo>
                  <a:cubicBezTo>
                    <a:pt x="327" y="953"/>
                    <a:pt x="371" y="980"/>
                    <a:pt x="415" y="1006"/>
                  </a:cubicBezTo>
                  <a:cubicBezTo>
                    <a:pt x="503" y="1050"/>
                    <a:pt x="600" y="1068"/>
                    <a:pt x="697" y="1068"/>
                  </a:cubicBezTo>
                  <a:lnTo>
                    <a:pt x="821" y="1068"/>
                  </a:lnTo>
                  <a:lnTo>
                    <a:pt x="847" y="1059"/>
                  </a:lnTo>
                  <a:lnTo>
                    <a:pt x="900" y="1041"/>
                  </a:lnTo>
                  <a:cubicBezTo>
                    <a:pt x="918" y="1041"/>
                    <a:pt x="953" y="1024"/>
                    <a:pt x="970" y="1015"/>
                  </a:cubicBezTo>
                  <a:lnTo>
                    <a:pt x="1041" y="988"/>
                  </a:lnTo>
                  <a:lnTo>
                    <a:pt x="1103" y="944"/>
                  </a:lnTo>
                  <a:cubicBezTo>
                    <a:pt x="1138" y="918"/>
                    <a:pt x="1173" y="883"/>
                    <a:pt x="1200" y="847"/>
                  </a:cubicBezTo>
                  <a:cubicBezTo>
                    <a:pt x="1226" y="812"/>
                    <a:pt x="1253" y="777"/>
                    <a:pt x="1279" y="742"/>
                  </a:cubicBezTo>
                  <a:cubicBezTo>
                    <a:pt x="1297" y="706"/>
                    <a:pt x="1314" y="671"/>
                    <a:pt x="1323" y="627"/>
                  </a:cubicBezTo>
                  <a:cubicBezTo>
                    <a:pt x="1350" y="565"/>
                    <a:pt x="1358" y="495"/>
                    <a:pt x="1367" y="424"/>
                  </a:cubicBezTo>
                  <a:cubicBezTo>
                    <a:pt x="1376" y="362"/>
                    <a:pt x="1376" y="301"/>
                    <a:pt x="1367" y="248"/>
                  </a:cubicBezTo>
                  <a:cubicBezTo>
                    <a:pt x="1358" y="204"/>
                    <a:pt x="1358" y="160"/>
                    <a:pt x="1341" y="116"/>
                  </a:cubicBezTo>
                  <a:cubicBezTo>
                    <a:pt x="1332" y="80"/>
                    <a:pt x="1323" y="45"/>
                    <a:pt x="1305" y="10"/>
                  </a:cubicBezTo>
                  <a:cubicBezTo>
                    <a:pt x="1305" y="10"/>
                    <a:pt x="1305" y="45"/>
                    <a:pt x="1288" y="116"/>
                  </a:cubicBezTo>
                  <a:cubicBezTo>
                    <a:pt x="1288" y="151"/>
                    <a:pt x="1279" y="195"/>
                    <a:pt x="1270" y="239"/>
                  </a:cubicBezTo>
                  <a:cubicBezTo>
                    <a:pt x="1253" y="292"/>
                    <a:pt x="1244" y="336"/>
                    <a:pt x="1226" y="389"/>
                  </a:cubicBezTo>
                  <a:cubicBezTo>
                    <a:pt x="1200" y="442"/>
                    <a:pt x="1182" y="495"/>
                    <a:pt x="1147" y="548"/>
                  </a:cubicBezTo>
                  <a:cubicBezTo>
                    <a:pt x="1138" y="574"/>
                    <a:pt x="1120" y="600"/>
                    <a:pt x="1103" y="627"/>
                  </a:cubicBezTo>
                  <a:cubicBezTo>
                    <a:pt x="1076" y="645"/>
                    <a:pt x="1059" y="671"/>
                    <a:pt x="1041" y="689"/>
                  </a:cubicBezTo>
                  <a:cubicBezTo>
                    <a:pt x="1015" y="706"/>
                    <a:pt x="988" y="724"/>
                    <a:pt x="962" y="742"/>
                  </a:cubicBezTo>
                  <a:lnTo>
                    <a:pt x="926" y="759"/>
                  </a:lnTo>
                  <a:lnTo>
                    <a:pt x="891" y="777"/>
                  </a:lnTo>
                  <a:cubicBezTo>
                    <a:pt x="873" y="786"/>
                    <a:pt x="865" y="786"/>
                    <a:pt x="847" y="794"/>
                  </a:cubicBezTo>
                  <a:lnTo>
                    <a:pt x="794" y="803"/>
                  </a:lnTo>
                  <a:lnTo>
                    <a:pt x="759" y="812"/>
                  </a:lnTo>
                  <a:lnTo>
                    <a:pt x="697" y="812"/>
                  </a:lnTo>
                  <a:cubicBezTo>
                    <a:pt x="644" y="812"/>
                    <a:pt x="582" y="803"/>
                    <a:pt x="530" y="786"/>
                  </a:cubicBezTo>
                  <a:cubicBezTo>
                    <a:pt x="503" y="768"/>
                    <a:pt x="477" y="759"/>
                    <a:pt x="450" y="742"/>
                  </a:cubicBezTo>
                  <a:cubicBezTo>
                    <a:pt x="433" y="715"/>
                    <a:pt x="406" y="697"/>
                    <a:pt x="380" y="680"/>
                  </a:cubicBezTo>
                  <a:cubicBezTo>
                    <a:pt x="336" y="627"/>
                    <a:pt x="300" y="583"/>
                    <a:pt x="265" y="530"/>
                  </a:cubicBezTo>
                  <a:cubicBezTo>
                    <a:pt x="230" y="477"/>
                    <a:pt x="203" y="415"/>
                    <a:pt x="177" y="371"/>
                  </a:cubicBezTo>
                  <a:cubicBezTo>
                    <a:pt x="133" y="265"/>
                    <a:pt x="89" y="177"/>
                    <a:pt x="62" y="107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92">
              <a:extLst>
                <a:ext uri="{FF2B5EF4-FFF2-40B4-BE49-F238E27FC236}">
                  <a16:creationId xmlns:a16="http://schemas.microsoft.com/office/drawing/2014/main" id="{3ECBE76B-6C83-BEBD-45C7-2738CF45132E}"/>
                </a:ext>
              </a:extLst>
            </p:cNvPr>
            <p:cNvSpPr/>
            <p:nvPr/>
          </p:nvSpPr>
          <p:spPr>
            <a:xfrm flipH="1">
              <a:off x="3337420" y="3322150"/>
              <a:ext cx="65178" cy="50588"/>
            </a:xfrm>
            <a:custGeom>
              <a:avLst/>
              <a:gdLst/>
              <a:ahLst/>
              <a:cxnLst/>
              <a:rect l="l" t="t" r="r" b="b"/>
              <a:pathLst>
                <a:path w="1376" h="1068" extrusionOk="0">
                  <a:moveTo>
                    <a:pt x="18" y="1"/>
                  </a:moveTo>
                  <a:cubicBezTo>
                    <a:pt x="9" y="36"/>
                    <a:pt x="9" y="71"/>
                    <a:pt x="9" y="116"/>
                  </a:cubicBezTo>
                  <a:cubicBezTo>
                    <a:pt x="0" y="213"/>
                    <a:pt x="9" y="310"/>
                    <a:pt x="27" y="415"/>
                  </a:cubicBezTo>
                  <a:cubicBezTo>
                    <a:pt x="53" y="556"/>
                    <a:pt x="115" y="697"/>
                    <a:pt x="203" y="821"/>
                  </a:cubicBezTo>
                  <a:cubicBezTo>
                    <a:pt x="229" y="856"/>
                    <a:pt x="265" y="891"/>
                    <a:pt x="291" y="918"/>
                  </a:cubicBezTo>
                  <a:cubicBezTo>
                    <a:pt x="335" y="953"/>
                    <a:pt x="371" y="980"/>
                    <a:pt x="415" y="1006"/>
                  </a:cubicBezTo>
                  <a:cubicBezTo>
                    <a:pt x="503" y="1050"/>
                    <a:pt x="600" y="1068"/>
                    <a:pt x="706" y="1068"/>
                  </a:cubicBezTo>
                  <a:lnTo>
                    <a:pt x="820" y="1068"/>
                  </a:lnTo>
                  <a:lnTo>
                    <a:pt x="847" y="1059"/>
                  </a:lnTo>
                  <a:lnTo>
                    <a:pt x="908" y="1041"/>
                  </a:lnTo>
                  <a:cubicBezTo>
                    <a:pt x="926" y="1033"/>
                    <a:pt x="952" y="1024"/>
                    <a:pt x="970" y="1015"/>
                  </a:cubicBezTo>
                  <a:lnTo>
                    <a:pt x="1041" y="988"/>
                  </a:lnTo>
                  <a:lnTo>
                    <a:pt x="1102" y="944"/>
                  </a:lnTo>
                  <a:cubicBezTo>
                    <a:pt x="1138" y="918"/>
                    <a:pt x="1173" y="883"/>
                    <a:pt x="1199" y="847"/>
                  </a:cubicBezTo>
                  <a:cubicBezTo>
                    <a:pt x="1226" y="812"/>
                    <a:pt x="1252" y="777"/>
                    <a:pt x="1279" y="742"/>
                  </a:cubicBezTo>
                  <a:cubicBezTo>
                    <a:pt x="1296" y="706"/>
                    <a:pt x="1314" y="662"/>
                    <a:pt x="1323" y="627"/>
                  </a:cubicBezTo>
                  <a:cubicBezTo>
                    <a:pt x="1349" y="565"/>
                    <a:pt x="1358" y="495"/>
                    <a:pt x="1367" y="424"/>
                  </a:cubicBezTo>
                  <a:cubicBezTo>
                    <a:pt x="1376" y="362"/>
                    <a:pt x="1376" y="301"/>
                    <a:pt x="1367" y="248"/>
                  </a:cubicBezTo>
                  <a:cubicBezTo>
                    <a:pt x="1358" y="204"/>
                    <a:pt x="1358" y="160"/>
                    <a:pt x="1340" y="116"/>
                  </a:cubicBezTo>
                  <a:cubicBezTo>
                    <a:pt x="1332" y="80"/>
                    <a:pt x="1323" y="45"/>
                    <a:pt x="1305" y="10"/>
                  </a:cubicBezTo>
                  <a:cubicBezTo>
                    <a:pt x="1305" y="10"/>
                    <a:pt x="1305" y="45"/>
                    <a:pt x="1296" y="116"/>
                  </a:cubicBezTo>
                  <a:cubicBezTo>
                    <a:pt x="1288" y="151"/>
                    <a:pt x="1279" y="195"/>
                    <a:pt x="1270" y="239"/>
                  </a:cubicBezTo>
                  <a:cubicBezTo>
                    <a:pt x="1252" y="283"/>
                    <a:pt x="1243" y="336"/>
                    <a:pt x="1226" y="389"/>
                  </a:cubicBezTo>
                  <a:cubicBezTo>
                    <a:pt x="1199" y="442"/>
                    <a:pt x="1182" y="495"/>
                    <a:pt x="1146" y="548"/>
                  </a:cubicBezTo>
                  <a:cubicBezTo>
                    <a:pt x="1138" y="574"/>
                    <a:pt x="1120" y="600"/>
                    <a:pt x="1102" y="627"/>
                  </a:cubicBezTo>
                  <a:cubicBezTo>
                    <a:pt x="1076" y="645"/>
                    <a:pt x="1058" y="671"/>
                    <a:pt x="1041" y="689"/>
                  </a:cubicBezTo>
                  <a:cubicBezTo>
                    <a:pt x="1014" y="706"/>
                    <a:pt x="988" y="724"/>
                    <a:pt x="970" y="742"/>
                  </a:cubicBezTo>
                  <a:lnTo>
                    <a:pt x="926" y="759"/>
                  </a:lnTo>
                  <a:lnTo>
                    <a:pt x="891" y="777"/>
                  </a:lnTo>
                  <a:cubicBezTo>
                    <a:pt x="873" y="786"/>
                    <a:pt x="864" y="786"/>
                    <a:pt x="847" y="794"/>
                  </a:cubicBezTo>
                  <a:lnTo>
                    <a:pt x="794" y="803"/>
                  </a:lnTo>
                  <a:lnTo>
                    <a:pt x="759" y="812"/>
                  </a:lnTo>
                  <a:lnTo>
                    <a:pt x="697" y="812"/>
                  </a:lnTo>
                  <a:cubicBezTo>
                    <a:pt x="644" y="812"/>
                    <a:pt x="582" y="803"/>
                    <a:pt x="529" y="786"/>
                  </a:cubicBezTo>
                  <a:cubicBezTo>
                    <a:pt x="503" y="768"/>
                    <a:pt x="476" y="759"/>
                    <a:pt x="450" y="742"/>
                  </a:cubicBezTo>
                  <a:cubicBezTo>
                    <a:pt x="432" y="715"/>
                    <a:pt x="406" y="697"/>
                    <a:pt x="379" y="680"/>
                  </a:cubicBezTo>
                  <a:cubicBezTo>
                    <a:pt x="335" y="627"/>
                    <a:pt x="300" y="583"/>
                    <a:pt x="265" y="530"/>
                  </a:cubicBezTo>
                  <a:cubicBezTo>
                    <a:pt x="229" y="477"/>
                    <a:pt x="203" y="415"/>
                    <a:pt x="177" y="371"/>
                  </a:cubicBezTo>
                  <a:cubicBezTo>
                    <a:pt x="124" y="265"/>
                    <a:pt x="80" y="177"/>
                    <a:pt x="62" y="107"/>
                  </a:cubicBezTo>
                  <a:cubicBezTo>
                    <a:pt x="36" y="45"/>
                    <a:pt x="18" y="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7" name="Google Shape;3867;p92">
            <a:extLst>
              <a:ext uri="{FF2B5EF4-FFF2-40B4-BE49-F238E27FC236}">
                <a16:creationId xmlns:a16="http://schemas.microsoft.com/office/drawing/2014/main" id="{B374FFF4-01B2-F740-B2BA-ED299B1839D8}"/>
              </a:ext>
            </a:extLst>
          </p:cNvPr>
          <p:cNvGrpSpPr/>
          <p:nvPr/>
        </p:nvGrpSpPr>
        <p:grpSpPr>
          <a:xfrm>
            <a:off x="4213901" y="2266950"/>
            <a:ext cx="1353211" cy="1475866"/>
            <a:chOff x="4402701" y="2215475"/>
            <a:chExt cx="1353211" cy="1475866"/>
          </a:xfrm>
        </p:grpSpPr>
        <p:cxnSp>
          <p:nvCxnSpPr>
            <p:cNvPr id="3868" name="Google Shape;3868;p92">
              <a:extLst>
                <a:ext uri="{FF2B5EF4-FFF2-40B4-BE49-F238E27FC236}">
                  <a16:creationId xmlns:a16="http://schemas.microsoft.com/office/drawing/2014/main" id="{54FCE3CE-1302-5CC6-593F-8F74696E04A4}"/>
                </a:ext>
              </a:extLst>
            </p:cNvPr>
            <p:cNvCxnSpPr/>
            <p:nvPr/>
          </p:nvCxnSpPr>
          <p:spPr>
            <a:xfrm flipH="1">
              <a:off x="4822525" y="2837525"/>
              <a:ext cx="457800" cy="526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9" name="Google Shape;3869;p92">
              <a:extLst>
                <a:ext uri="{FF2B5EF4-FFF2-40B4-BE49-F238E27FC236}">
                  <a16:creationId xmlns:a16="http://schemas.microsoft.com/office/drawing/2014/main" id="{75347988-E428-BA65-D12B-E6D140E19B0B}"/>
                </a:ext>
              </a:extLst>
            </p:cNvPr>
            <p:cNvCxnSpPr/>
            <p:nvPr/>
          </p:nvCxnSpPr>
          <p:spPr>
            <a:xfrm rot="10800000" flipH="1">
              <a:off x="4671050" y="2823350"/>
              <a:ext cx="600600" cy="1572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70" name="Google Shape;3870;p92">
              <a:extLst>
                <a:ext uri="{FF2B5EF4-FFF2-40B4-BE49-F238E27FC236}">
                  <a16:creationId xmlns:a16="http://schemas.microsoft.com/office/drawing/2014/main" id="{DE38A904-14B7-385F-2C72-AB31420A0D07}"/>
                </a:ext>
              </a:extLst>
            </p:cNvPr>
            <p:cNvGrpSpPr/>
            <p:nvPr/>
          </p:nvGrpSpPr>
          <p:grpSpPr>
            <a:xfrm rot="1877371">
              <a:off x="4656005" y="2347143"/>
              <a:ext cx="846603" cy="1212530"/>
              <a:chOff x="7596727" y="2278475"/>
              <a:chExt cx="705203" cy="1010013"/>
            </a:xfrm>
          </p:grpSpPr>
          <p:sp>
            <p:nvSpPr>
              <p:cNvPr id="3871" name="Google Shape;3871;p92">
                <a:extLst>
                  <a:ext uri="{FF2B5EF4-FFF2-40B4-BE49-F238E27FC236}">
                    <a16:creationId xmlns:a16="http://schemas.microsoft.com/office/drawing/2014/main" id="{7070CF9E-9F3B-94F2-DC18-437D94847B45}"/>
                  </a:ext>
                </a:extLst>
              </p:cNvPr>
              <p:cNvSpPr/>
              <p:nvPr/>
            </p:nvSpPr>
            <p:spPr>
              <a:xfrm>
                <a:off x="7688409" y="2385360"/>
                <a:ext cx="544909" cy="800719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7866" fill="none" extrusionOk="0">
                    <a:moveTo>
                      <a:pt x="1" y="6005"/>
                    </a:moveTo>
                    <a:lnTo>
                      <a:pt x="2196" y="7866"/>
                    </a:lnTo>
                    <a:lnTo>
                      <a:pt x="4453" y="6993"/>
                    </a:lnTo>
                    <a:lnTo>
                      <a:pt x="5353" y="3678"/>
                    </a:lnTo>
                    <a:lnTo>
                      <a:pt x="3281" y="1994"/>
                    </a:lnTo>
                    <a:lnTo>
                      <a:pt x="3995" y="1"/>
                    </a:lnTo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881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>
                <a:extLst>
                  <a:ext uri="{FF2B5EF4-FFF2-40B4-BE49-F238E27FC236}">
                    <a16:creationId xmlns:a16="http://schemas.microsoft.com/office/drawing/2014/main" id="{30CF2D60-94FB-88CE-631A-7C7492636666}"/>
                  </a:ext>
                </a:extLst>
              </p:cNvPr>
              <p:cNvSpPr/>
              <p:nvPr/>
            </p:nvSpPr>
            <p:spPr>
              <a:xfrm>
                <a:off x="7596727" y="2935060"/>
                <a:ext cx="151086" cy="12377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08" extrusionOk="0">
                    <a:moveTo>
                      <a:pt x="1220" y="0"/>
                    </a:moveTo>
                    <a:cubicBezTo>
                      <a:pt x="1086" y="0"/>
                      <a:pt x="950" y="27"/>
                      <a:pt x="821" y="84"/>
                    </a:cubicBezTo>
                    <a:cubicBezTo>
                      <a:pt x="1" y="437"/>
                      <a:pt x="18" y="1610"/>
                      <a:pt x="856" y="1936"/>
                    </a:cubicBezTo>
                    <a:cubicBezTo>
                      <a:pt x="982" y="1985"/>
                      <a:pt x="1108" y="2008"/>
                      <a:pt x="1229" y="2008"/>
                    </a:cubicBezTo>
                    <a:cubicBezTo>
                      <a:pt x="1911" y="2008"/>
                      <a:pt x="2450" y="1292"/>
                      <a:pt x="2143" y="596"/>
                    </a:cubicBezTo>
                    <a:cubicBezTo>
                      <a:pt x="1973" y="223"/>
                      <a:pt x="1604" y="0"/>
                      <a:pt x="12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>
                <a:extLst>
                  <a:ext uri="{FF2B5EF4-FFF2-40B4-BE49-F238E27FC236}">
                    <a16:creationId xmlns:a16="http://schemas.microsoft.com/office/drawing/2014/main" id="{134EC5B0-B732-AED3-C734-C99259BAD313}"/>
                  </a:ext>
                </a:extLst>
              </p:cNvPr>
              <p:cNvSpPr/>
              <p:nvPr/>
            </p:nvSpPr>
            <p:spPr>
              <a:xfrm rot="122">
                <a:off x="7956184" y="2513983"/>
                <a:ext cx="159741" cy="141222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2" extrusionOk="0">
                    <a:moveTo>
                      <a:pt x="1138" y="1"/>
                    </a:moveTo>
                    <a:cubicBezTo>
                      <a:pt x="733" y="1"/>
                      <a:pt x="353" y="248"/>
                      <a:pt x="204" y="642"/>
                    </a:cubicBezTo>
                    <a:cubicBezTo>
                      <a:pt x="1" y="1163"/>
                      <a:pt x="265" y="1744"/>
                      <a:pt x="777" y="1947"/>
                    </a:cubicBezTo>
                    <a:cubicBezTo>
                      <a:pt x="895" y="1991"/>
                      <a:pt x="1015" y="2012"/>
                      <a:pt x="1134" y="2012"/>
                    </a:cubicBezTo>
                    <a:cubicBezTo>
                      <a:pt x="1541" y="2012"/>
                      <a:pt x="1925" y="1768"/>
                      <a:pt x="2082" y="1365"/>
                    </a:cubicBezTo>
                    <a:cubicBezTo>
                      <a:pt x="2276" y="845"/>
                      <a:pt x="2020" y="263"/>
                      <a:pt x="1500" y="69"/>
                    </a:cubicBezTo>
                    <a:cubicBezTo>
                      <a:pt x="1381" y="23"/>
                      <a:pt x="1258" y="1"/>
                      <a:pt x="11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>
                <a:extLst>
                  <a:ext uri="{FF2B5EF4-FFF2-40B4-BE49-F238E27FC236}">
                    <a16:creationId xmlns:a16="http://schemas.microsoft.com/office/drawing/2014/main" id="{D87674EF-B221-AA23-F594-5C550C59821E}"/>
                  </a:ext>
                </a:extLst>
              </p:cNvPr>
              <p:cNvSpPr/>
              <p:nvPr/>
            </p:nvSpPr>
            <p:spPr>
              <a:xfrm rot="-141">
                <a:off x="8162881" y="2697614"/>
                <a:ext cx="139047" cy="122969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013" extrusionOk="0">
                    <a:moveTo>
                      <a:pt x="1142" y="1"/>
                    </a:moveTo>
                    <a:cubicBezTo>
                      <a:pt x="741" y="1"/>
                      <a:pt x="360" y="248"/>
                      <a:pt x="203" y="642"/>
                    </a:cubicBezTo>
                    <a:cubicBezTo>
                      <a:pt x="1" y="1162"/>
                      <a:pt x="256" y="1744"/>
                      <a:pt x="776" y="1947"/>
                    </a:cubicBezTo>
                    <a:cubicBezTo>
                      <a:pt x="894" y="1991"/>
                      <a:pt x="1016" y="2012"/>
                      <a:pt x="1135" y="2012"/>
                    </a:cubicBezTo>
                    <a:cubicBezTo>
                      <a:pt x="1541" y="2012"/>
                      <a:pt x="1925" y="1769"/>
                      <a:pt x="2081" y="1374"/>
                    </a:cubicBezTo>
                    <a:cubicBezTo>
                      <a:pt x="2275" y="854"/>
                      <a:pt x="2020" y="272"/>
                      <a:pt x="1499" y="69"/>
                    </a:cubicBezTo>
                    <a:cubicBezTo>
                      <a:pt x="1382" y="23"/>
                      <a:pt x="1261" y="1"/>
                      <a:pt x="11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>
                <a:extLst>
                  <a:ext uri="{FF2B5EF4-FFF2-40B4-BE49-F238E27FC236}">
                    <a16:creationId xmlns:a16="http://schemas.microsoft.com/office/drawing/2014/main" id="{A3920B4D-ECC6-5C61-17BB-E61A64F11462}"/>
                  </a:ext>
                </a:extLst>
              </p:cNvPr>
              <p:cNvSpPr/>
              <p:nvPr/>
            </p:nvSpPr>
            <p:spPr>
              <a:xfrm>
                <a:off x="8102655" y="2995987"/>
                <a:ext cx="153388" cy="125799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009" extrusionOk="0">
                    <a:moveTo>
                      <a:pt x="1223" y="1"/>
                    </a:moveTo>
                    <a:cubicBezTo>
                      <a:pt x="1089" y="1"/>
                      <a:pt x="952" y="28"/>
                      <a:pt x="820" y="85"/>
                    </a:cubicBezTo>
                    <a:cubicBezTo>
                      <a:pt x="0" y="446"/>
                      <a:pt x="27" y="1619"/>
                      <a:pt x="855" y="1936"/>
                    </a:cubicBezTo>
                    <a:cubicBezTo>
                      <a:pt x="983" y="1986"/>
                      <a:pt x="1109" y="2008"/>
                      <a:pt x="1231" y="2008"/>
                    </a:cubicBezTo>
                    <a:cubicBezTo>
                      <a:pt x="1912" y="2008"/>
                      <a:pt x="2449" y="1300"/>
                      <a:pt x="2143" y="605"/>
                    </a:cubicBezTo>
                    <a:cubicBezTo>
                      <a:pt x="1979" y="225"/>
                      <a:pt x="1611" y="1"/>
                      <a:pt x="1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>
                <a:extLst>
                  <a:ext uri="{FF2B5EF4-FFF2-40B4-BE49-F238E27FC236}">
                    <a16:creationId xmlns:a16="http://schemas.microsoft.com/office/drawing/2014/main" id="{AFE50305-5154-0D63-AA02-EDBB56D0A576}"/>
                  </a:ext>
                </a:extLst>
              </p:cNvPr>
              <p:cNvSpPr/>
              <p:nvPr/>
            </p:nvSpPr>
            <p:spPr>
              <a:xfrm>
                <a:off x="7787151" y="3083778"/>
                <a:ext cx="249500" cy="204710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011" extrusionOk="0">
                    <a:moveTo>
                      <a:pt x="1228" y="0"/>
                    </a:moveTo>
                    <a:cubicBezTo>
                      <a:pt x="1092" y="0"/>
                      <a:pt x="954" y="28"/>
                      <a:pt x="821" y="88"/>
                    </a:cubicBezTo>
                    <a:cubicBezTo>
                      <a:pt x="1" y="440"/>
                      <a:pt x="27" y="1613"/>
                      <a:pt x="856" y="1939"/>
                    </a:cubicBezTo>
                    <a:cubicBezTo>
                      <a:pt x="982" y="1988"/>
                      <a:pt x="1108" y="2011"/>
                      <a:pt x="1229" y="2011"/>
                    </a:cubicBezTo>
                    <a:cubicBezTo>
                      <a:pt x="1911" y="2011"/>
                      <a:pt x="2450" y="1295"/>
                      <a:pt x="2143" y="599"/>
                    </a:cubicBezTo>
                    <a:cubicBezTo>
                      <a:pt x="1980" y="227"/>
                      <a:pt x="1614" y="0"/>
                      <a:pt x="12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>
                <a:extLst>
                  <a:ext uri="{FF2B5EF4-FFF2-40B4-BE49-F238E27FC236}">
                    <a16:creationId xmlns:a16="http://schemas.microsoft.com/office/drawing/2014/main" id="{E911CE93-9EE5-712C-4794-5E48077459B8}"/>
                  </a:ext>
                </a:extLst>
              </p:cNvPr>
              <p:cNvSpPr/>
              <p:nvPr/>
            </p:nvSpPr>
            <p:spPr>
              <a:xfrm>
                <a:off x="8013339" y="2278475"/>
                <a:ext cx="158088" cy="13935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369" extrusionOk="0">
                    <a:moveTo>
                      <a:pt x="776" y="1"/>
                    </a:moveTo>
                    <a:cubicBezTo>
                      <a:pt x="502" y="1"/>
                      <a:pt x="243" y="162"/>
                      <a:pt x="142" y="434"/>
                    </a:cubicBezTo>
                    <a:cubicBezTo>
                      <a:pt x="1" y="786"/>
                      <a:pt x="177" y="1183"/>
                      <a:pt x="530" y="1324"/>
                    </a:cubicBezTo>
                    <a:cubicBezTo>
                      <a:pt x="609" y="1354"/>
                      <a:pt x="691" y="1368"/>
                      <a:pt x="771" y="1368"/>
                    </a:cubicBezTo>
                    <a:cubicBezTo>
                      <a:pt x="1048" y="1368"/>
                      <a:pt x="1311" y="1201"/>
                      <a:pt x="1420" y="927"/>
                    </a:cubicBezTo>
                    <a:cubicBezTo>
                      <a:pt x="1552" y="575"/>
                      <a:pt x="1376" y="178"/>
                      <a:pt x="1023" y="46"/>
                    </a:cubicBezTo>
                    <a:cubicBezTo>
                      <a:pt x="942" y="15"/>
                      <a:pt x="858" y="1"/>
                      <a:pt x="7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8" name="Google Shape;3878;p92">
            <a:extLst>
              <a:ext uri="{FF2B5EF4-FFF2-40B4-BE49-F238E27FC236}">
                <a16:creationId xmlns:a16="http://schemas.microsoft.com/office/drawing/2014/main" id="{2F13136E-F2DC-A45B-EF70-CC4D78961AD6}"/>
              </a:ext>
            </a:extLst>
          </p:cNvPr>
          <p:cNvGrpSpPr/>
          <p:nvPr/>
        </p:nvGrpSpPr>
        <p:grpSpPr>
          <a:xfrm>
            <a:off x="7902717" y="4154139"/>
            <a:ext cx="490089" cy="364211"/>
            <a:chOff x="749375" y="4154139"/>
            <a:chExt cx="490089" cy="364211"/>
          </a:xfrm>
        </p:grpSpPr>
        <p:sp>
          <p:nvSpPr>
            <p:cNvPr id="3879" name="Google Shape;3879;p92">
              <a:hlinkClick r:id="" action="ppaction://noaction"/>
              <a:extLst>
                <a:ext uri="{FF2B5EF4-FFF2-40B4-BE49-F238E27FC236}">
                  <a16:creationId xmlns:a16="http://schemas.microsoft.com/office/drawing/2014/main" id="{C74811C5-D896-07D5-0AC9-29440EFD96ED}"/>
                </a:ext>
              </a:extLst>
            </p:cNvPr>
            <p:cNvSpPr/>
            <p:nvPr/>
          </p:nvSpPr>
          <p:spPr>
            <a:xfrm flipH="1">
              <a:off x="749375" y="4154139"/>
              <a:ext cx="490089" cy="364199"/>
            </a:xfrm>
            <a:custGeom>
              <a:avLst/>
              <a:gdLst/>
              <a:ahLst/>
              <a:cxnLst/>
              <a:rect l="l" t="t" r="r" b="b"/>
              <a:pathLst>
                <a:path w="943" h="701" extrusionOk="0">
                  <a:moveTo>
                    <a:pt x="487" y="1"/>
                  </a:moveTo>
                  <a:cubicBezTo>
                    <a:pt x="0" y="1"/>
                    <a:pt x="0" y="700"/>
                    <a:pt x="487" y="700"/>
                  </a:cubicBezTo>
                  <a:cubicBezTo>
                    <a:pt x="943" y="700"/>
                    <a:pt x="943" y="1"/>
                    <a:pt x="487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2">
              <a:extLst>
                <a:ext uri="{FF2B5EF4-FFF2-40B4-BE49-F238E27FC236}">
                  <a16:creationId xmlns:a16="http://schemas.microsoft.com/office/drawing/2014/main" id="{C3612EB5-D1EA-1916-560E-A2D3D8FEBE50}"/>
                </a:ext>
              </a:extLst>
            </p:cNvPr>
            <p:cNvSpPr/>
            <p:nvPr/>
          </p:nvSpPr>
          <p:spPr>
            <a:xfrm>
              <a:off x="803450" y="4154150"/>
              <a:ext cx="364200" cy="36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1" name="Google Shape;3881;p92">
              <a:extLst>
                <a:ext uri="{FF2B5EF4-FFF2-40B4-BE49-F238E27FC236}">
                  <a16:creationId xmlns:a16="http://schemas.microsoft.com/office/drawing/2014/main" id="{DBBBA54E-215B-C061-D715-38CE7B66B971}"/>
                </a:ext>
              </a:extLst>
            </p:cNvPr>
            <p:cNvGrpSpPr/>
            <p:nvPr/>
          </p:nvGrpSpPr>
          <p:grpSpPr>
            <a:xfrm>
              <a:off x="880179" y="4234256"/>
              <a:ext cx="210620" cy="203897"/>
              <a:chOff x="4413424" y="4296701"/>
              <a:chExt cx="317151" cy="306981"/>
            </a:xfrm>
          </p:grpSpPr>
          <p:sp>
            <p:nvSpPr>
              <p:cNvPr id="3882" name="Google Shape;3882;p92">
                <a:extLst>
                  <a:ext uri="{FF2B5EF4-FFF2-40B4-BE49-F238E27FC236}">
                    <a16:creationId xmlns:a16="http://schemas.microsoft.com/office/drawing/2014/main" id="{37C3F53E-EAC2-424C-468E-39363903B5F6}"/>
                  </a:ext>
                </a:extLst>
              </p:cNvPr>
              <p:cNvSpPr/>
              <p:nvPr/>
            </p:nvSpPr>
            <p:spPr>
              <a:xfrm>
                <a:off x="4413424" y="4296701"/>
                <a:ext cx="317151" cy="154491"/>
              </a:xfrm>
              <a:custGeom>
                <a:avLst/>
                <a:gdLst/>
                <a:ahLst/>
                <a:cxnLst/>
                <a:rect l="l" t="t" r="r" b="b"/>
                <a:pathLst>
                  <a:path w="19529" h="9513" extrusionOk="0">
                    <a:moveTo>
                      <a:pt x="9821" y="0"/>
                    </a:moveTo>
                    <a:cubicBezTo>
                      <a:pt x="9559" y="0"/>
                      <a:pt x="9297" y="92"/>
                      <a:pt x="9086" y="276"/>
                    </a:cubicBezTo>
                    <a:lnTo>
                      <a:pt x="531" y="7521"/>
                    </a:lnTo>
                    <a:cubicBezTo>
                      <a:pt x="61" y="7921"/>
                      <a:pt x="1" y="8626"/>
                      <a:pt x="395" y="9099"/>
                    </a:cubicBezTo>
                    <a:cubicBezTo>
                      <a:pt x="620" y="9369"/>
                      <a:pt x="942" y="9508"/>
                      <a:pt x="1266" y="9508"/>
                    </a:cubicBezTo>
                    <a:cubicBezTo>
                      <a:pt x="1525" y="9508"/>
                      <a:pt x="1785" y="9419"/>
                      <a:pt x="1997" y="9237"/>
                    </a:cubicBezTo>
                    <a:lnTo>
                      <a:pt x="9821" y="2622"/>
                    </a:lnTo>
                    <a:lnTo>
                      <a:pt x="17544" y="9240"/>
                    </a:lnTo>
                    <a:cubicBezTo>
                      <a:pt x="17759" y="9425"/>
                      <a:pt x="18019" y="9513"/>
                      <a:pt x="18278" y="9513"/>
                    </a:cubicBezTo>
                    <a:cubicBezTo>
                      <a:pt x="18661" y="9513"/>
                      <a:pt x="19039" y="9318"/>
                      <a:pt x="19252" y="8954"/>
                    </a:cubicBezTo>
                    <a:cubicBezTo>
                      <a:pt x="19529" y="8482"/>
                      <a:pt x="19430" y="7879"/>
                      <a:pt x="19014" y="7524"/>
                    </a:cubicBezTo>
                    <a:lnTo>
                      <a:pt x="10555" y="276"/>
                    </a:lnTo>
                    <a:cubicBezTo>
                      <a:pt x="10345" y="92"/>
                      <a:pt x="10083" y="0"/>
                      <a:pt x="98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grpSp>
            <p:nvGrpSpPr>
              <p:cNvPr id="3883" name="Google Shape;3883;p92">
                <a:extLst>
                  <a:ext uri="{FF2B5EF4-FFF2-40B4-BE49-F238E27FC236}">
                    <a16:creationId xmlns:a16="http://schemas.microsoft.com/office/drawing/2014/main" id="{9A1E863D-5A2C-DCE1-B263-09E32C8988E1}"/>
                  </a:ext>
                </a:extLst>
              </p:cNvPr>
              <p:cNvGrpSpPr/>
              <p:nvPr/>
            </p:nvGrpSpPr>
            <p:grpSpPr>
              <a:xfrm>
                <a:off x="4451997" y="4376976"/>
                <a:ext cx="239968" cy="226706"/>
                <a:chOff x="4217800" y="4370325"/>
                <a:chExt cx="260100" cy="245725"/>
              </a:xfrm>
            </p:grpSpPr>
            <p:sp>
              <p:nvSpPr>
                <p:cNvPr id="3884" name="Google Shape;3884;p92">
                  <a:extLst>
                    <a:ext uri="{FF2B5EF4-FFF2-40B4-BE49-F238E27FC236}">
                      <a16:creationId xmlns:a16="http://schemas.microsoft.com/office/drawing/2014/main" id="{0A4E5AC7-DB3D-166F-77CA-E93178BA01B9}"/>
                    </a:ext>
                  </a:extLst>
                </p:cNvPr>
                <p:cNvSpPr/>
                <p:nvPr/>
              </p:nvSpPr>
              <p:spPr>
                <a:xfrm>
                  <a:off x="4217800" y="4370325"/>
                  <a:ext cx="260100" cy="1122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5" name="Google Shape;3885;p92">
                  <a:extLst>
                    <a:ext uri="{FF2B5EF4-FFF2-40B4-BE49-F238E27FC236}">
                      <a16:creationId xmlns:a16="http://schemas.microsoft.com/office/drawing/2014/main" id="{27027A1C-2A6C-990C-CC65-9D7463FE36BB}"/>
                    </a:ext>
                  </a:extLst>
                </p:cNvPr>
                <p:cNvSpPr/>
                <p:nvPr/>
              </p:nvSpPr>
              <p:spPr>
                <a:xfrm rot="10800000">
                  <a:off x="4217800" y="4481950"/>
                  <a:ext cx="260100" cy="134100"/>
                </a:xfrm>
                <a:prstGeom prst="round2SameRect">
                  <a:avLst>
                    <a:gd name="adj1" fmla="val 7736"/>
                    <a:gd name="adj2" fmla="val 0"/>
                  </a:avLst>
                </a:pr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886" name="Google Shape;3886;p92">
            <a:hlinkClick r:id="" action="ppaction://noaction"/>
            <a:extLst>
              <a:ext uri="{FF2B5EF4-FFF2-40B4-BE49-F238E27FC236}">
                <a16:creationId xmlns:a16="http://schemas.microsoft.com/office/drawing/2014/main" id="{3E8EAB9D-2383-CB00-7724-183F2F9B114D}"/>
              </a:ext>
            </a:extLst>
          </p:cNvPr>
          <p:cNvSpPr/>
          <p:nvPr/>
        </p:nvSpPr>
        <p:spPr>
          <a:xfrm>
            <a:off x="7956730" y="4154150"/>
            <a:ext cx="364200" cy="364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4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"/>
                                        <p:tgtEl>
                                          <p:spTgt spid="3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0"/>
                                        <p:tgtEl>
                                          <p:spTgt spid="3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8">
          <a:extLst>
            <a:ext uri="{FF2B5EF4-FFF2-40B4-BE49-F238E27FC236}">
              <a16:creationId xmlns:a16="http://schemas.microsoft.com/office/drawing/2014/main" id="{5A4A0656-2B54-350B-36C9-81D56607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78">
            <a:extLst>
              <a:ext uri="{FF2B5EF4-FFF2-40B4-BE49-F238E27FC236}">
                <a16:creationId xmlns:a16="http://schemas.microsoft.com/office/drawing/2014/main" id="{A559D4A0-5D67-2C71-6BEA-A4CE0E7186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368825"/>
            <a:ext cx="772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KNOWN </a:t>
            </a:r>
            <a:r>
              <a:rPr lang="en" dirty="0"/>
              <a:t>METHODS</a:t>
            </a:r>
            <a:endParaRPr dirty="0"/>
          </a:p>
        </p:txBody>
      </p:sp>
      <p:sp>
        <p:nvSpPr>
          <p:cNvPr id="2882" name="Google Shape;2882;p78">
            <a:extLst>
              <a:ext uri="{FF2B5EF4-FFF2-40B4-BE49-F238E27FC236}">
                <a16:creationId xmlns:a16="http://schemas.microsoft.com/office/drawing/2014/main" id="{4F3FF33D-7A46-E453-0D9D-1BA161CE9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0908" y="2321504"/>
            <a:ext cx="1752300" cy="4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PPO</a:t>
            </a:r>
            <a:endParaRPr dirty="0"/>
          </a:p>
        </p:txBody>
      </p:sp>
      <p:sp>
        <p:nvSpPr>
          <p:cNvPr id="2883" name="Google Shape;2883;p78">
            <a:extLst>
              <a:ext uri="{FF2B5EF4-FFF2-40B4-BE49-F238E27FC236}">
                <a16:creationId xmlns:a16="http://schemas.microsoft.com/office/drawing/2014/main" id="{42CC4F47-0309-1DF9-0EB6-07CF097788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2888" y="2821996"/>
            <a:ext cx="3535579" cy="8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Proximal Policy Optimization (PPO)</a:t>
            </a:r>
            <a:br>
              <a:rPr lang="en-US" dirty="0"/>
            </a:br>
            <a:r>
              <a:rPr lang="en-US" dirty="0"/>
              <a:t>PPO is a “first-order” policy gradient method that alternates between collecting rollout data from the current policy and performing multiple epochs of minibatch stochastic gradient ascent on a carefully designed surrogate objective.</a:t>
            </a:r>
            <a:endParaRPr dirty="0"/>
          </a:p>
        </p:txBody>
      </p:sp>
      <p:sp>
        <p:nvSpPr>
          <p:cNvPr id="2884" name="Google Shape;2884;p78">
            <a:extLst>
              <a:ext uri="{FF2B5EF4-FFF2-40B4-BE49-F238E27FC236}">
                <a16:creationId xmlns:a16="http://schemas.microsoft.com/office/drawing/2014/main" id="{E6415CC4-974F-D766-3077-871E08B8065B}"/>
              </a:ext>
            </a:extLst>
          </p:cNvPr>
          <p:cNvSpPr/>
          <p:nvPr/>
        </p:nvSpPr>
        <p:spPr>
          <a:xfrm flipH="1">
            <a:off x="2170708" y="1563520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5" name="Google Shape;2885;p78">
            <a:extLst>
              <a:ext uri="{FF2B5EF4-FFF2-40B4-BE49-F238E27FC236}">
                <a16:creationId xmlns:a16="http://schemas.microsoft.com/office/drawing/2014/main" id="{D2181839-32D3-1D5B-9A23-07C3782F5058}"/>
              </a:ext>
            </a:extLst>
          </p:cNvPr>
          <p:cNvGrpSpPr/>
          <p:nvPr/>
        </p:nvGrpSpPr>
        <p:grpSpPr>
          <a:xfrm>
            <a:off x="2266314" y="1658945"/>
            <a:ext cx="381487" cy="381850"/>
            <a:chOff x="3976963" y="2664338"/>
            <a:chExt cx="447125" cy="447550"/>
          </a:xfrm>
        </p:grpSpPr>
        <p:sp>
          <p:nvSpPr>
            <p:cNvPr id="2886" name="Google Shape;2886;p78">
              <a:extLst>
                <a:ext uri="{FF2B5EF4-FFF2-40B4-BE49-F238E27FC236}">
                  <a16:creationId xmlns:a16="http://schemas.microsoft.com/office/drawing/2014/main" id="{A84391D6-94FE-6364-D35B-89F1644A5363}"/>
                </a:ext>
              </a:extLst>
            </p:cNvPr>
            <p:cNvSpPr/>
            <p:nvPr/>
          </p:nvSpPr>
          <p:spPr>
            <a:xfrm>
              <a:off x="3976963" y="2853563"/>
              <a:ext cx="258325" cy="258325"/>
            </a:xfrm>
            <a:custGeom>
              <a:avLst/>
              <a:gdLst/>
              <a:ahLst/>
              <a:cxnLst/>
              <a:rect l="l" t="t" r="r" b="b"/>
              <a:pathLst>
                <a:path w="10333" h="10333" extrusionOk="0">
                  <a:moveTo>
                    <a:pt x="6014" y="2518"/>
                  </a:moveTo>
                  <a:lnTo>
                    <a:pt x="7815" y="4319"/>
                  </a:lnTo>
                  <a:cubicBezTo>
                    <a:pt x="7264" y="4615"/>
                    <a:pt x="6645" y="4764"/>
                    <a:pt x="6031" y="4764"/>
                  </a:cubicBezTo>
                  <a:cubicBezTo>
                    <a:pt x="5885" y="4764"/>
                    <a:pt x="5739" y="4755"/>
                    <a:pt x="5595" y="4738"/>
                  </a:cubicBezTo>
                  <a:cubicBezTo>
                    <a:pt x="5490" y="3969"/>
                    <a:pt x="5647" y="3200"/>
                    <a:pt x="6014" y="2518"/>
                  </a:cubicBezTo>
                  <a:close/>
                  <a:moveTo>
                    <a:pt x="4258" y="5624"/>
                  </a:moveTo>
                  <a:cubicBezTo>
                    <a:pt x="4395" y="5624"/>
                    <a:pt x="4532" y="5632"/>
                    <a:pt x="4668" y="5647"/>
                  </a:cubicBezTo>
                  <a:cubicBezTo>
                    <a:pt x="4773" y="6417"/>
                    <a:pt x="4616" y="7203"/>
                    <a:pt x="4249" y="7885"/>
                  </a:cubicBezTo>
                  <a:lnTo>
                    <a:pt x="2448" y="6084"/>
                  </a:lnTo>
                  <a:cubicBezTo>
                    <a:pt x="3006" y="5784"/>
                    <a:pt x="3635" y="5624"/>
                    <a:pt x="4258" y="5624"/>
                  </a:cubicBezTo>
                  <a:close/>
                  <a:moveTo>
                    <a:pt x="6818" y="1"/>
                  </a:moveTo>
                  <a:lnTo>
                    <a:pt x="5944" y="875"/>
                  </a:lnTo>
                  <a:cubicBezTo>
                    <a:pt x="4948" y="1836"/>
                    <a:pt x="4441" y="3200"/>
                    <a:pt x="4511" y="4581"/>
                  </a:cubicBezTo>
                  <a:cubicBezTo>
                    <a:pt x="4411" y="4575"/>
                    <a:pt x="4312" y="4572"/>
                    <a:pt x="4213" y="4572"/>
                  </a:cubicBezTo>
                  <a:cubicBezTo>
                    <a:pt x="2938" y="4572"/>
                    <a:pt x="1713" y="5089"/>
                    <a:pt x="805" y="5997"/>
                  </a:cubicBezTo>
                  <a:lnTo>
                    <a:pt x="1" y="6819"/>
                  </a:lnTo>
                  <a:lnTo>
                    <a:pt x="735" y="7553"/>
                  </a:lnTo>
                  <a:lnTo>
                    <a:pt x="1539" y="6749"/>
                  </a:lnTo>
                  <a:lnTo>
                    <a:pt x="1591" y="6696"/>
                  </a:lnTo>
                  <a:lnTo>
                    <a:pt x="3637" y="8724"/>
                  </a:lnTo>
                  <a:lnTo>
                    <a:pt x="3584" y="8777"/>
                  </a:lnTo>
                  <a:lnTo>
                    <a:pt x="2780" y="9598"/>
                  </a:lnTo>
                  <a:lnTo>
                    <a:pt x="3514" y="10332"/>
                  </a:lnTo>
                  <a:lnTo>
                    <a:pt x="4336" y="9528"/>
                  </a:lnTo>
                  <a:cubicBezTo>
                    <a:pt x="5315" y="8549"/>
                    <a:pt x="5822" y="7203"/>
                    <a:pt x="5752" y="5805"/>
                  </a:cubicBezTo>
                  <a:lnTo>
                    <a:pt x="5752" y="5805"/>
                  </a:lnTo>
                  <a:cubicBezTo>
                    <a:pt x="5852" y="5811"/>
                    <a:pt x="5951" y="5814"/>
                    <a:pt x="6050" y="5814"/>
                  </a:cubicBezTo>
                  <a:cubicBezTo>
                    <a:pt x="7325" y="5814"/>
                    <a:pt x="8550" y="5297"/>
                    <a:pt x="9458" y="4389"/>
                  </a:cubicBezTo>
                  <a:lnTo>
                    <a:pt x="10332" y="3515"/>
                  </a:lnTo>
                  <a:lnTo>
                    <a:pt x="9598" y="2780"/>
                  </a:lnTo>
                  <a:lnTo>
                    <a:pt x="8724" y="3655"/>
                  </a:lnTo>
                  <a:lnTo>
                    <a:pt x="8671" y="3707"/>
                  </a:lnTo>
                  <a:lnTo>
                    <a:pt x="6626" y="1662"/>
                  </a:lnTo>
                  <a:lnTo>
                    <a:pt x="6678" y="1609"/>
                  </a:lnTo>
                  <a:lnTo>
                    <a:pt x="7553" y="735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8">
              <a:extLst>
                <a:ext uri="{FF2B5EF4-FFF2-40B4-BE49-F238E27FC236}">
                  <a16:creationId xmlns:a16="http://schemas.microsoft.com/office/drawing/2014/main" id="{545303A1-CD29-157B-4071-E78FEDB245DB}"/>
                </a:ext>
              </a:extLst>
            </p:cNvPr>
            <p:cNvSpPr/>
            <p:nvPr/>
          </p:nvSpPr>
          <p:spPr>
            <a:xfrm>
              <a:off x="4165763" y="2664338"/>
              <a:ext cx="258325" cy="258750"/>
            </a:xfrm>
            <a:custGeom>
              <a:avLst/>
              <a:gdLst/>
              <a:ahLst/>
              <a:cxnLst/>
              <a:rect l="l" t="t" r="r" b="b"/>
              <a:pathLst>
                <a:path w="10333" h="10350" extrusionOk="0">
                  <a:moveTo>
                    <a:pt x="6067" y="2465"/>
                  </a:moveTo>
                  <a:lnTo>
                    <a:pt x="7867" y="4266"/>
                  </a:lnTo>
                  <a:cubicBezTo>
                    <a:pt x="7331" y="4562"/>
                    <a:pt x="6714" y="4711"/>
                    <a:pt x="6092" y="4711"/>
                  </a:cubicBezTo>
                  <a:cubicBezTo>
                    <a:pt x="5944" y="4711"/>
                    <a:pt x="5795" y="4702"/>
                    <a:pt x="5647" y="4686"/>
                  </a:cubicBezTo>
                  <a:cubicBezTo>
                    <a:pt x="5560" y="3916"/>
                    <a:pt x="5717" y="3147"/>
                    <a:pt x="6067" y="2465"/>
                  </a:cubicBezTo>
                  <a:close/>
                  <a:moveTo>
                    <a:pt x="4321" y="5571"/>
                  </a:moveTo>
                  <a:cubicBezTo>
                    <a:pt x="4460" y="5571"/>
                    <a:pt x="4599" y="5579"/>
                    <a:pt x="4738" y="5595"/>
                  </a:cubicBezTo>
                  <a:cubicBezTo>
                    <a:pt x="4825" y="6364"/>
                    <a:pt x="4686" y="7150"/>
                    <a:pt x="4318" y="7832"/>
                  </a:cubicBezTo>
                  <a:lnTo>
                    <a:pt x="2518" y="6032"/>
                  </a:lnTo>
                  <a:cubicBezTo>
                    <a:pt x="3076" y="5731"/>
                    <a:pt x="3693" y="5571"/>
                    <a:pt x="4321" y="5571"/>
                  </a:cubicBezTo>
                  <a:close/>
                  <a:moveTo>
                    <a:pt x="6818" y="1"/>
                  </a:moveTo>
                  <a:lnTo>
                    <a:pt x="5997" y="822"/>
                  </a:lnTo>
                  <a:cubicBezTo>
                    <a:pt x="5018" y="1784"/>
                    <a:pt x="4511" y="3147"/>
                    <a:pt x="4581" y="4528"/>
                  </a:cubicBezTo>
                  <a:cubicBezTo>
                    <a:pt x="4481" y="4522"/>
                    <a:pt x="4382" y="4519"/>
                    <a:pt x="4283" y="4519"/>
                  </a:cubicBezTo>
                  <a:cubicBezTo>
                    <a:pt x="3007" y="4519"/>
                    <a:pt x="1783" y="5036"/>
                    <a:pt x="875" y="5944"/>
                  </a:cubicBezTo>
                  <a:lnTo>
                    <a:pt x="1" y="6818"/>
                  </a:lnTo>
                  <a:lnTo>
                    <a:pt x="735" y="7570"/>
                  </a:lnTo>
                  <a:lnTo>
                    <a:pt x="1609" y="6696"/>
                  </a:lnTo>
                  <a:lnTo>
                    <a:pt x="1661" y="6643"/>
                  </a:lnTo>
                  <a:lnTo>
                    <a:pt x="3707" y="8671"/>
                  </a:lnTo>
                  <a:lnTo>
                    <a:pt x="3654" y="8724"/>
                  </a:lnTo>
                  <a:lnTo>
                    <a:pt x="2780" y="9598"/>
                  </a:lnTo>
                  <a:lnTo>
                    <a:pt x="3532" y="10349"/>
                  </a:lnTo>
                  <a:lnTo>
                    <a:pt x="4406" y="9475"/>
                  </a:lnTo>
                  <a:cubicBezTo>
                    <a:pt x="5385" y="8496"/>
                    <a:pt x="5892" y="7133"/>
                    <a:pt x="5822" y="5752"/>
                  </a:cubicBezTo>
                  <a:lnTo>
                    <a:pt x="5822" y="5752"/>
                  </a:lnTo>
                  <a:cubicBezTo>
                    <a:pt x="5921" y="5758"/>
                    <a:pt x="6021" y="5761"/>
                    <a:pt x="6120" y="5761"/>
                  </a:cubicBezTo>
                  <a:cubicBezTo>
                    <a:pt x="7395" y="5761"/>
                    <a:pt x="8620" y="5244"/>
                    <a:pt x="9528" y="4336"/>
                  </a:cubicBezTo>
                  <a:lnTo>
                    <a:pt x="10332" y="3532"/>
                  </a:lnTo>
                  <a:lnTo>
                    <a:pt x="9598" y="2780"/>
                  </a:lnTo>
                  <a:lnTo>
                    <a:pt x="8794" y="3602"/>
                  </a:lnTo>
                  <a:lnTo>
                    <a:pt x="8741" y="3654"/>
                  </a:lnTo>
                  <a:lnTo>
                    <a:pt x="6696" y="1609"/>
                  </a:lnTo>
                  <a:lnTo>
                    <a:pt x="6748" y="1556"/>
                  </a:lnTo>
                  <a:lnTo>
                    <a:pt x="7552" y="752"/>
                  </a:lnTo>
                  <a:lnTo>
                    <a:pt x="6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8">
              <a:extLst>
                <a:ext uri="{FF2B5EF4-FFF2-40B4-BE49-F238E27FC236}">
                  <a16:creationId xmlns:a16="http://schemas.microsoft.com/office/drawing/2014/main" id="{15F2858A-E155-97C7-29B4-69E32E13F19C}"/>
                </a:ext>
              </a:extLst>
            </p:cNvPr>
            <p:cNvSpPr/>
            <p:nvPr/>
          </p:nvSpPr>
          <p:spPr>
            <a:xfrm>
              <a:off x="4097588" y="2785388"/>
              <a:ext cx="49400" cy="49850"/>
            </a:xfrm>
            <a:custGeom>
              <a:avLst/>
              <a:gdLst/>
              <a:ahLst/>
              <a:cxnLst/>
              <a:rect l="l" t="t" r="r" b="b"/>
              <a:pathLst>
                <a:path w="1976" h="1994" extrusionOk="0">
                  <a:moveTo>
                    <a:pt x="735" y="1"/>
                  </a:moveTo>
                  <a:lnTo>
                    <a:pt x="0" y="753"/>
                  </a:lnTo>
                  <a:lnTo>
                    <a:pt x="1242" y="1994"/>
                  </a:lnTo>
                  <a:lnTo>
                    <a:pt x="1976" y="1242"/>
                  </a:lnTo>
                  <a:lnTo>
                    <a:pt x="7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8">
              <a:extLst>
                <a:ext uri="{FF2B5EF4-FFF2-40B4-BE49-F238E27FC236}">
                  <a16:creationId xmlns:a16="http://schemas.microsoft.com/office/drawing/2014/main" id="{5A8BA616-F080-ED66-7543-EB3B2ADBE9C1}"/>
                </a:ext>
              </a:extLst>
            </p:cNvPr>
            <p:cNvSpPr/>
            <p:nvPr/>
          </p:nvSpPr>
          <p:spPr>
            <a:xfrm>
              <a:off x="4048213" y="2736013"/>
              <a:ext cx="49400" cy="49400"/>
            </a:xfrm>
            <a:custGeom>
              <a:avLst/>
              <a:gdLst/>
              <a:ahLst/>
              <a:cxnLst/>
              <a:rect l="l" t="t" r="r" b="b"/>
              <a:pathLst>
                <a:path w="1976" h="1976" extrusionOk="0">
                  <a:moveTo>
                    <a:pt x="734" y="0"/>
                  </a:moveTo>
                  <a:lnTo>
                    <a:pt x="0" y="735"/>
                  </a:lnTo>
                  <a:lnTo>
                    <a:pt x="1241" y="1976"/>
                  </a:lnTo>
                  <a:lnTo>
                    <a:pt x="1975" y="1242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8">
              <a:extLst>
                <a:ext uri="{FF2B5EF4-FFF2-40B4-BE49-F238E27FC236}">
                  <a16:creationId xmlns:a16="http://schemas.microsoft.com/office/drawing/2014/main" id="{EF551485-75D2-53D7-2D45-8F0DF423B138}"/>
                </a:ext>
              </a:extLst>
            </p:cNvPr>
            <p:cNvSpPr/>
            <p:nvPr/>
          </p:nvSpPr>
          <p:spPr>
            <a:xfrm>
              <a:off x="4302988" y="2991238"/>
              <a:ext cx="49850" cy="49400"/>
            </a:xfrm>
            <a:custGeom>
              <a:avLst/>
              <a:gdLst/>
              <a:ahLst/>
              <a:cxnLst/>
              <a:rect l="l" t="t" r="r" b="b"/>
              <a:pathLst>
                <a:path w="1994" h="1976" extrusionOk="0">
                  <a:moveTo>
                    <a:pt x="752" y="1"/>
                  </a:moveTo>
                  <a:lnTo>
                    <a:pt x="1" y="752"/>
                  </a:lnTo>
                  <a:lnTo>
                    <a:pt x="1242" y="1976"/>
                  </a:lnTo>
                  <a:lnTo>
                    <a:pt x="1994" y="1242"/>
                  </a:lnTo>
                  <a:lnTo>
                    <a:pt x="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8">
              <a:extLst>
                <a:ext uri="{FF2B5EF4-FFF2-40B4-BE49-F238E27FC236}">
                  <a16:creationId xmlns:a16="http://schemas.microsoft.com/office/drawing/2014/main" id="{D0F5BB7D-5FAA-9104-E49A-4190220AB8F8}"/>
                </a:ext>
              </a:extLst>
            </p:cNvPr>
            <p:cNvSpPr/>
            <p:nvPr/>
          </p:nvSpPr>
          <p:spPr>
            <a:xfrm>
              <a:off x="4253613" y="2941863"/>
              <a:ext cx="49400" cy="49400"/>
            </a:xfrm>
            <a:custGeom>
              <a:avLst/>
              <a:gdLst/>
              <a:ahLst/>
              <a:cxnLst/>
              <a:rect l="l" t="t" r="r" b="b"/>
              <a:pathLst>
                <a:path w="1976" h="1976" extrusionOk="0">
                  <a:moveTo>
                    <a:pt x="752" y="0"/>
                  </a:moveTo>
                  <a:lnTo>
                    <a:pt x="0" y="734"/>
                  </a:lnTo>
                  <a:lnTo>
                    <a:pt x="1241" y="1976"/>
                  </a:lnTo>
                  <a:lnTo>
                    <a:pt x="1976" y="1224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9" name="Google Shape;2919;p78">
            <a:extLst>
              <a:ext uri="{FF2B5EF4-FFF2-40B4-BE49-F238E27FC236}">
                <a16:creationId xmlns:a16="http://schemas.microsoft.com/office/drawing/2014/main" id="{82204298-60AC-8CEF-FBF7-8AF311E059D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5991909" y="2278949"/>
            <a:ext cx="1752300" cy="435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MCMC</a:t>
            </a:r>
            <a:endParaRPr dirty="0"/>
          </a:p>
        </p:txBody>
      </p:sp>
      <p:sp>
        <p:nvSpPr>
          <p:cNvPr id="2920" name="Google Shape;2920;p78">
            <a:extLst>
              <a:ext uri="{FF2B5EF4-FFF2-40B4-BE49-F238E27FC236}">
                <a16:creationId xmlns:a16="http://schemas.microsoft.com/office/drawing/2014/main" id="{570AFF6C-B596-514D-1C5A-903BC5B5871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544781" y="2753144"/>
            <a:ext cx="3018827" cy="8979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MCMC baseline (often referred to </a:t>
            </a:r>
            <a:r>
              <a:rPr lang="en-US" b="1" dirty="0"/>
              <a:t>as MARS: Markov </a:t>
            </a:r>
            <a:r>
              <a:rPr lang="en-US" b="1" dirty="0" err="1"/>
              <a:t>moleculaR</a:t>
            </a:r>
            <a:r>
              <a:rPr lang="en-US" b="1" dirty="0"/>
              <a:t> Sampling</a:t>
            </a:r>
            <a:r>
              <a:rPr lang="en-US" dirty="0"/>
              <a:t>) defines a Markov chain over the space of candidate structures X (e.g., molecular graphs) with unnormalized target distribution</a:t>
            </a:r>
            <a:endParaRPr dirty="0"/>
          </a:p>
        </p:txBody>
      </p:sp>
      <p:sp>
        <p:nvSpPr>
          <p:cNvPr id="2925" name="Google Shape;2925;p78">
            <a:extLst>
              <a:ext uri="{FF2B5EF4-FFF2-40B4-BE49-F238E27FC236}">
                <a16:creationId xmlns:a16="http://schemas.microsoft.com/office/drawing/2014/main" id="{AC1AD041-B493-CC32-312E-938275CF5566}"/>
              </a:ext>
            </a:extLst>
          </p:cNvPr>
          <p:cNvSpPr/>
          <p:nvPr/>
        </p:nvSpPr>
        <p:spPr>
          <a:xfrm flipH="1">
            <a:off x="6581709" y="1520965"/>
            <a:ext cx="572700" cy="5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78">
            <a:extLst>
              <a:ext uri="{FF2B5EF4-FFF2-40B4-BE49-F238E27FC236}">
                <a16:creationId xmlns:a16="http://schemas.microsoft.com/office/drawing/2014/main" id="{4A794EB6-BD67-392F-7632-BB40C15A4525}"/>
              </a:ext>
            </a:extLst>
          </p:cNvPr>
          <p:cNvGrpSpPr/>
          <p:nvPr/>
        </p:nvGrpSpPr>
        <p:grpSpPr>
          <a:xfrm>
            <a:off x="6705503" y="1644944"/>
            <a:ext cx="325114" cy="324742"/>
            <a:chOff x="3233563" y="4051913"/>
            <a:chExt cx="448000" cy="447550"/>
          </a:xfrm>
        </p:grpSpPr>
        <p:sp>
          <p:nvSpPr>
            <p:cNvPr id="2927" name="Google Shape;2927;p78">
              <a:extLst>
                <a:ext uri="{FF2B5EF4-FFF2-40B4-BE49-F238E27FC236}">
                  <a16:creationId xmlns:a16="http://schemas.microsoft.com/office/drawing/2014/main" id="{E78949D0-BC04-FA89-187B-25490A6521A9}"/>
                </a:ext>
              </a:extLst>
            </p:cNvPr>
            <p:cNvSpPr/>
            <p:nvPr/>
          </p:nvSpPr>
          <p:spPr>
            <a:xfrm>
              <a:off x="3428938" y="4051913"/>
              <a:ext cx="95725" cy="447550"/>
            </a:xfrm>
            <a:custGeom>
              <a:avLst/>
              <a:gdLst/>
              <a:ahLst/>
              <a:cxnLst/>
              <a:rect l="l" t="t" r="r" b="b"/>
              <a:pathLst>
                <a:path w="3829" h="17902" extrusionOk="0">
                  <a:moveTo>
                    <a:pt x="1381" y="1"/>
                  </a:moveTo>
                  <a:lnTo>
                    <a:pt x="1381" y="11119"/>
                  </a:lnTo>
                  <a:lnTo>
                    <a:pt x="0" y="11119"/>
                  </a:lnTo>
                  <a:lnTo>
                    <a:pt x="0" y="12167"/>
                  </a:lnTo>
                  <a:lnTo>
                    <a:pt x="1381" y="12167"/>
                  </a:lnTo>
                  <a:lnTo>
                    <a:pt x="1381" y="17901"/>
                  </a:lnTo>
                  <a:lnTo>
                    <a:pt x="3828" y="17901"/>
                  </a:lnTo>
                  <a:lnTo>
                    <a:pt x="3828" y="16852"/>
                  </a:lnTo>
                  <a:lnTo>
                    <a:pt x="2430" y="16852"/>
                  </a:lnTo>
                  <a:lnTo>
                    <a:pt x="2430" y="1049"/>
                  </a:lnTo>
                  <a:lnTo>
                    <a:pt x="3828" y="1049"/>
                  </a:lnTo>
                  <a:lnTo>
                    <a:pt x="38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8">
              <a:extLst>
                <a:ext uri="{FF2B5EF4-FFF2-40B4-BE49-F238E27FC236}">
                  <a16:creationId xmlns:a16="http://schemas.microsoft.com/office/drawing/2014/main" id="{44CE1FB6-A985-BAD8-457F-FF70E036D36E}"/>
                </a:ext>
              </a:extLst>
            </p:cNvPr>
            <p:cNvSpPr/>
            <p:nvPr/>
          </p:nvSpPr>
          <p:spPr>
            <a:xfrm>
              <a:off x="3233563" y="4186088"/>
              <a:ext cx="57275" cy="26250"/>
            </a:xfrm>
            <a:custGeom>
              <a:avLst/>
              <a:gdLst/>
              <a:ahLst/>
              <a:cxnLst/>
              <a:rect l="l" t="t" r="r" b="b"/>
              <a:pathLst>
                <a:path w="2291" h="1050" extrusionOk="0">
                  <a:moveTo>
                    <a:pt x="1" y="0"/>
                  </a:moveTo>
                  <a:lnTo>
                    <a:pt x="1" y="1049"/>
                  </a:lnTo>
                  <a:lnTo>
                    <a:pt x="2291" y="1049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8">
              <a:extLst>
                <a:ext uri="{FF2B5EF4-FFF2-40B4-BE49-F238E27FC236}">
                  <a16:creationId xmlns:a16="http://schemas.microsoft.com/office/drawing/2014/main" id="{E171F3A4-E407-9EC6-2E31-CF8313B11B57}"/>
                </a:ext>
              </a:extLst>
            </p:cNvPr>
            <p:cNvSpPr/>
            <p:nvPr/>
          </p:nvSpPr>
          <p:spPr>
            <a:xfrm>
              <a:off x="3355513" y="4186088"/>
              <a:ext cx="57275" cy="26250"/>
            </a:xfrm>
            <a:custGeom>
              <a:avLst/>
              <a:gdLst/>
              <a:ahLst/>
              <a:cxnLst/>
              <a:rect l="l" t="t" r="r" b="b"/>
              <a:pathLst>
                <a:path w="2291" h="1050" extrusionOk="0">
                  <a:moveTo>
                    <a:pt x="0" y="0"/>
                  </a:moveTo>
                  <a:lnTo>
                    <a:pt x="0" y="1049"/>
                  </a:lnTo>
                  <a:lnTo>
                    <a:pt x="2290" y="1049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8">
              <a:extLst>
                <a:ext uri="{FF2B5EF4-FFF2-40B4-BE49-F238E27FC236}">
                  <a16:creationId xmlns:a16="http://schemas.microsoft.com/office/drawing/2014/main" id="{72B0EA58-DA91-0844-F950-F62B262DFF5F}"/>
                </a:ext>
              </a:extLst>
            </p:cNvPr>
            <p:cNvSpPr/>
            <p:nvPr/>
          </p:nvSpPr>
          <p:spPr>
            <a:xfrm>
              <a:off x="3234438" y="4238963"/>
              <a:ext cx="177900" cy="208500"/>
            </a:xfrm>
            <a:custGeom>
              <a:avLst/>
              <a:gdLst/>
              <a:ahLst/>
              <a:cxnLst/>
              <a:rect l="l" t="t" r="r" b="b"/>
              <a:pathLst>
                <a:path w="7116" h="8340" extrusionOk="0">
                  <a:moveTo>
                    <a:pt x="1" y="1"/>
                  </a:moveTo>
                  <a:cubicBezTo>
                    <a:pt x="141" y="1556"/>
                    <a:pt x="787" y="3007"/>
                    <a:pt x="1836" y="4161"/>
                  </a:cubicBezTo>
                  <a:cubicBezTo>
                    <a:pt x="787" y="5297"/>
                    <a:pt x="123" y="6766"/>
                    <a:pt x="1" y="8322"/>
                  </a:cubicBezTo>
                  <a:lnTo>
                    <a:pt x="2291" y="8322"/>
                  </a:lnTo>
                  <a:cubicBezTo>
                    <a:pt x="2431" y="7325"/>
                    <a:pt x="2868" y="6416"/>
                    <a:pt x="3550" y="5682"/>
                  </a:cubicBezTo>
                  <a:cubicBezTo>
                    <a:pt x="4231" y="6416"/>
                    <a:pt x="4668" y="7343"/>
                    <a:pt x="4808" y="8339"/>
                  </a:cubicBezTo>
                  <a:lnTo>
                    <a:pt x="7116" y="8339"/>
                  </a:lnTo>
                  <a:cubicBezTo>
                    <a:pt x="6976" y="6766"/>
                    <a:pt x="6329" y="5297"/>
                    <a:pt x="5263" y="4161"/>
                  </a:cubicBezTo>
                  <a:cubicBezTo>
                    <a:pt x="6329" y="3007"/>
                    <a:pt x="6976" y="1556"/>
                    <a:pt x="7116" y="1"/>
                  </a:cubicBezTo>
                  <a:lnTo>
                    <a:pt x="4808" y="1"/>
                  </a:lnTo>
                  <a:cubicBezTo>
                    <a:pt x="4668" y="997"/>
                    <a:pt x="4231" y="1923"/>
                    <a:pt x="3550" y="2658"/>
                  </a:cubicBezTo>
                  <a:cubicBezTo>
                    <a:pt x="2868" y="1923"/>
                    <a:pt x="2431" y="997"/>
                    <a:pt x="22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8">
              <a:extLst>
                <a:ext uri="{FF2B5EF4-FFF2-40B4-BE49-F238E27FC236}">
                  <a16:creationId xmlns:a16="http://schemas.microsoft.com/office/drawing/2014/main" id="{D22A6AD9-B812-1D89-243C-38B6BDD96166}"/>
                </a:ext>
              </a:extLst>
            </p:cNvPr>
            <p:cNvSpPr/>
            <p:nvPr/>
          </p:nvSpPr>
          <p:spPr>
            <a:xfrm>
              <a:off x="3355513" y="4473213"/>
              <a:ext cx="57275" cy="26250"/>
            </a:xfrm>
            <a:custGeom>
              <a:avLst/>
              <a:gdLst/>
              <a:ahLst/>
              <a:cxnLst/>
              <a:rect l="l" t="t" r="r" b="b"/>
              <a:pathLst>
                <a:path w="2291" h="1050" extrusionOk="0">
                  <a:moveTo>
                    <a:pt x="0" y="0"/>
                  </a:moveTo>
                  <a:lnTo>
                    <a:pt x="0" y="1049"/>
                  </a:lnTo>
                  <a:lnTo>
                    <a:pt x="2290" y="1049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8">
              <a:extLst>
                <a:ext uri="{FF2B5EF4-FFF2-40B4-BE49-F238E27FC236}">
                  <a16:creationId xmlns:a16="http://schemas.microsoft.com/office/drawing/2014/main" id="{0D23A33F-7E51-1DB0-0EE8-797FA8479B9F}"/>
                </a:ext>
              </a:extLst>
            </p:cNvPr>
            <p:cNvSpPr/>
            <p:nvPr/>
          </p:nvSpPr>
          <p:spPr>
            <a:xfrm>
              <a:off x="3233563" y="4473213"/>
              <a:ext cx="57275" cy="26250"/>
            </a:xfrm>
            <a:custGeom>
              <a:avLst/>
              <a:gdLst/>
              <a:ahLst/>
              <a:cxnLst/>
              <a:rect l="l" t="t" r="r" b="b"/>
              <a:pathLst>
                <a:path w="2291" h="1050" extrusionOk="0">
                  <a:moveTo>
                    <a:pt x="1" y="0"/>
                  </a:moveTo>
                  <a:lnTo>
                    <a:pt x="1" y="1049"/>
                  </a:lnTo>
                  <a:lnTo>
                    <a:pt x="2291" y="1049"/>
                  </a:lnTo>
                  <a:lnTo>
                    <a:pt x="22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78">
              <a:extLst>
                <a:ext uri="{FF2B5EF4-FFF2-40B4-BE49-F238E27FC236}">
                  <a16:creationId xmlns:a16="http://schemas.microsoft.com/office/drawing/2014/main" id="{67EFE73A-0007-C5D4-680D-53586BC2543A}"/>
                </a:ext>
              </a:extLst>
            </p:cNvPr>
            <p:cNvSpPr/>
            <p:nvPr/>
          </p:nvSpPr>
          <p:spPr>
            <a:xfrm>
              <a:off x="3553913" y="4237663"/>
              <a:ext cx="127200" cy="76050"/>
            </a:xfrm>
            <a:custGeom>
              <a:avLst/>
              <a:gdLst/>
              <a:ahLst/>
              <a:cxnLst/>
              <a:rect l="l" t="t" r="r" b="b"/>
              <a:pathLst>
                <a:path w="5088" h="3042" extrusionOk="0">
                  <a:moveTo>
                    <a:pt x="18" y="0"/>
                  </a:moveTo>
                  <a:cubicBezTo>
                    <a:pt x="18" y="105"/>
                    <a:pt x="1" y="227"/>
                    <a:pt x="1" y="315"/>
                  </a:cubicBezTo>
                  <a:lnTo>
                    <a:pt x="1" y="2727"/>
                  </a:lnTo>
                  <a:cubicBezTo>
                    <a:pt x="1" y="2832"/>
                    <a:pt x="1" y="2937"/>
                    <a:pt x="18" y="3042"/>
                  </a:cubicBezTo>
                  <a:lnTo>
                    <a:pt x="5088" y="3042"/>
                  </a:lnTo>
                  <a:lnTo>
                    <a:pt x="5088" y="2727"/>
                  </a:lnTo>
                  <a:lnTo>
                    <a:pt x="5088" y="315"/>
                  </a:lnTo>
                  <a:lnTo>
                    <a:pt x="50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78">
              <a:extLst>
                <a:ext uri="{FF2B5EF4-FFF2-40B4-BE49-F238E27FC236}">
                  <a16:creationId xmlns:a16="http://schemas.microsoft.com/office/drawing/2014/main" id="{558F2F69-1A13-0321-DBFA-ECBE0899DF7C}"/>
                </a:ext>
              </a:extLst>
            </p:cNvPr>
            <p:cNvSpPr/>
            <p:nvPr/>
          </p:nvSpPr>
          <p:spPr>
            <a:xfrm>
              <a:off x="3556988" y="4339488"/>
              <a:ext cx="121075" cy="107100"/>
            </a:xfrm>
            <a:custGeom>
              <a:avLst/>
              <a:gdLst/>
              <a:ahLst/>
              <a:cxnLst/>
              <a:rect l="l" t="t" r="r" b="b"/>
              <a:pathLst>
                <a:path w="4843" h="4284" extrusionOk="0">
                  <a:moveTo>
                    <a:pt x="105" y="0"/>
                  </a:moveTo>
                  <a:cubicBezTo>
                    <a:pt x="350" y="787"/>
                    <a:pt x="839" y="1469"/>
                    <a:pt x="1468" y="1993"/>
                  </a:cubicBezTo>
                  <a:cubicBezTo>
                    <a:pt x="752" y="2570"/>
                    <a:pt x="227" y="3374"/>
                    <a:pt x="0" y="4283"/>
                  </a:cubicBezTo>
                  <a:lnTo>
                    <a:pt x="4842" y="4283"/>
                  </a:lnTo>
                  <a:cubicBezTo>
                    <a:pt x="4615" y="3374"/>
                    <a:pt x="4108" y="2570"/>
                    <a:pt x="3374" y="1993"/>
                  </a:cubicBezTo>
                  <a:cubicBezTo>
                    <a:pt x="4021" y="1469"/>
                    <a:pt x="4493" y="787"/>
                    <a:pt x="47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78">
              <a:extLst>
                <a:ext uri="{FF2B5EF4-FFF2-40B4-BE49-F238E27FC236}">
                  <a16:creationId xmlns:a16="http://schemas.microsoft.com/office/drawing/2014/main" id="{5B8577FD-C4A7-FF77-5C7D-C42D571B081B}"/>
                </a:ext>
              </a:extLst>
            </p:cNvPr>
            <p:cNvSpPr/>
            <p:nvPr/>
          </p:nvSpPr>
          <p:spPr>
            <a:xfrm>
              <a:off x="3655313" y="4051913"/>
              <a:ext cx="26250" cy="26250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0" y="1"/>
                  </a:moveTo>
                  <a:lnTo>
                    <a:pt x="0" y="1049"/>
                  </a:lnTo>
                  <a:lnTo>
                    <a:pt x="1049" y="104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78">
              <a:extLst>
                <a:ext uri="{FF2B5EF4-FFF2-40B4-BE49-F238E27FC236}">
                  <a16:creationId xmlns:a16="http://schemas.microsoft.com/office/drawing/2014/main" id="{3105CCA5-3A4F-74EC-D4EB-545B38D6BC9F}"/>
                </a:ext>
              </a:extLst>
            </p:cNvPr>
            <p:cNvSpPr/>
            <p:nvPr/>
          </p:nvSpPr>
          <p:spPr>
            <a:xfrm>
              <a:off x="3556988" y="4104363"/>
              <a:ext cx="121500" cy="107100"/>
            </a:xfrm>
            <a:custGeom>
              <a:avLst/>
              <a:gdLst/>
              <a:ahLst/>
              <a:cxnLst/>
              <a:rect l="l" t="t" r="r" b="b"/>
              <a:pathLst>
                <a:path w="4860" h="4284" extrusionOk="0">
                  <a:moveTo>
                    <a:pt x="0" y="0"/>
                  </a:moveTo>
                  <a:cubicBezTo>
                    <a:pt x="227" y="909"/>
                    <a:pt x="752" y="1713"/>
                    <a:pt x="1468" y="2308"/>
                  </a:cubicBezTo>
                  <a:cubicBezTo>
                    <a:pt x="839" y="2815"/>
                    <a:pt x="350" y="3514"/>
                    <a:pt x="105" y="4283"/>
                  </a:cubicBezTo>
                  <a:lnTo>
                    <a:pt x="4772" y="4283"/>
                  </a:lnTo>
                  <a:cubicBezTo>
                    <a:pt x="4510" y="3497"/>
                    <a:pt x="4021" y="2815"/>
                    <a:pt x="3391" y="2308"/>
                  </a:cubicBezTo>
                  <a:cubicBezTo>
                    <a:pt x="4108" y="1713"/>
                    <a:pt x="4633" y="909"/>
                    <a:pt x="4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8">
              <a:extLst>
                <a:ext uri="{FF2B5EF4-FFF2-40B4-BE49-F238E27FC236}">
                  <a16:creationId xmlns:a16="http://schemas.microsoft.com/office/drawing/2014/main" id="{65350F3E-8C1E-A3EB-DBB8-2C4E761F4A81}"/>
                </a:ext>
              </a:extLst>
            </p:cNvPr>
            <p:cNvSpPr/>
            <p:nvPr/>
          </p:nvSpPr>
          <p:spPr>
            <a:xfrm>
              <a:off x="3655313" y="4472763"/>
              <a:ext cx="26250" cy="26700"/>
            </a:xfrm>
            <a:custGeom>
              <a:avLst/>
              <a:gdLst/>
              <a:ahLst/>
              <a:cxnLst/>
              <a:rect l="l" t="t" r="r" b="b"/>
              <a:pathLst>
                <a:path w="1050" h="1068" extrusionOk="0">
                  <a:moveTo>
                    <a:pt x="0" y="1"/>
                  </a:moveTo>
                  <a:lnTo>
                    <a:pt x="0" y="1067"/>
                  </a:lnTo>
                  <a:lnTo>
                    <a:pt x="1049" y="1067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78">
              <a:extLst>
                <a:ext uri="{FF2B5EF4-FFF2-40B4-BE49-F238E27FC236}">
                  <a16:creationId xmlns:a16="http://schemas.microsoft.com/office/drawing/2014/main" id="{85DF8F0F-B00D-167E-3968-24C870458644}"/>
                </a:ext>
              </a:extLst>
            </p:cNvPr>
            <p:cNvSpPr/>
            <p:nvPr/>
          </p:nvSpPr>
          <p:spPr>
            <a:xfrm>
              <a:off x="3553913" y="4051913"/>
              <a:ext cx="26250" cy="26250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1" y="1"/>
                  </a:moveTo>
                  <a:lnTo>
                    <a:pt x="1" y="1049"/>
                  </a:lnTo>
                  <a:lnTo>
                    <a:pt x="1050" y="1049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78">
              <a:extLst>
                <a:ext uri="{FF2B5EF4-FFF2-40B4-BE49-F238E27FC236}">
                  <a16:creationId xmlns:a16="http://schemas.microsoft.com/office/drawing/2014/main" id="{EBD601BE-407C-1CC8-076F-35BA72E0ACDC}"/>
                </a:ext>
              </a:extLst>
            </p:cNvPr>
            <p:cNvSpPr/>
            <p:nvPr/>
          </p:nvSpPr>
          <p:spPr>
            <a:xfrm>
              <a:off x="3553913" y="4472763"/>
              <a:ext cx="26250" cy="26700"/>
            </a:xfrm>
            <a:custGeom>
              <a:avLst/>
              <a:gdLst/>
              <a:ahLst/>
              <a:cxnLst/>
              <a:rect l="l" t="t" r="r" b="b"/>
              <a:pathLst>
                <a:path w="1050" h="1068" extrusionOk="0">
                  <a:moveTo>
                    <a:pt x="1" y="1"/>
                  </a:moveTo>
                  <a:lnTo>
                    <a:pt x="1" y="1067"/>
                  </a:lnTo>
                  <a:lnTo>
                    <a:pt x="1050" y="1067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0" name="Google Shape;2940;p78">
            <a:extLst>
              <a:ext uri="{FF2B5EF4-FFF2-40B4-BE49-F238E27FC236}">
                <a16:creationId xmlns:a16="http://schemas.microsoft.com/office/drawing/2014/main" id="{D0B26FD7-6D37-5868-AF53-CC49DD1F96EF}"/>
              </a:ext>
            </a:extLst>
          </p:cNvPr>
          <p:cNvGrpSpPr/>
          <p:nvPr/>
        </p:nvGrpSpPr>
        <p:grpSpPr>
          <a:xfrm rot="-10242485">
            <a:off x="782687" y="186999"/>
            <a:ext cx="933470" cy="936358"/>
            <a:chOff x="898761" y="436869"/>
            <a:chExt cx="1048869" cy="1052114"/>
          </a:xfrm>
        </p:grpSpPr>
        <p:sp>
          <p:nvSpPr>
            <p:cNvPr id="2941" name="Google Shape;2941;p78">
              <a:extLst>
                <a:ext uri="{FF2B5EF4-FFF2-40B4-BE49-F238E27FC236}">
                  <a16:creationId xmlns:a16="http://schemas.microsoft.com/office/drawing/2014/main" id="{B3AFE6FC-B111-2C37-442C-A704988D1BFA}"/>
                </a:ext>
              </a:extLst>
            </p:cNvPr>
            <p:cNvSpPr/>
            <p:nvPr/>
          </p:nvSpPr>
          <p:spPr>
            <a:xfrm rot="4500031">
              <a:off x="1166917" y="737044"/>
              <a:ext cx="164275" cy="376726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8">
              <a:extLst>
                <a:ext uri="{FF2B5EF4-FFF2-40B4-BE49-F238E27FC236}">
                  <a16:creationId xmlns:a16="http://schemas.microsoft.com/office/drawing/2014/main" id="{DBC48A93-B95F-B900-05A4-8E7EFEB272A1}"/>
                </a:ext>
              </a:extLst>
            </p:cNvPr>
            <p:cNvSpPr/>
            <p:nvPr/>
          </p:nvSpPr>
          <p:spPr>
            <a:xfrm rot="4500031">
              <a:off x="1166917" y="805594"/>
              <a:ext cx="164275" cy="376726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78">
              <a:extLst>
                <a:ext uri="{FF2B5EF4-FFF2-40B4-BE49-F238E27FC236}">
                  <a16:creationId xmlns:a16="http://schemas.microsoft.com/office/drawing/2014/main" id="{E6DC90ED-B178-4FB3-65CD-1359312DD7F5}"/>
                </a:ext>
              </a:extLst>
            </p:cNvPr>
            <p:cNvSpPr/>
            <p:nvPr/>
          </p:nvSpPr>
          <p:spPr>
            <a:xfrm rot="899969">
              <a:off x="1437293" y="672394"/>
              <a:ext cx="164275" cy="376726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78">
              <a:extLst>
                <a:ext uri="{FF2B5EF4-FFF2-40B4-BE49-F238E27FC236}">
                  <a16:creationId xmlns:a16="http://schemas.microsoft.com/office/drawing/2014/main" id="{A83CC786-12C0-F409-DF94-4CF89408CD6B}"/>
                </a:ext>
              </a:extLst>
            </p:cNvPr>
            <p:cNvSpPr/>
            <p:nvPr/>
          </p:nvSpPr>
          <p:spPr>
            <a:xfrm rot="4948648">
              <a:off x="1521519" y="833035"/>
              <a:ext cx="164270" cy="376715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8">
              <a:extLst>
                <a:ext uri="{FF2B5EF4-FFF2-40B4-BE49-F238E27FC236}">
                  <a16:creationId xmlns:a16="http://schemas.microsoft.com/office/drawing/2014/main" id="{77EE2E51-58AB-6E97-7070-30AF0DDEACED}"/>
                </a:ext>
              </a:extLst>
            </p:cNvPr>
            <p:cNvSpPr/>
            <p:nvPr/>
          </p:nvSpPr>
          <p:spPr>
            <a:xfrm rot="8528046">
              <a:off x="1374114" y="918197"/>
              <a:ext cx="164275" cy="376726"/>
            </a:xfrm>
            <a:custGeom>
              <a:avLst/>
              <a:gdLst/>
              <a:ahLst/>
              <a:cxnLst/>
              <a:rect l="l" t="t" r="r" b="b"/>
              <a:pathLst>
                <a:path w="7921" h="18165" extrusionOk="0">
                  <a:moveTo>
                    <a:pt x="7266" y="1"/>
                  </a:moveTo>
                  <a:cubicBezTo>
                    <a:pt x="7044" y="1"/>
                    <a:pt x="6817" y="113"/>
                    <a:pt x="6720" y="373"/>
                  </a:cubicBezTo>
                  <a:lnTo>
                    <a:pt x="147" y="17522"/>
                  </a:lnTo>
                  <a:cubicBezTo>
                    <a:pt x="1" y="17912"/>
                    <a:pt x="322" y="18165"/>
                    <a:pt x="655" y="18165"/>
                  </a:cubicBezTo>
                  <a:cubicBezTo>
                    <a:pt x="877" y="18165"/>
                    <a:pt x="1104" y="18052"/>
                    <a:pt x="1202" y="17793"/>
                  </a:cubicBezTo>
                  <a:lnTo>
                    <a:pt x="7775" y="644"/>
                  </a:lnTo>
                  <a:cubicBezTo>
                    <a:pt x="7921" y="254"/>
                    <a:pt x="7599" y="1"/>
                    <a:pt x="72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6" name="Google Shape;2946;p78">
              <a:extLst>
                <a:ext uri="{FF2B5EF4-FFF2-40B4-BE49-F238E27FC236}">
                  <a16:creationId xmlns:a16="http://schemas.microsoft.com/office/drawing/2014/main" id="{44936B39-BDFB-A84F-A495-3B7E4730070E}"/>
                </a:ext>
              </a:extLst>
            </p:cNvPr>
            <p:cNvGrpSpPr/>
            <p:nvPr/>
          </p:nvGrpSpPr>
          <p:grpSpPr>
            <a:xfrm rot="-2380882">
              <a:off x="1056374" y="583726"/>
              <a:ext cx="733644" cy="758399"/>
              <a:chOff x="1203900" y="330425"/>
              <a:chExt cx="743799" cy="768897"/>
            </a:xfrm>
          </p:grpSpPr>
          <p:sp>
            <p:nvSpPr>
              <p:cNvPr id="2947" name="Google Shape;2947;p78">
                <a:extLst>
                  <a:ext uri="{FF2B5EF4-FFF2-40B4-BE49-F238E27FC236}">
                    <a16:creationId xmlns:a16="http://schemas.microsoft.com/office/drawing/2014/main" id="{194E71D2-81C9-5CBB-C603-4215D669BB2A}"/>
                  </a:ext>
                </a:extLst>
              </p:cNvPr>
              <p:cNvSpPr/>
              <p:nvPr/>
            </p:nvSpPr>
            <p:spPr>
              <a:xfrm>
                <a:off x="1805061" y="591673"/>
                <a:ext cx="142638" cy="142604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4189" extrusionOk="0">
                    <a:moveTo>
                      <a:pt x="2095" y="0"/>
                    </a:moveTo>
                    <a:cubicBezTo>
                      <a:pt x="939" y="0"/>
                      <a:pt x="0" y="939"/>
                      <a:pt x="0" y="2095"/>
                    </a:cubicBezTo>
                    <a:cubicBezTo>
                      <a:pt x="0" y="3251"/>
                      <a:pt x="939" y="4189"/>
                      <a:pt x="2095" y="4189"/>
                    </a:cubicBezTo>
                    <a:cubicBezTo>
                      <a:pt x="3251" y="4189"/>
                      <a:pt x="4189" y="3251"/>
                      <a:pt x="4189" y="2095"/>
                    </a:cubicBezTo>
                    <a:cubicBezTo>
                      <a:pt x="4189" y="939"/>
                      <a:pt x="3251" y="0"/>
                      <a:pt x="2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78">
                <a:extLst>
                  <a:ext uri="{FF2B5EF4-FFF2-40B4-BE49-F238E27FC236}">
                    <a16:creationId xmlns:a16="http://schemas.microsoft.com/office/drawing/2014/main" id="{BEFB744E-2306-8EA9-8B6D-D7091D3E4990}"/>
                  </a:ext>
                </a:extLst>
              </p:cNvPr>
              <p:cNvSpPr/>
              <p:nvPr/>
            </p:nvSpPr>
            <p:spPr>
              <a:xfrm>
                <a:off x="1692686" y="921347"/>
                <a:ext cx="142638" cy="142638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4190" extrusionOk="0">
                    <a:moveTo>
                      <a:pt x="2095" y="0"/>
                    </a:moveTo>
                    <a:cubicBezTo>
                      <a:pt x="939" y="0"/>
                      <a:pt x="1" y="939"/>
                      <a:pt x="1" y="2095"/>
                    </a:cubicBezTo>
                    <a:cubicBezTo>
                      <a:pt x="1" y="3251"/>
                      <a:pt x="939" y="4189"/>
                      <a:pt x="2095" y="4189"/>
                    </a:cubicBezTo>
                    <a:cubicBezTo>
                      <a:pt x="3251" y="4189"/>
                      <a:pt x="4189" y="3251"/>
                      <a:pt x="4189" y="2095"/>
                    </a:cubicBezTo>
                    <a:cubicBezTo>
                      <a:pt x="4189" y="939"/>
                      <a:pt x="3251" y="0"/>
                      <a:pt x="20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78">
                <a:extLst>
                  <a:ext uri="{FF2B5EF4-FFF2-40B4-BE49-F238E27FC236}">
                    <a16:creationId xmlns:a16="http://schemas.microsoft.com/office/drawing/2014/main" id="{5805465E-C089-68A9-B662-8F31FD4A64F7}"/>
                  </a:ext>
                </a:extLst>
              </p:cNvPr>
              <p:cNvSpPr/>
              <p:nvPr/>
            </p:nvSpPr>
            <p:spPr>
              <a:xfrm>
                <a:off x="1366454" y="956718"/>
                <a:ext cx="142604" cy="142604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4189" extrusionOk="0">
                    <a:moveTo>
                      <a:pt x="2094" y="0"/>
                    </a:moveTo>
                    <a:cubicBezTo>
                      <a:pt x="938" y="0"/>
                      <a:pt x="0" y="938"/>
                      <a:pt x="0" y="2095"/>
                    </a:cubicBezTo>
                    <a:cubicBezTo>
                      <a:pt x="0" y="3251"/>
                      <a:pt x="938" y="4189"/>
                      <a:pt x="2094" y="4189"/>
                    </a:cubicBezTo>
                    <a:cubicBezTo>
                      <a:pt x="3251" y="4189"/>
                      <a:pt x="4189" y="3251"/>
                      <a:pt x="4189" y="2095"/>
                    </a:cubicBezTo>
                    <a:cubicBezTo>
                      <a:pt x="4189" y="938"/>
                      <a:pt x="3251" y="0"/>
                      <a:pt x="20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78">
                <a:extLst>
                  <a:ext uri="{FF2B5EF4-FFF2-40B4-BE49-F238E27FC236}">
                    <a16:creationId xmlns:a16="http://schemas.microsoft.com/office/drawing/2014/main" id="{AD55F49D-AAF1-A805-0E95-8F76EF25AD3E}"/>
                  </a:ext>
                </a:extLst>
              </p:cNvPr>
              <p:cNvSpPr/>
              <p:nvPr/>
            </p:nvSpPr>
            <p:spPr>
              <a:xfrm>
                <a:off x="1203900" y="330425"/>
                <a:ext cx="275506" cy="276085"/>
              </a:xfrm>
              <a:custGeom>
                <a:avLst/>
                <a:gdLst/>
                <a:ahLst/>
                <a:cxnLst/>
                <a:rect l="l" t="t" r="r" b="b"/>
                <a:pathLst>
                  <a:path w="8093" h="8110" extrusionOk="0">
                    <a:moveTo>
                      <a:pt x="4055" y="1"/>
                    </a:moveTo>
                    <a:cubicBezTo>
                      <a:pt x="1810" y="1"/>
                      <a:pt x="0" y="1827"/>
                      <a:pt x="0" y="4055"/>
                    </a:cubicBezTo>
                    <a:cubicBezTo>
                      <a:pt x="0" y="6300"/>
                      <a:pt x="1810" y="8110"/>
                      <a:pt x="4055" y="8110"/>
                    </a:cubicBezTo>
                    <a:cubicBezTo>
                      <a:pt x="6283" y="8110"/>
                      <a:pt x="8093" y="6300"/>
                      <a:pt x="8093" y="4055"/>
                    </a:cubicBezTo>
                    <a:cubicBezTo>
                      <a:pt x="8093" y="1827"/>
                      <a:pt x="6283" y="1"/>
                      <a:pt x="40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78">
                <a:extLst>
                  <a:ext uri="{FF2B5EF4-FFF2-40B4-BE49-F238E27FC236}">
                    <a16:creationId xmlns:a16="http://schemas.microsoft.com/office/drawing/2014/main" id="{ABF1FBE7-EC00-F55D-8B53-8885A533C628}"/>
                  </a:ext>
                </a:extLst>
              </p:cNvPr>
              <p:cNvSpPr/>
              <p:nvPr/>
            </p:nvSpPr>
            <p:spPr>
              <a:xfrm>
                <a:off x="1417212" y="600524"/>
                <a:ext cx="307472" cy="275710"/>
              </a:xfrm>
              <a:custGeom>
                <a:avLst/>
                <a:gdLst/>
                <a:ahLst/>
                <a:cxnLst/>
                <a:rect l="l" t="t" r="r" b="b"/>
                <a:pathLst>
                  <a:path w="9032" h="8099" extrusionOk="0">
                    <a:moveTo>
                      <a:pt x="4528" y="1"/>
                    </a:moveTo>
                    <a:cubicBezTo>
                      <a:pt x="3573" y="1"/>
                      <a:pt x="2614" y="335"/>
                      <a:pt x="1843" y="1014"/>
                    </a:cubicBezTo>
                    <a:cubicBezTo>
                      <a:pt x="168" y="2505"/>
                      <a:pt x="0" y="5051"/>
                      <a:pt x="1491" y="6727"/>
                    </a:cubicBezTo>
                    <a:cubicBezTo>
                      <a:pt x="2289" y="7633"/>
                      <a:pt x="3405" y="8098"/>
                      <a:pt x="4527" y="8098"/>
                    </a:cubicBezTo>
                    <a:cubicBezTo>
                      <a:pt x="5479" y="8098"/>
                      <a:pt x="6436" y="7763"/>
                      <a:pt x="7205" y="7079"/>
                    </a:cubicBezTo>
                    <a:cubicBezTo>
                      <a:pt x="8880" y="5604"/>
                      <a:pt x="9031" y="3041"/>
                      <a:pt x="7557" y="1366"/>
                    </a:cubicBezTo>
                    <a:cubicBezTo>
                      <a:pt x="6761" y="461"/>
                      <a:pt x="5647" y="1"/>
                      <a:pt x="45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2" name="Google Shape;2952;p78">
            <a:extLst>
              <a:ext uri="{FF2B5EF4-FFF2-40B4-BE49-F238E27FC236}">
                <a16:creationId xmlns:a16="http://schemas.microsoft.com/office/drawing/2014/main" id="{BB99458D-8D62-BD13-3153-4B1A0798EF3D}"/>
              </a:ext>
            </a:extLst>
          </p:cNvPr>
          <p:cNvGrpSpPr/>
          <p:nvPr/>
        </p:nvGrpSpPr>
        <p:grpSpPr>
          <a:xfrm rot="5262162">
            <a:off x="7637725" y="-373651"/>
            <a:ext cx="1490649" cy="1580028"/>
            <a:chOff x="3403900" y="3304800"/>
            <a:chExt cx="1556050" cy="1649350"/>
          </a:xfrm>
        </p:grpSpPr>
        <p:sp>
          <p:nvSpPr>
            <p:cNvPr id="2953" name="Google Shape;2953;p78">
              <a:extLst>
                <a:ext uri="{FF2B5EF4-FFF2-40B4-BE49-F238E27FC236}">
                  <a16:creationId xmlns:a16="http://schemas.microsoft.com/office/drawing/2014/main" id="{13ECEE7B-637D-3FB4-F67E-FB36CE181AD8}"/>
                </a:ext>
              </a:extLst>
            </p:cNvPr>
            <p:cNvSpPr/>
            <p:nvPr/>
          </p:nvSpPr>
          <p:spPr>
            <a:xfrm>
              <a:off x="3960075" y="3761850"/>
              <a:ext cx="510150" cy="213400"/>
            </a:xfrm>
            <a:custGeom>
              <a:avLst/>
              <a:gdLst/>
              <a:ahLst/>
              <a:cxnLst/>
              <a:rect l="l" t="t" r="r" b="b"/>
              <a:pathLst>
                <a:path w="20406" h="8536" extrusionOk="0">
                  <a:moveTo>
                    <a:pt x="19766" y="0"/>
                  </a:moveTo>
                  <a:cubicBezTo>
                    <a:pt x="19714" y="0"/>
                    <a:pt x="19658" y="10"/>
                    <a:pt x="19599" y="31"/>
                  </a:cubicBezTo>
                  <a:cubicBezTo>
                    <a:pt x="13161" y="2358"/>
                    <a:pt x="6967" y="5198"/>
                    <a:pt x="556" y="7524"/>
                  </a:cubicBezTo>
                  <a:cubicBezTo>
                    <a:pt x="1" y="7717"/>
                    <a:pt x="157" y="8536"/>
                    <a:pt x="640" y="8536"/>
                  </a:cubicBezTo>
                  <a:cubicBezTo>
                    <a:pt x="698" y="8536"/>
                    <a:pt x="760" y="8524"/>
                    <a:pt x="827" y="8498"/>
                  </a:cubicBezTo>
                  <a:cubicBezTo>
                    <a:pt x="7238" y="6171"/>
                    <a:pt x="13459" y="3358"/>
                    <a:pt x="19870" y="1005"/>
                  </a:cubicBezTo>
                  <a:cubicBezTo>
                    <a:pt x="20406" y="810"/>
                    <a:pt x="20239" y="0"/>
                    <a:pt x="197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8">
              <a:extLst>
                <a:ext uri="{FF2B5EF4-FFF2-40B4-BE49-F238E27FC236}">
                  <a16:creationId xmlns:a16="http://schemas.microsoft.com/office/drawing/2014/main" id="{B29DFDA3-68CB-1DE7-63A1-9E37E438D05B}"/>
                </a:ext>
              </a:extLst>
            </p:cNvPr>
            <p:cNvSpPr/>
            <p:nvPr/>
          </p:nvSpPr>
          <p:spPr>
            <a:xfrm>
              <a:off x="3559675" y="3796150"/>
              <a:ext cx="433700" cy="179100"/>
            </a:xfrm>
            <a:custGeom>
              <a:avLst/>
              <a:gdLst/>
              <a:ahLst/>
              <a:cxnLst/>
              <a:rect l="l" t="t" r="r" b="b"/>
              <a:pathLst>
                <a:path w="17348" h="7164" extrusionOk="0">
                  <a:moveTo>
                    <a:pt x="616" y="1"/>
                  </a:moveTo>
                  <a:cubicBezTo>
                    <a:pt x="138" y="1"/>
                    <a:pt x="1" y="819"/>
                    <a:pt x="532" y="1013"/>
                  </a:cubicBezTo>
                  <a:lnTo>
                    <a:pt x="16545" y="7126"/>
                  </a:lnTo>
                  <a:cubicBezTo>
                    <a:pt x="16612" y="7152"/>
                    <a:pt x="16674" y="7164"/>
                    <a:pt x="16732" y="7164"/>
                  </a:cubicBezTo>
                  <a:cubicBezTo>
                    <a:pt x="17210" y="7164"/>
                    <a:pt x="17347" y="6345"/>
                    <a:pt x="16816" y="6152"/>
                  </a:cubicBezTo>
                  <a:lnTo>
                    <a:pt x="803" y="39"/>
                  </a:lnTo>
                  <a:cubicBezTo>
                    <a:pt x="736" y="13"/>
                    <a:pt x="674" y="1"/>
                    <a:pt x="6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8">
              <a:extLst>
                <a:ext uri="{FF2B5EF4-FFF2-40B4-BE49-F238E27FC236}">
                  <a16:creationId xmlns:a16="http://schemas.microsoft.com/office/drawing/2014/main" id="{2355BEAB-3877-3FFA-F481-8D13778EEE97}"/>
                </a:ext>
              </a:extLst>
            </p:cNvPr>
            <p:cNvSpPr/>
            <p:nvPr/>
          </p:nvSpPr>
          <p:spPr>
            <a:xfrm>
              <a:off x="3713075" y="3949425"/>
              <a:ext cx="287200" cy="502625"/>
            </a:xfrm>
            <a:custGeom>
              <a:avLst/>
              <a:gdLst/>
              <a:ahLst/>
              <a:cxnLst/>
              <a:rect l="l" t="t" r="r" b="b"/>
              <a:pathLst>
                <a:path w="11488" h="20105" extrusionOk="0">
                  <a:moveTo>
                    <a:pt x="10805" y="0"/>
                  </a:moveTo>
                  <a:cubicBezTo>
                    <a:pt x="10652" y="0"/>
                    <a:pt x="10503" y="78"/>
                    <a:pt x="10409" y="264"/>
                  </a:cubicBezTo>
                  <a:cubicBezTo>
                    <a:pt x="7326" y="6702"/>
                    <a:pt x="4134" y="13356"/>
                    <a:pt x="266" y="19361"/>
                  </a:cubicBezTo>
                  <a:cubicBezTo>
                    <a:pt x="1" y="19740"/>
                    <a:pt x="358" y="20105"/>
                    <a:pt x="717" y="20105"/>
                  </a:cubicBezTo>
                  <a:cubicBezTo>
                    <a:pt x="871" y="20105"/>
                    <a:pt x="1026" y="20038"/>
                    <a:pt x="1132" y="19875"/>
                  </a:cubicBezTo>
                  <a:cubicBezTo>
                    <a:pt x="5027" y="13870"/>
                    <a:pt x="8191" y="7216"/>
                    <a:pt x="11302" y="778"/>
                  </a:cubicBezTo>
                  <a:cubicBezTo>
                    <a:pt x="11488" y="370"/>
                    <a:pt x="11138" y="0"/>
                    <a:pt x="10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8">
              <a:extLst>
                <a:ext uri="{FF2B5EF4-FFF2-40B4-BE49-F238E27FC236}">
                  <a16:creationId xmlns:a16="http://schemas.microsoft.com/office/drawing/2014/main" id="{EC318E01-04EF-4710-ED5A-AB2FFA518441}"/>
                </a:ext>
              </a:extLst>
            </p:cNvPr>
            <p:cNvSpPr/>
            <p:nvPr/>
          </p:nvSpPr>
          <p:spPr>
            <a:xfrm>
              <a:off x="3735975" y="4426625"/>
              <a:ext cx="646450" cy="82025"/>
            </a:xfrm>
            <a:custGeom>
              <a:avLst/>
              <a:gdLst/>
              <a:ahLst/>
              <a:cxnLst/>
              <a:rect l="l" t="t" r="r" b="b"/>
              <a:pathLst>
                <a:path w="25858" h="3281" extrusionOk="0">
                  <a:moveTo>
                    <a:pt x="625" y="1"/>
                  </a:moveTo>
                  <a:cubicBezTo>
                    <a:pt x="1" y="1"/>
                    <a:pt x="43" y="978"/>
                    <a:pt x="675" y="1030"/>
                  </a:cubicBezTo>
                  <a:cubicBezTo>
                    <a:pt x="8871" y="1626"/>
                    <a:pt x="17067" y="2329"/>
                    <a:pt x="25209" y="3276"/>
                  </a:cubicBezTo>
                  <a:cubicBezTo>
                    <a:pt x="25234" y="3279"/>
                    <a:pt x="25257" y="3280"/>
                    <a:pt x="25280" y="3280"/>
                  </a:cubicBezTo>
                  <a:cubicBezTo>
                    <a:pt x="25857" y="3280"/>
                    <a:pt x="25834" y="2326"/>
                    <a:pt x="25209" y="2248"/>
                  </a:cubicBezTo>
                  <a:cubicBezTo>
                    <a:pt x="17067" y="1328"/>
                    <a:pt x="8871" y="625"/>
                    <a:pt x="675" y="3"/>
                  </a:cubicBezTo>
                  <a:cubicBezTo>
                    <a:pt x="658" y="1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8">
              <a:extLst>
                <a:ext uri="{FF2B5EF4-FFF2-40B4-BE49-F238E27FC236}">
                  <a16:creationId xmlns:a16="http://schemas.microsoft.com/office/drawing/2014/main" id="{33E963C5-A86F-28B9-78C6-4B8682A83AAC}"/>
                </a:ext>
              </a:extLst>
            </p:cNvPr>
            <p:cNvSpPr/>
            <p:nvPr/>
          </p:nvSpPr>
          <p:spPr>
            <a:xfrm>
              <a:off x="3960700" y="3948925"/>
              <a:ext cx="422675" cy="560600"/>
            </a:xfrm>
            <a:custGeom>
              <a:avLst/>
              <a:gdLst/>
              <a:ahLst/>
              <a:cxnLst/>
              <a:rect l="l" t="t" r="r" b="b"/>
              <a:pathLst>
                <a:path w="16907" h="22424" extrusionOk="0">
                  <a:moveTo>
                    <a:pt x="693" y="1"/>
                  </a:moveTo>
                  <a:cubicBezTo>
                    <a:pt x="337" y="1"/>
                    <a:pt x="0" y="516"/>
                    <a:pt x="288" y="907"/>
                  </a:cubicBezTo>
                  <a:cubicBezTo>
                    <a:pt x="5698" y="7858"/>
                    <a:pt x="10404" y="15351"/>
                    <a:pt x="15868" y="22248"/>
                  </a:cubicBezTo>
                  <a:cubicBezTo>
                    <a:pt x="15966" y="22372"/>
                    <a:pt x="16082" y="22424"/>
                    <a:pt x="16197" y="22424"/>
                  </a:cubicBezTo>
                  <a:cubicBezTo>
                    <a:pt x="16560" y="22424"/>
                    <a:pt x="16907" y="21908"/>
                    <a:pt x="16599" y="21518"/>
                  </a:cubicBezTo>
                  <a:cubicBezTo>
                    <a:pt x="11135" y="14620"/>
                    <a:pt x="6428" y="7128"/>
                    <a:pt x="1018" y="176"/>
                  </a:cubicBezTo>
                  <a:cubicBezTo>
                    <a:pt x="921" y="53"/>
                    <a:pt x="806" y="1"/>
                    <a:pt x="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8">
              <a:extLst>
                <a:ext uri="{FF2B5EF4-FFF2-40B4-BE49-F238E27FC236}">
                  <a16:creationId xmlns:a16="http://schemas.microsoft.com/office/drawing/2014/main" id="{076BB395-C7F5-D115-F55D-13A072256293}"/>
                </a:ext>
              </a:extLst>
            </p:cNvPr>
            <p:cNvSpPr/>
            <p:nvPr/>
          </p:nvSpPr>
          <p:spPr>
            <a:xfrm>
              <a:off x="4353000" y="3762125"/>
              <a:ext cx="113300" cy="745475"/>
            </a:xfrm>
            <a:custGeom>
              <a:avLst/>
              <a:gdLst/>
              <a:ahLst/>
              <a:cxnLst/>
              <a:rect l="l" t="t" r="r" b="b"/>
              <a:pathLst>
                <a:path w="4532" h="29819" extrusionOk="0">
                  <a:moveTo>
                    <a:pt x="4004" y="0"/>
                  </a:moveTo>
                  <a:cubicBezTo>
                    <a:pt x="3754" y="0"/>
                    <a:pt x="3503" y="169"/>
                    <a:pt x="3503" y="507"/>
                  </a:cubicBezTo>
                  <a:cubicBezTo>
                    <a:pt x="3530" y="4673"/>
                    <a:pt x="2773" y="8920"/>
                    <a:pt x="2259" y="13031"/>
                  </a:cubicBezTo>
                  <a:cubicBezTo>
                    <a:pt x="1529" y="18468"/>
                    <a:pt x="744" y="23905"/>
                    <a:pt x="41" y="29342"/>
                  </a:cubicBezTo>
                  <a:cubicBezTo>
                    <a:pt x="1" y="29663"/>
                    <a:pt x="226" y="29818"/>
                    <a:pt x="473" y="29818"/>
                  </a:cubicBezTo>
                  <a:cubicBezTo>
                    <a:pt x="725" y="29818"/>
                    <a:pt x="1001" y="29656"/>
                    <a:pt x="1042" y="29342"/>
                  </a:cubicBezTo>
                  <a:cubicBezTo>
                    <a:pt x="1772" y="23905"/>
                    <a:pt x="2557" y="18468"/>
                    <a:pt x="3260" y="13031"/>
                  </a:cubicBezTo>
                  <a:cubicBezTo>
                    <a:pt x="3801" y="8920"/>
                    <a:pt x="4531" y="4673"/>
                    <a:pt x="4504" y="507"/>
                  </a:cubicBezTo>
                  <a:cubicBezTo>
                    <a:pt x="4504" y="169"/>
                    <a:pt x="4254" y="0"/>
                    <a:pt x="40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8">
              <a:extLst>
                <a:ext uri="{FF2B5EF4-FFF2-40B4-BE49-F238E27FC236}">
                  <a16:creationId xmlns:a16="http://schemas.microsoft.com/office/drawing/2014/main" id="{E9052668-F9EE-AB34-FF32-CFF29D74BD80}"/>
                </a:ext>
              </a:extLst>
            </p:cNvPr>
            <p:cNvSpPr/>
            <p:nvPr/>
          </p:nvSpPr>
          <p:spPr>
            <a:xfrm>
              <a:off x="4348800" y="4483000"/>
              <a:ext cx="542900" cy="320575"/>
            </a:xfrm>
            <a:custGeom>
              <a:avLst/>
              <a:gdLst/>
              <a:ahLst/>
              <a:cxnLst/>
              <a:rect l="l" t="t" r="r" b="b"/>
              <a:pathLst>
                <a:path w="21716" h="12823" extrusionOk="0">
                  <a:moveTo>
                    <a:pt x="709" y="1"/>
                  </a:moveTo>
                  <a:cubicBezTo>
                    <a:pt x="272" y="1"/>
                    <a:pt x="1" y="643"/>
                    <a:pt x="480" y="939"/>
                  </a:cubicBezTo>
                  <a:lnTo>
                    <a:pt x="20739" y="12760"/>
                  </a:lnTo>
                  <a:cubicBezTo>
                    <a:pt x="20823" y="12804"/>
                    <a:pt x="20904" y="12823"/>
                    <a:pt x="20981" y="12823"/>
                  </a:cubicBezTo>
                  <a:cubicBezTo>
                    <a:pt x="21428" y="12823"/>
                    <a:pt x="21715" y="12171"/>
                    <a:pt x="21253" y="11894"/>
                  </a:cubicBezTo>
                  <a:lnTo>
                    <a:pt x="966" y="74"/>
                  </a:lnTo>
                  <a:cubicBezTo>
                    <a:pt x="877" y="23"/>
                    <a:pt x="790" y="1"/>
                    <a:pt x="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78">
              <a:extLst>
                <a:ext uri="{FF2B5EF4-FFF2-40B4-BE49-F238E27FC236}">
                  <a16:creationId xmlns:a16="http://schemas.microsoft.com/office/drawing/2014/main" id="{731831D4-1BD7-B3FD-86B2-01BA6DADE5AD}"/>
                </a:ext>
              </a:extLst>
            </p:cNvPr>
            <p:cNvSpPr/>
            <p:nvPr/>
          </p:nvSpPr>
          <p:spPr>
            <a:xfrm>
              <a:off x="3496325" y="4429725"/>
              <a:ext cx="250725" cy="370050"/>
            </a:xfrm>
            <a:custGeom>
              <a:avLst/>
              <a:gdLst/>
              <a:ahLst/>
              <a:cxnLst/>
              <a:rect l="l" t="t" r="r" b="b"/>
              <a:pathLst>
                <a:path w="10029" h="14802" extrusionOk="0">
                  <a:moveTo>
                    <a:pt x="9319" y="0"/>
                  </a:moveTo>
                  <a:cubicBezTo>
                    <a:pt x="9166" y="0"/>
                    <a:pt x="9015" y="68"/>
                    <a:pt x="8909" y="230"/>
                  </a:cubicBezTo>
                  <a:lnTo>
                    <a:pt x="226" y="14052"/>
                  </a:lnTo>
                  <a:cubicBezTo>
                    <a:pt x="1" y="14446"/>
                    <a:pt x="348" y="14801"/>
                    <a:pt x="700" y="14801"/>
                  </a:cubicBezTo>
                  <a:cubicBezTo>
                    <a:pt x="855" y="14801"/>
                    <a:pt x="1011" y="14732"/>
                    <a:pt x="1119" y="14566"/>
                  </a:cubicBezTo>
                  <a:lnTo>
                    <a:pt x="9802" y="744"/>
                  </a:lnTo>
                  <a:cubicBezTo>
                    <a:pt x="10029" y="366"/>
                    <a:pt x="9673" y="0"/>
                    <a:pt x="93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78">
              <a:extLst>
                <a:ext uri="{FF2B5EF4-FFF2-40B4-BE49-F238E27FC236}">
                  <a16:creationId xmlns:a16="http://schemas.microsoft.com/office/drawing/2014/main" id="{2A7B7F0A-2F08-2F66-0F91-69295AFAC0D2}"/>
                </a:ext>
              </a:extLst>
            </p:cNvPr>
            <p:cNvSpPr/>
            <p:nvPr/>
          </p:nvSpPr>
          <p:spPr>
            <a:xfrm>
              <a:off x="3940500" y="3400850"/>
              <a:ext cx="49400" cy="573450"/>
            </a:xfrm>
            <a:custGeom>
              <a:avLst/>
              <a:gdLst/>
              <a:ahLst/>
              <a:cxnLst/>
              <a:rect l="l" t="t" r="r" b="b"/>
              <a:pathLst>
                <a:path w="1976" h="22938" extrusionOk="0">
                  <a:moveTo>
                    <a:pt x="508" y="0"/>
                  </a:moveTo>
                  <a:cubicBezTo>
                    <a:pt x="251" y="0"/>
                    <a:pt x="0" y="162"/>
                    <a:pt x="14" y="487"/>
                  </a:cubicBezTo>
                  <a:lnTo>
                    <a:pt x="961" y="22451"/>
                  </a:lnTo>
                  <a:cubicBezTo>
                    <a:pt x="974" y="22775"/>
                    <a:pt x="1231" y="22938"/>
                    <a:pt x="1481" y="22938"/>
                  </a:cubicBezTo>
                  <a:cubicBezTo>
                    <a:pt x="1732" y="22938"/>
                    <a:pt x="1975" y="22775"/>
                    <a:pt x="1962" y="22451"/>
                  </a:cubicBezTo>
                  <a:lnTo>
                    <a:pt x="1042" y="487"/>
                  </a:lnTo>
                  <a:cubicBezTo>
                    <a:pt x="1028" y="162"/>
                    <a:pt x="765" y="0"/>
                    <a:pt x="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8">
              <a:extLst>
                <a:ext uri="{FF2B5EF4-FFF2-40B4-BE49-F238E27FC236}">
                  <a16:creationId xmlns:a16="http://schemas.microsoft.com/office/drawing/2014/main" id="{E9F0C00D-F52D-76C2-31F5-DEE25E77C087}"/>
                </a:ext>
              </a:extLst>
            </p:cNvPr>
            <p:cNvSpPr/>
            <p:nvPr/>
          </p:nvSpPr>
          <p:spPr>
            <a:xfrm>
              <a:off x="4152750" y="4482950"/>
              <a:ext cx="230050" cy="422600"/>
            </a:xfrm>
            <a:custGeom>
              <a:avLst/>
              <a:gdLst/>
              <a:ahLst/>
              <a:cxnLst/>
              <a:rect l="l" t="t" r="r" b="b"/>
              <a:pathLst>
                <a:path w="9202" h="16904" extrusionOk="0">
                  <a:moveTo>
                    <a:pt x="8521" y="0"/>
                  </a:moveTo>
                  <a:cubicBezTo>
                    <a:pt x="8364" y="0"/>
                    <a:pt x="8208" y="77"/>
                    <a:pt x="8105" y="265"/>
                  </a:cubicBezTo>
                  <a:cubicBezTo>
                    <a:pt x="5292" y="5459"/>
                    <a:pt x="3047" y="10950"/>
                    <a:pt x="207" y="16143"/>
                  </a:cubicBezTo>
                  <a:cubicBezTo>
                    <a:pt x="1" y="16537"/>
                    <a:pt x="353" y="16904"/>
                    <a:pt x="696" y="16904"/>
                  </a:cubicBezTo>
                  <a:cubicBezTo>
                    <a:pt x="849" y="16904"/>
                    <a:pt x="1000" y="16832"/>
                    <a:pt x="1099" y="16657"/>
                  </a:cubicBezTo>
                  <a:cubicBezTo>
                    <a:pt x="3913" y="11464"/>
                    <a:pt x="6158" y="5973"/>
                    <a:pt x="8998" y="752"/>
                  </a:cubicBezTo>
                  <a:cubicBezTo>
                    <a:pt x="9201" y="363"/>
                    <a:pt x="8860" y="0"/>
                    <a:pt x="8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8">
              <a:extLst>
                <a:ext uri="{FF2B5EF4-FFF2-40B4-BE49-F238E27FC236}">
                  <a16:creationId xmlns:a16="http://schemas.microsoft.com/office/drawing/2014/main" id="{934F950F-9E84-AE16-FDEA-90225AB1BD7F}"/>
                </a:ext>
              </a:extLst>
            </p:cNvPr>
            <p:cNvSpPr/>
            <p:nvPr/>
          </p:nvSpPr>
          <p:spPr>
            <a:xfrm>
              <a:off x="3665625" y="4343500"/>
              <a:ext cx="173800" cy="171800"/>
            </a:xfrm>
            <a:custGeom>
              <a:avLst/>
              <a:gdLst/>
              <a:ahLst/>
              <a:cxnLst/>
              <a:rect l="l" t="t" r="r" b="b"/>
              <a:pathLst>
                <a:path w="6952" h="6872" extrusionOk="0">
                  <a:moveTo>
                    <a:pt x="3485" y="0"/>
                  </a:moveTo>
                  <a:cubicBezTo>
                    <a:pt x="3469" y="0"/>
                    <a:pt x="3452" y="0"/>
                    <a:pt x="3435" y="1"/>
                  </a:cubicBezTo>
                  <a:cubicBezTo>
                    <a:pt x="1515" y="28"/>
                    <a:pt x="0" y="1569"/>
                    <a:pt x="27" y="3490"/>
                  </a:cubicBezTo>
                  <a:cubicBezTo>
                    <a:pt x="54" y="5367"/>
                    <a:pt x="1595" y="6871"/>
                    <a:pt x="3466" y="6871"/>
                  </a:cubicBezTo>
                  <a:cubicBezTo>
                    <a:pt x="3483" y="6871"/>
                    <a:pt x="3500" y="6871"/>
                    <a:pt x="3516" y="6871"/>
                  </a:cubicBezTo>
                  <a:cubicBezTo>
                    <a:pt x="5410" y="6844"/>
                    <a:pt x="6952" y="5275"/>
                    <a:pt x="6925" y="3382"/>
                  </a:cubicBezTo>
                  <a:cubicBezTo>
                    <a:pt x="6898" y="1505"/>
                    <a:pt x="5356" y="0"/>
                    <a:pt x="34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8">
              <a:extLst>
                <a:ext uri="{FF2B5EF4-FFF2-40B4-BE49-F238E27FC236}">
                  <a16:creationId xmlns:a16="http://schemas.microsoft.com/office/drawing/2014/main" id="{2E10AF1C-6D38-DE7A-7EC3-475F39A29197}"/>
                </a:ext>
              </a:extLst>
            </p:cNvPr>
            <p:cNvSpPr/>
            <p:nvPr/>
          </p:nvSpPr>
          <p:spPr>
            <a:xfrm>
              <a:off x="4786800" y="4704600"/>
              <a:ext cx="173150" cy="172475"/>
            </a:xfrm>
            <a:custGeom>
              <a:avLst/>
              <a:gdLst/>
              <a:ahLst/>
              <a:cxnLst/>
              <a:rect l="l" t="t" r="r" b="b"/>
              <a:pathLst>
                <a:path w="6926" h="6899" extrusionOk="0">
                  <a:moveTo>
                    <a:pt x="3409" y="1"/>
                  </a:moveTo>
                  <a:cubicBezTo>
                    <a:pt x="1515" y="28"/>
                    <a:pt x="1" y="1597"/>
                    <a:pt x="28" y="3490"/>
                  </a:cubicBezTo>
                  <a:cubicBezTo>
                    <a:pt x="54" y="5394"/>
                    <a:pt x="1569" y="6899"/>
                    <a:pt x="3440" y="6899"/>
                  </a:cubicBezTo>
                  <a:cubicBezTo>
                    <a:pt x="3457" y="6899"/>
                    <a:pt x="3473" y="6899"/>
                    <a:pt x="3490" y="6898"/>
                  </a:cubicBezTo>
                  <a:cubicBezTo>
                    <a:pt x="5410" y="6871"/>
                    <a:pt x="6925" y="5302"/>
                    <a:pt x="6898" y="3409"/>
                  </a:cubicBezTo>
                  <a:cubicBezTo>
                    <a:pt x="6871" y="1516"/>
                    <a:pt x="5302" y="1"/>
                    <a:pt x="3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8">
              <a:extLst>
                <a:ext uri="{FF2B5EF4-FFF2-40B4-BE49-F238E27FC236}">
                  <a16:creationId xmlns:a16="http://schemas.microsoft.com/office/drawing/2014/main" id="{4338FB76-7965-7E12-0529-11780EBAF6B2}"/>
                </a:ext>
              </a:extLst>
            </p:cNvPr>
            <p:cNvSpPr/>
            <p:nvPr/>
          </p:nvSpPr>
          <p:spPr>
            <a:xfrm>
              <a:off x="3890800" y="3876225"/>
              <a:ext cx="173125" cy="171800"/>
            </a:xfrm>
            <a:custGeom>
              <a:avLst/>
              <a:gdLst/>
              <a:ahLst/>
              <a:cxnLst/>
              <a:rect l="l" t="t" r="r" b="b"/>
              <a:pathLst>
                <a:path w="6925" h="6872" extrusionOk="0">
                  <a:moveTo>
                    <a:pt x="3458" y="0"/>
                  </a:moveTo>
                  <a:cubicBezTo>
                    <a:pt x="3442" y="0"/>
                    <a:pt x="3425" y="0"/>
                    <a:pt x="3409" y="1"/>
                  </a:cubicBezTo>
                  <a:cubicBezTo>
                    <a:pt x="1515" y="28"/>
                    <a:pt x="0" y="1596"/>
                    <a:pt x="27" y="3490"/>
                  </a:cubicBezTo>
                  <a:cubicBezTo>
                    <a:pt x="27" y="5367"/>
                    <a:pt x="1569" y="6871"/>
                    <a:pt x="3440" y="6871"/>
                  </a:cubicBezTo>
                  <a:cubicBezTo>
                    <a:pt x="3456" y="6871"/>
                    <a:pt x="3473" y="6871"/>
                    <a:pt x="3490" y="6871"/>
                  </a:cubicBezTo>
                  <a:cubicBezTo>
                    <a:pt x="5410" y="6844"/>
                    <a:pt x="6925" y="5275"/>
                    <a:pt x="6898" y="3382"/>
                  </a:cubicBezTo>
                  <a:cubicBezTo>
                    <a:pt x="6871" y="1505"/>
                    <a:pt x="5330" y="0"/>
                    <a:pt x="3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8">
              <a:extLst>
                <a:ext uri="{FF2B5EF4-FFF2-40B4-BE49-F238E27FC236}">
                  <a16:creationId xmlns:a16="http://schemas.microsoft.com/office/drawing/2014/main" id="{2E5F5F0F-A698-E4C6-FF62-2D0CB3916CF5}"/>
                </a:ext>
              </a:extLst>
            </p:cNvPr>
            <p:cNvSpPr/>
            <p:nvPr/>
          </p:nvSpPr>
          <p:spPr>
            <a:xfrm>
              <a:off x="4343875" y="3666600"/>
              <a:ext cx="218450" cy="216425"/>
            </a:xfrm>
            <a:custGeom>
              <a:avLst/>
              <a:gdLst/>
              <a:ahLst/>
              <a:cxnLst/>
              <a:rect l="l" t="t" r="r" b="b"/>
              <a:pathLst>
                <a:path w="8738" h="8657" extrusionOk="0">
                  <a:moveTo>
                    <a:pt x="4352" y="0"/>
                  </a:moveTo>
                  <a:cubicBezTo>
                    <a:pt x="4335" y="0"/>
                    <a:pt x="4318" y="0"/>
                    <a:pt x="4301" y="0"/>
                  </a:cubicBezTo>
                  <a:cubicBezTo>
                    <a:pt x="1921" y="27"/>
                    <a:pt x="0" y="2002"/>
                    <a:pt x="27" y="4382"/>
                  </a:cubicBezTo>
                  <a:cubicBezTo>
                    <a:pt x="81" y="6773"/>
                    <a:pt x="2002" y="8656"/>
                    <a:pt x="4385" y="8656"/>
                  </a:cubicBezTo>
                  <a:cubicBezTo>
                    <a:pt x="4402" y="8656"/>
                    <a:pt x="4419" y="8656"/>
                    <a:pt x="4436" y="8656"/>
                  </a:cubicBezTo>
                  <a:cubicBezTo>
                    <a:pt x="6817" y="8629"/>
                    <a:pt x="8737" y="6654"/>
                    <a:pt x="8710" y="4274"/>
                  </a:cubicBezTo>
                  <a:cubicBezTo>
                    <a:pt x="8656" y="1884"/>
                    <a:pt x="6736" y="0"/>
                    <a:pt x="4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8">
              <a:extLst>
                <a:ext uri="{FF2B5EF4-FFF2-40B4-BE49-F238E27FC236}">
                  <a16:creationId xmlns:a16="http://schemas.microsoft.com/office/drawing/2014/main" id="{456B4FCE-2703-6EEB-2201-C635B7695790}"/>
                </a:ext>
              </a:extLst>
            </p:cNvPr>
            <p:cNvSpPr/>
            <p:nvPr/>
          </p:nvSpPr>
          <p:spPr>
            <a:xfrm>
              <a:off x="3844825" y="3304800"/>
              <a:ext cx="218425" cy="216450"/>
            </a:xfrm>
            <a:custGeom>
              <a:avLst/>
              <a:gdLst/>
              <a:ahLst/>
              <a:cxnLst/>
              <a:rect l="l" t="t" r="r" b="b"/>
              <a:pathLst>
                <a:path w="8737" h="8658" extrusionOk="0">
                  <a:moveTo>
                    <a:pt x="4351" y="1"/>
                  </a:moveTo>
                  <a:cubicBezTo>
                    <a:pt x="4334" y="1"/>
                    <a:pt x="4318" y="1"/>
                    <a:pt x="4301" y="1"/>
                  </a:cubicBezTo>
                  <a:cubicBezTo>
                    <a:pt x="1921" y="28"/>
                    <a:pt x="0" y="2003"/>
                    <a:pt x="27" y="4383"/>
                  </a:cubicBezTo>
                  <a:cubicBezTo>
                    <a:pt x="54" y="6773"/>
                    <a:pt x="2001" y="8657"/>
                    <a:pt x="4359" y="8657"/>
                  </a:cubicBezTo>
                  <a:cubicBezTo>
                    <a:pt x="4375" y="8657"/>
                    <a:pt x="4392" y="8657"/>
                    <a:pt x="4409" y="8657"/>
                  </a:cubicBezTo>
                  <a:cubicBezTo>
                    <a:pt x="6816" y="8630"/>
                    <a:pt x="8737" y="6655"/>
                    <a:pt x="8683" y="4275"/>
                  </a:cubicBezTo>
                  <a:cubicBezTo>
                    <a:pt x="8656" y="1884"/>
                    <a:pt x="6709" y="1"/>
                    <a:pt x="4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8">
              <a:extLst>
                <a:ext uri="{FF2B5EF4-FFF2-40B4-BE49-F238E27FC236}">
                  <a16:creationId xmlns:a16="http://schemas.microsoft.com/office/drawing/2014/main" id="{F9D16558-6678-3552-18C9-ED887AD88448}"/>
                </a:ext>
              </a:extLst>
            </p:cNvPr>
            <p:cNvSpPr/>
            <p:nvPr/>
          </p:nvSpPr>
          <p:spPr>
            <a:xfrm>
              <a:off x="3403900" y="4678900"/>
              <a:ext cx="218450" cy="216450"/>
            </a:xfrm>
            <a:custGeom>
              <a:avLst/>
              <a:gdLst/>
              <a:ahLst/>
              <a:cxnLst/>
              <a:rect l="l" t="t" r="r" b="b"/>
              <a:pathLst>
                <a:path w="8738" h="8658" extrusionOk="0">
                  <a:moveTo>
                    <a:pt x="4352" y="1"/>
                  </a:moveTo>
                  <a:cubicBezTo>
                    <a:pt x="4335" y="1"/>
                    <a:pt x="4319" y="1"/>
                    <a:pt x="4302" y="1"/>
                  </a:cubicBezTo>
                  <a:cubicBezTo>
                    <a:pt x="1921" y="28"/>
                    <a:pt x="1" y="2003"/>
                    <a:pt x="28" y="4410"/>
                  </a:cubicBezTo>
                  <a:cubicBezTo>
                    <a:pt x="81" y="6758"/>
                    <a:pt x="1976" y="8658"/>
                    <a:pt x="4338" y="8658"/>
                  </a:cubicBezTo>
                  <a:cubicBezTo>
                    <a:pt x="4371" y="8658"/>
                    <a:pt x="4404" y="8657"/>
                    <a:pt x="4437" y="8657"/>
                  </a:cubicBezTo>
                  <a:cubicBezTo>
                    <a:pt x="6817" y="8630"/>
                    <a:pt x="8738" y="6682"/>
                    <a:pt x="8711" y="4275"/>
                  </a:cubicBezTo>
                  <a:cubicBezTo>
                    <a:pt x="8657" y="1911"/>
                    <a:pt x="6736" y="1"/>
                    <a:pt x="43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8">
              <a:extLst>
                <a:ext uri="{FF2B5EF4-FFF2-40B4-BE49-F238E27FC236}">
                  <a16:creationId xmlns:a16="http://schemas.microsoft.com/office/drawing/2014/main" id="{2A24989F-1904-1C1D-B523-6BAF8F9AEB00}"/>
                </a:ext>
              </a:extLst>
            </p:cNvPr>
            <p:cNvSpPr/>
            <p:nvPr/>
          </p:nvSpPr>
          <p:spPr>
            <a:xfrm>
              <a:off x="3515500" y="3748400"/>
              <a:ext cx="123100" cy="121775"/>
            </a:xfrm>
            <a:custGeom>
              <a:avLst/>
              <a:gdLst/>
              <a:ahLst/>
              <a:cxnLst/>
              <a:rect l="l" t="t" r="r" b="b"/>
              <a:pathLst>
                <a:path w="4924" h="4871" extrusionOk="0">
                  <a:moveTo>
                    <a:pt x="2457" y="1"/>
                  </a:moveTo>
                  <a:cubicBezTo>
                    <a:pt x="2441" y="1"/>
                    <a:pt x="2424" y="1"/>
                    <a:pt x="2407" y="1"/>
                  </a:cubicBezTo>
                  <a:cubicBezTo>
                    <a:pt x="1082" y="1"/>
                    <a:pt x="0" y="1110"/>
                    <a:pt x="0" y="2463"/>
                  </a:cubicBezTo>
                  <a:cubicBezTo>
                    <a:pt x="27" y="3799"/>
                    <a:pt x="1109" y="4871"/>
                    <a:pt x="2439" y="4871"/>
                  </a:cubicBezTo>
                  <a:cubicBezTo>
                    <a:pt x="2456" y="4871"/>
                    <a:pt x="2472" y="4870"/>
                    <a:pt x="2489" y="4870"/>
                  </a:cubicBezTo>
                  <a:cubicBezTo>
                    <a:pt x="3841" y="4870"/>
                    <a:pt x="4923" y="3761"/>
                    <a:pt x="4896" y="2409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8">
              <a:extLst>
                <a:ext uri="{FF2B5EF4-FFF2-40B4-BE49-F238E27FC236}">
                  <a16:creationId xmlns:a16="http://schemas.microsoft.com/office/drawing/2014/main" id="{E658436A-F20A-81B0-811E-AB9F7E033A12}"/>
                </a:ext>
              </a:extLst>
            </p:cNvPr>
            <p:cNvSpPr/>
            <p:nvPr/>
          </p:nvSpPr>
          <p:spPr>
            <a:xfrm>
              <a:off x="4107875" y="4831725"/>
              <a:ext cx="123100" cy="122425"/>
            </a:xfrm>
            <a:custGeom>
              <a:avLst/>
              <a:gdLst/>
              <a:ahLst/>
              <a:cxnLst/>
              <a:rect l="l" t="t" r="r" b="b"/>
              <a:pathLst>
                <a:path w="4924" h="4897" extrusionOk="0">
                  <a:moveTo>
                    <a:pt x="2457" y="1"/>
                  </a:moveTo>
                  <a:cubicBezTo>
                    <a:pt x="2441" y="1"/>
                    <a:pt x="2424" y="1"/>
                    <a:pt x="2408" y="1"/>
                  </a:cubicBezTo>
                  <a:cubicBezTo>
                    <a:pt x="1055" y="28"/>
                    <a:pt x="0" y="1137"/>
                    <a:pt x="0" y="2490"/>
                  </a:cubicBezTo>
                  <a:cubicBezTo>
                    <a:pt x="27" y="3815"/>
                    <a:pt x="1136" y="4897"/>
                    <a:pt x="2489" y="4897"/>
                  </a:cubicBezTo>
                  <a:cubicBezTo>
                    <a:pt x="3841" y="4870"/>
                    <a:pt x="4923" y="3761"/>
                    <a:pt x="4896" y="2408"/>
                  </a:cubicBezTo>
                  <a:cubicBezTo>
                    <a:pt x="4869" y="1073"/>
                    <a:pt x="3787" y="1"/>
                    <a:pt x="24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8">
              <a:extLst>
                <a:ext uri="{FF2B5EF4-FFF2-40B4-BE49-F238E27FC236}">
                  <a16:creationId xmlns:a16="http://schemas.microsoft.com/office/drawing/2014/main" id="{4AA9F9F8-5B18-3C1A-8AF1-F7FE2953381B}"/>
                </a:ext>
              </a:extLst>
            </p:cNvPr>
            <p:cNvSpPr/>
            <p:nvPr/>
          </p:nvSpPr>
          <p:spPr>
            <a:xfrm>
              <a:off x="4304650" y="4434125"/>
              <a:ext cx="123775" cy="122425"/>
            </a:xfrm>
            <a:custGeom>
              <a:avLst/>
              <a:gdLst/>
              <a:ahLst/>
              <a:cxnLst/>
              <a:rect l="l" t="t" r="r" b="b"/>
              <a:pathLst>
                <a:path w="4951" h="4897" extrusionOk="0">
                  <a:moveTo>
                    <a:pt x="2435" y="0"/>
                  </a:moveTo>
                  <a:cubicBezTo>
                    <a:pt x="1082" y="27"/>
                    <a:pt x="0" y="1136"/>
                    <a:pt x="28" y="2489"/>
                  </a:cubicBezTo>
                  <a:cubicBezTo>
                    <a:pt x="54" y="3825"/>
                    <a:pt x="1137" y="4897"/>
                    <a:pt x="2466" y="4897"/>
                  </a:cubicBezTo>
                  <a:cubicBezTo>
                    <a:pt x="2483" y="4897"/>
                    <a:pt x="2499" y="4896"/>
                    <a:pt x="2516" y="4896"/>
                  </a:cubicBezTo>
                  <a:cubicBezTo>
                    <a:pt x="3869" y="4896"/>
                    <a:pt x="4950" y="3787"/>
                    <a:pt x="4923" y="2435"/>
                  </a:cubicBezTo>
                  <a:cubicBezTo>
                    <a:pt x="4896" y="1082"/>
                    <a:pt x="3787" y="0"/>
                    <a:pt x="24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4139E7C-45F7-3516-F175-6053A3FC2EC6}"/>
              </a:ext>
            </a:extLst>
          </p:cNvPr>
          <p:cNvSpPr txBox="1"/>
          <p:nvPr/>
        </p:nvSpPr>
        <p:spPr>
          <a:xfrm>
            <a:off x="3333208" y="976732"/>
            <a:ext cx="243207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להראות דוגמאות של הרצות אולי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08DA1CA9-F34C-1374-A586-B61102BA88F7}"/>
              </a:ext>
            </a:extLst>
          </p:cNvPr>
          <p:cNvSpPr txBox="1"/>
          <p:nvPr/>
        </p:nvSpPr>
        <p:spPr>
          <a:xfrm>
            <a:off x="713225" y="1881174"/>
            <a:ext cx="29386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ביצים</a:t>
            </a:r>
          </a:p>
          <a:p>
            <a:r>
              <a:rPr lang="en-US" dirty="0"/>
              <a:t>EXPLORATION V EXPLOTATION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F5FAC56-FFDC-C97D-2C63-6775189F8943}"/>
              </a:ext>
            </a:extLst>
          </p:cNvPr>
          <p:cNvSpPr txBox="1"/>
          <p:nvPr/>
        </p:nvSpPr>
        <p:spPr>
          <a:xfrm>
            <a:off x="3808246" y="1577160"/>
            <a:ext cx="4176143" cy="7386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תנור</a:t>
            </a:r>
          </a:p>
          <a:p>
            <a:r>
              <a:rPr lang="he-IL" dirty="0"/>
              <a:t>ייתקע במקסימום לוקאלי</a:t>
            </a:r>
          </a:p>
          <a:p>
            <a:r>
              <a:rPr lang="he-IL" dirty="0"/>
              <a:t>אם שינית את הסביבה, צריך לחשב </a:t>
            </a:r>
            <a:r>
              <a:rPr lang="he-IL" dirty="0" err="1"/>
              <a:t>הכל</a:t>
            </a:r>
            <a:r>
              <a:rPr lang="he-IL" dirty="0"/>
              <a:t> מחדש , לא שמיש</a:t>
            </a:r>
          </a:p>
        </p:txBody>
      </p:sp>
    </p:spTree>
    <p:extLst>
      <p:ext uri="{BB962C8B-B14F-4D97-AF65-F5344CB8AC3E}">
        <p14:creationId xmlns:p14="http://schemas.microsoft.com/office/powerpoint/2010/main" val="316375817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Subject for High School - 9th Grade: Molecular Genetics XL by Slidesgo">
  <a:themeElements>
    <a:clrScheme name="Simple Light">
      <a:dk1>
        <a:srgbClr val="2B292E"/>
      </a:dk1>
      <a:lt1>
        <a:srgbClr val="BAC5FF"/>
      </a:lt1>
      <a:dk2>
        <a:srgbClr val="E54E55"/>
      </a:dk2>
      <a:lt2>
        <a:srgbClr val="4A66DD"/>
      </a:lt2>
      <a:accent1>
        <a:srgbClr val="788BF1"/>
      </a:accent1>
      <a:accent2>
        <a:srgbClr val="FF7C67"/>
      </a:accent2>
      <a:accent3>
        <a:srgbClr val="FA9E84"/>
      </a:accent3>
      <a:accent4>
        <a:srgbClr val="FFFFFF"/>
      </a:accent4>
      <a:accent5>
        <a:srgbClr val="FFFFFF"/>
      </a:accent5>
      <a:accent6>
        <a:srgbClr val="FFFFFF"/>
      </a:accent6>
      <a:hlink>
        <a:srgbClr val="2B29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369</Words>
  <Application>Microsoft Office PowerPoint</Application>
  <PresentationFormat>‫הצגה על המסך (16:9)</PresentationFormat>
  <Paragraphs>81</Paragraphs>
  <Slides>18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4" baseType="lpstr">
      <vt:lpstr>Abril Fatface</vt:lpstr>
      <vt:lpstr>Oxygen</vt:lpstr>
      <vt:lpstr>Cambria Math</vt:lpstr>
      <vt:lpstr>Arial</vt:lpstr>
      <vt:lpstr>Cairo</vt:lpstr>
      <vt:lpstr>Science Subject for High School - 9th Grade: Molecular Genetics XL by Slidesgo</vt:lpstr>
      <vt:lpstr>Generative MODELS FOR SAMPLING METHODS</vt:lpstr>
      <vt:lpstr>ROADMAP</vt:lpstr>
      <vt:lpstr>MOTIVATION</vt:lpstr>
      <vt:lpstr>MOTIVATION</vt:lpstr>
      <vt:lpstr>PROBLEM FORMULATION</vt:lpstr>
      <vt:lpstr>OUR DATA</vt:lpstr>
      <vt:lpstr>מצגת של PowerPoint‏</vt:lpstr>
      <vt:lpstr>KNOWN METHODS</vt:lpstr>
      <vt:lpstr>KNOWN METHODS</vt:lpstr>
      <vt:lpstr>GFlowNet</vt:lpstr>
      <vt:lpstr>DISTRIBUTAION</vt:lpstr>
      <vt:lpstr>מצגת של PowerPoint‏</vt:lpstr>
      <vt:lpstr>CONCLUSIONS</vt:lpstr>
      <vt:lpstr>TWO CONCEPTS</vt:lpstr>
      <vt:lpstr>APPLICATIONS AND FUTURE WORK</vt:lpstr>
      <vt:lpstr>מצגת של PowerPoint‏</vt:lpstr>
      <vt:lpstr>מצגת של PowerPoint‏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מקסים ליסיאנסקי</dc:creator>
  <cp:lastModifiedBy>מקסים ליסיאנסקי</cp:lastModifiedBy>
  <cp:revision>46</cp:revision>
  <cp:lastPrinted>2025-05-07T12:07:48Z</cp:lastPrinted>
  <dcterms:modified xsi:type="dcterms:W3CDTF">2025-05-15T16:16:12Z</dcterms:modified>
</cp:coreProperties>
</file>