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0;p2" descr="Google Shape;10;p2"/>
          <p:cNvPicPr>
            <a:picLocks noChangeAspect="1"/>
          </p:cNvPicPr>
          <p:nvPr/>
        </p:nvPicPr>
        <p:blipFill>
          <a:blip r:embed="rId2">
            <a:extLst/>
          </a:blip>
          <a:srcRect l="99" t="0" r="98" b="0"/>
          <a:stretch>
            <a:fillRect/>
          </a:stretch>
        </p:blipFill>
        <p:spPr>
          <a:xfrm>
            <a:off x="-17925" y="-10075"/>
            <a:ext cx="9194727" cy="5182152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944649" y="4350425"/>
            <a:ext cx="8293201" cy="480601"/>
          </a:xfrm>
          <a:prstGeom prst="rect">
            <a:avLst/>
          </a:prstGeom>
        </p:spPr>
        <p:txBody>
          <a:bodyPr/>
          <a:lstStyle>
            <a:lvl1pPr marL="336550" indent="-215900">
              <a:lnSpc>
                <a:spcPct val="100000"/>
              </a:lnSpc>
              <a:buClrTx/>
              <a:buSzTx/>
              <a:buFontTx/>
              <a:buNone/>
              <a:defRPr b="1" sz="1800">
                <a:solidFill>
                  <a:srgbClr val="FFFFFF"/>
                </a:solidFill>
              </a:defRPr>
            </a:lvl1pPr>
            <a:lvl2pPr marL="336550" indent="254000">
              <a:lnSpc>
                <a:spcPct val="100000"/>
              </a:lnSpc>
              <a:buClrTx/>
              <a:buSzTx/>
              <a:buFontTx/>
              <a:buNone/>
              <a:defRPr b="1" sz="1800">
                <a:solidFill>
                  <a:srgbClr val="FFFFFF"/>
                </a:solidFill>
              </a:defRPr>
            </a:lvl2pPr>
            <a:lvl3pPr marL="336550" indent="723900">
              <a:lnSpc>
                <a:spcPct val="100000"/>
              </a:lnSpc>
              <a:buClrTx/>
              <a:buSzTx/>
              <a:buFontTx/>
              <a:buNone/>
              <a:defRPr b="1" sz="1800">
                <a:solidFill>
                  <a:srgbClr val="FFFFFF"/>
                </a:solidFill>
              </a:defRPr>
            </a:lvl3pPr>
            <a:lvl4pPr marL="336550" indent="1181100">
              <a:lnSpc>
                <a:spcPct val="100000"/>
              </a:lnSpc>
              <a:buClrTx/>
              <a:buSzTx/>
              <a:buFontTx/>
              <a:buNone/>
              <a:defRPr b="1" sz="1800">
                <a:solidFill>
                  <a:srgbClr val="FFFFFF"/>
                </a:solidFill>
              </a:defRPr>
            </a:lvl4pPr>
            <a:lvl5pPr marL="336550" indent="1638300">
              <a:lnSpc>
                <a:spcPct val="100000"/>
              </a:lnSpc>
              <a:buClrTx/>
              <a:buSzTx/>
              <a:buFontTx/>
              <a:buNone/>
              <a:defRPr b="1"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944649" y="1769199"/>
            <a:ext cx="7379701" cy="23754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5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0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01" name="Body Level One…"/>
          <p:cNvSpPr txBox="1"/>
          <p:nvPr>
            <p:ph type="body" idx="1"/>
          </p:nvPr>
        </p:nvSpPr>
        <p:spPr>
          <a:xfrm>
            <a:off x="754725" y="1516446"/>
            <a:ext cx="8226301" cy="3455100"/>
          </a:xfrm>
          <a:prstGeom prst="rect">
            <a:avLst/>
          </a:prstGeom>
        </p:spPr>
        <p:txBody>
          <a:bodyPr/>
          <a:lstStyle>
            <a:lvl1pPr marL="336550" indent="-215900">
              <a:lnSpc>
                <a:spcPct val="115000"/>
              </a:lnSpc>
              <a:buClrTx/>
              <a:buSzTx/>
              <a:buFontTx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marL="336550" indent="254000">
              <a:lnSpc>
                <a:spcPct val="115000"/>
              </a:lnSpc>
              <a:buClrTx/>
              <a:buSzTx/>
              <a:buFontTx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2pPr>
            <a:lvl3pPr marL="336550" indent="723900">
              <a:lnSpc>
                <a:spcPct val="115000"/>
              </a:lnSpc>
              <a:buClrTx/>
              <a:buSzTx/>
              <a:buFontTx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3pPr>
            <a:lvl4pPr marL="336550" indent="1181100">
              <a:lnSpc>
                <a:spcPct val="115000"/>
              </a:lnSpc>
              <a:buClrTx/>
              <a:buSzTx/>
              <a:buFontTx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4pPr>
            <a:lvl5pPr marL="336550" indent="1638300">
              <a:lnSpc>
                <a:spcPct val="115000"/>
              </a:lnSpc>
              <a:buClrTx/>
              <a:buSzTx/>
              <a:buFontTx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0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11" name="Body Level One…"/>
          <p:cNvSpPr txBox="1"/>
          <p:nvPr>
            <p:ph type="body" idx="1"/>
          </p:nvPr>
        </p:nvSpPr>
        <p:spPr>
          <a:xfrm>
            <a:off x="754725" y="1516446"/>
            <a:ext cx="8226301" cy="3455100"/>
          </a:xfrm>
          <a:prstGeom prst="rect">
            <a:avLst/>
          </a:prstGeom>
        </p:spPr>
        <p:txBody>
          <a:bodyPr/>
          <a:lstStyle>
            <a:lvl1pPr marL="336550" indent="-215900">
              <a:lnSpc>
                <a:spcPct val="115000"/>
              </a:lnSpc>
              <a:buClrTx/>
              <a:buSzTx/>
              <a:buFontTx/>
              <a:buNone/>
              <a:defRPr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336550" indent="254000">
              <a:lnSpc>
                <a:spcPct val="115000"/>
              </a:lnSpc>
              <a:buClrTx/>
              <a:buSzTx/>
              <a:buFontTx/>
              <a:buNone/>
              <a:defRPr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336550" indent="723900">
              <a:lnSpc>
                <a:spcPct val="115000"/>
              </a:lnSpc>
              <a:buClrTx/>
              <a:buSzTx/>
              <a:buFontTx/>
              <a:buNone/>
              <a:defRPr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336550" indent="1181100">
              <a:lnSpc>
                <a:spcPct val="115000"/>
              </a:lnSpc>
              <a:buClrTx/>
              <a:buSzTx/>
              <a:buFontTx/>
              <a:buNone/>
              <a:defRPr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336550" indent="1638300">
              <a:lnSpc>
                <a:spcPct val="115000"/>
              </a:lnSpc>
              <a:buClrTx/>
              <a:buSzTx/>
              <a:buFontTx/>
              <a:buNone/>
              <a:defRPr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0" name="Body Level One…"/>
          <p:cNvSpPr txBox="1"/>
          <p:nvPr>
            <p:ph type="body" sz="quarter" idx="1"/>
          </p:nvPr>
        </p:nvSpPr>
        <p:spPr>
          <a:xfrm>
            <a:off x="544049" y="1350425"/>
            <a:ext cx="5316301" cy="904201"/>
          </a:xfrm>
          <a:prstGeom prst="rect">
            <a:avLst/>
          </a:prstGeom>
        </p:spPr>
        <p:txBody>
          <a:bodyPr/>
          <a:lstStyle>
            <a:lvl1pPr marL="336550" indent="-215900">
              <a:buClrTx/>
              <a:buSzTx/>
              <a:buFontTx/>
              <a:buNone/>
              <a:defRPr sz="1300"/>
            </a:lvl1pPr>
            <a:lvl2pPr marL="336550" indent="254000">
              <a:buClrTx/>
              <a:buSzTx/>
              <a:buFontTx/>
              <a:buNone/>
              <a:defRPr sz="1300"/>
            </a:lvl2pPr>
            <a:lvl3pPr marL="336550" indent="723900">
              <a:buClrTx/>
              <a:buSzTx/>
              <a:buFontTx/>
              <a:buNone/>
              <a:defRPr sz="1300"/>
            </a:lvl3pPr>
            <a:lvl4pPr marL="336550" indent="1181100">
              <a:buClrTx/>
              <a:buSzTx/>
              <a:buFontTx/>
              <a:buNone/>
              <a:defRPr sz="1300"/>
            </a:lvl4pPr>
            <a:lvl5pPr marL="336550" indent="1638300">
              <a:buClrTx/>
              <a:buSzTx/>
              <a:buFontTx/>
              <a:buNone/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Google Shape;58;p14"/>
          <p:cNvSpPr/>
          <p:nvPr/>
        </p:nvSpPr>
        <p:spPr>
          <a:xfrm>
            <a:off x="606200" y="2144230"/>
            <a:ext cx="7938600" cy="2464501"/>
          </a:xfrm>
          <a:prstGeom prst="rect">
            <a:avLst/>
          </a:prstGeom>
          <a:solidFill>
            <a:srgbClr val="FBFBF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Google Shape;62;p15"/>
          <p:cNvSpPr/>
          <p:nvPr/>
        </p:nvSpPr>
        <p:spPr>
          <a:xfrm>
            <a:off x="362299" y="1384249"/>
            <a:ext cx="4748702" cy="3393300"/>
          </a:xfrm>
          <a:prstGeom prst="rect">
            <a:avLst/>
          </a:prstGeom>
          <a:solidFill>
            <a:srgbClr val="FBFBF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31" name="Body Level One…"/>
          <p:cNvSpPr txBox="1"/>
          <p:nvPr>
            <p:ph type="body" sz="half" idx="1"/>
          </p:nvPr>
        </p:nvSpPr>
        <p:spPr>
          <a:xfrm>
            <a:off x="500550" y="1474818"/>
            <a:ext cx="4428600" cy="3455101"/>
          </a:xfrm>
          <a:prstGeom prst="rect">
            <a:avLst/>
          </a:prstGeom>
        </p:spPr>
        <p:txBody>
          <a:bodyPr/>
          <a:lstStyle>
            <a:lvl1pPr marL="336550" indent="-215900">
              <a:lnSpc>
                <a:spcPct val="115000"/>
              </a:lnSpc>
              <a:buClrTx/>
              <a:buSzTx/>
              <a:buFontTx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marL="336550" indent="254000">
              <a:lnSpc>
                <a:spcPct val="115000"/>
              </a:lnSpc>
              <a:buClrTx/>
              <a:buSzTx/>
              <a:buFontTx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2pPr>
            <a:lvl3pPr marL="336550" indent="723900">
              <a:lnSpc>
                <a:spcPct val="115000"/>
              </a:lnSpc>
              <a:buClrTx/>
              <a:buSzTx/>
              <a:buFontTx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3pPr>
            <a:lvl4pPr marL="336550" indent="1181100">
              <a:lnSpc>
                <a:spcPct val="115000"/>
              </a:lnSpc>
              <a:buClrTx/>
              <a:buSzTx/>
              <a:buFontTx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4pPr>
            <a:lvl5pPr marL="336550" indent="1638300">
              <a:lnSpc>
                <a:spcPct val="115000"/>
              </a:lnSpc>
              <a:buClrTx/>
              <a:buSzTx/>
              <a:buFontTx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xfrm>
            <a:off x="500550" y="1784774"/>
            <a:ext cx="7935301" cy="1145101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idx="1"/>
          </p:nvPr>
        </p:nvSpPr>
        <p:spPr>
          <a:xfrm>
            <a:off x="500550" y="1426469"/>
            <a:ext cx="8520601" cy="3416401"/>
          </a:xfrm>
          <a:prstGeom prst="rect">
            <a:avLst/>
          </a:prstGeom>
        </p:spPr>
        <p:txBody>
          <a:bodyPr/>
          <a:lstStyle>
            <a:lvl1pPr indent="-323850">
              <a:spcBef>
                <a:spcPts val="300"/>
              </a:spcBef>
              <a:buSzPts val="1500"/>
              <a:defRPr sz="1500"/>
            </a:lvl1pPr>
            <a:lvl2pPr marL="962269" indent="-359019">
              <a:spcBef>
                <a:spcPts val="300"/>
              </a:spcBef>
              <a:buSzPts val="1500"/>
              <a:defRPr sz="1500"/>
            </a:lvl2pPr>
            <a:lvl3pPr marL="1419469" indent="-359019">
              <a:spcBef>
                <a:spcPts val="300"/>
              </a:spcBef>
              <a:buSzPts val="1500"/>
              <a:defRPr sz="1500"/>
            </a:lvl3pPr>
            <a:lvl4pPr marL="1876669" indent="-359019">
              <a:spcBef>
                <a:spcPts val="300"/>
              </a:spcBef>
              <a:buSzPts val="1500"/>
              <a:defRPr sz="1500"/>
            </a:lvl4pPr>
            <a:lvl5pPr marL="2333869" indent="-359019">
              <a:spcBef>
                <a:spcPts val="300"/>
              </a:spcBef>
              <a:buSzPts val="1500"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500550" y="821212"/>
            <a:ext cx="8520601" cy="198360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500550" y="457312"/>
            <a:ext cx="7796701" cy="792601"/>
          </a:xfrm>
          <a:prstGeom prst="rect">
            <a:avLst/>
          </a:prstGeom>
        </p:spPr>
        <p:txBody>
          <a:bodyPr/>
          <a:lstStyle>
            <a:lvl1pPr marL="336550" indent="-215900">
              <a:lnSpc>
                <a:spcPct val="100000"/>
              </a:lnSpc>
              <a:buClrTx/>
              <a:buSzTx/>
              <a:buFontTx/>
              <a:buNone/>
              <a:defRPr sz="1500">
                <a:solidFill>
                  <a:srgbClr val="013D85"/>
                </a:solidFill>
              </a:defRPr>
            </a:lvl1pPr>
            <a:lvl2pPr marL="336550" indent="254000">
              <a:lnSpc>
                <a:spcPct val="100000"/>
              </a:lnSpc>
              <a:buClrTx/>
              <a:buSzTx/>
              <a:buFontTx/>
              <a:buNone/>
              <a:defRPr sz="1500">
                <a:solidFill>
                  <a:srgbClr val="013D85"/>
                </a:solidFill>
              </a:defRPr>
            </a:lvl2pPr>
            <a:lvl3pPr marL="336550" indent="723900">
              <a:lnSpc>
                <a:spcPct val="100000"/>
              </a:lnSpc>
              <a:buClrTx/>
              <a:buSzTx/>
              <a:buFontTx/>
              <a:buNone/>
              <a:defRPr sz="1500">
                <a:solidFill>
                  <a:srgbClr val="013D85"/>
                </a:solidFill>
              </a:defRPr>
            </a:lvl3pPr>
            <a:lvl4pPr marL="336550" indent="1181100">
              <a:lnSpc>
                <a:spcPct val="100000"/>
              </a:lnSpc>
              <a:buClrTx/>
              <a:buSzTx/>
              <a:buFontTx/>
              <a:buNone/>
              <a:defRPr sz="1500">
                <a:solidFill>
                  <a:srgbClr val="013D85"/>
                </a:solidFill>
              </a:defRPr>
            </a:lvl4pPr>
            <a:lvl5pPr marL="336550" indent="1638300">
              <a:lnSpc>
                <a:spcPct val="100000"/>
              </a:lnSpc>
              <a:buClrTx/>
              <a:buSzTx/>
              <a:buFontTx/>
              <a:buNone/>
              <a:defRPr sz="1500">
                <a:solidFill>
                  <a:srgbClr val="013D8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31;p7" descr="Google Shape;31;p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Title Text"/>
          <p:cNvSpPr txBox="1"/>
          <p:nvPr>
            <p:ph type="title"/>
          </p:nvPr>
        </p:nvSpPr>
        <p:spPr>
          <a:xfrm>
            <a:off x="651425" y="396393"/>
            <a:ext cx="7706101" cy="4090801"/>
          </a:xfrm>
          <a:prstGeom prst="rect">
            <a:avLst/>
          </a:prstGeom>
        </p:spPr>
        <p:txBody>
          <a:bodyPr anchor="ctr"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3891774" y="1716281"/>
            <a:ext cx="4391702" cy="587401"/>
          </a:xfrm>
          <a:prstGeom prst="rect">
            <a:avLst/>
          </a:prstGeom>
        </p:spPr>
        <p:txBody>
          <a:bodyPr/>
          <a:lstStyle>
            <a:lvl1pPr marL="336550" indent="-2159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013D85"/>
                </a:solidFill>
              </a:defRPr>
            </a:lvl1pPr>
            <a:lvl2pPr marL="336550" indent="2540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013D85"/>
                </a:solidFill>
              </a:defRPr>
            </a:lvl2pPr>
            <a:lvl3pPr marL="336550" indent="7239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013D85"/>
                </a:solidFill>
              </a:defRPr>
            </a:lvl3pPr>
            <a:lvl4pPr marL="336550" indent="11811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013D85"/>
                </a:solidFill>
              </a:defRPr>
            </a:lvl4pPr>
            <a:lvl5pPr marL="336550" indent="16383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013D8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38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609074" y="1220874"/>
            <a:ext cx="4045201" cy="148230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609074" y="2916213"/>
            <a:ext cx="4045201" cy="1235101"/>
          </a:xfrm>
          <a:prstGeom prst="rect">
            <a:avLst/>
          </a:prstGeom>
        </p:spPr>
        <p:txBody>
          <a:bodyPr/>
          <a:lstStyle>
            <a:lvl1pPr marL="336550" indent="-215900">
              <a:lnSpc>
                <a:spcPct val="100000"/>
              </a:lnSpc>
              <a:buClrTx/>
              <a:buSzTx/>
              <a:buFontTx/>
              <a:buNone/>
            </a:lvl1pPr>
            <a:lvl2pPr marL="336550" indent="254000">
              <a:lnSpc>
                <a:spcPct val="100000"/>
              </a:lnSpc>
              <a:buClrTx/>
              <a:buSzTx/>
              <a:buFontTx/>
              <a:buNone/>
            </a:lvl2pPr>
            <a:lvl3pPr marL="336550" indent="723900">
              <a:lnSpc>
                <a:spcPct val="100000"/>
              </a:lnSpc>
              <a:buClrTx/>
              <a:buSzTx/>
              <a:buFontTx/>
              <a:buNone/>
            </a:lvl3pPr>
            <a:lvl4pPr marL="336550" indent="1181100">
              <a:lnSpc>
                <a:spcPct val="100000"/>
              </a:lnSpc>
              <a:buClrTx/>
              <a:buSzTx/>
              <a:buFontTx/>
              <a:buNone/>
            </a:lvl4pPr>
            <a:lvl5pPr marL="336550" indent="16383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Google Shape;41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00550" y="330723"/>
            <a:ext cx="8520601" cy="109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1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1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1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1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1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1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1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1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1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3655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>
          <a:srgbClr val="000000"/>
        </a:buClr>
        <a:buSzPts val="1700"/>
        <a:buFont typeface="Helvetica"/>
        <a:buChar char="●"/>
        <a:tabLst/>
        <a:defRPr b="0" baseline="0" cap="none" i="0" spc="0" strike="noStrike" sz="17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1pPr>
      <a:lvl2pPr marL="957580" marR="0" indent="-36703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>
          <a:srgbClr val="000000"/>
        </a:buClr>
        <a:buSzPts val="1700"/>
        <a:buFont typeface="Helvetica"/>
        <a:buChar char="○"/>
        <a:tabLst/>
        <a:defRPr b="0" baseline="0" cap="none" i="0" spc="0" strike="noStrike" sz="17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2pPr>
      <a:lvl3pPr marL="1467338" marR="0" indent="-406888" algn="l" defTabSz="914400" rtl="0" latinLnBrk="0">
        <a:lnSpc>
          <a:spcPct val="120000"/>
        </a:lnSpc>
        <a:spcBef>
          <a:spcPts val="0"/>
        </a:spcBef>
        <a:spcAft>
          <a:spcPts val="0"/>
        </a:spcAft>
        <a:buClr>
          <a:srgbClr val="000000"/>
        </a:buClr>
        <a:buSzPts val="1700"/>
        <a:buFont typeface="Helvetica"/>
        <a:buChar char="■"/>
        <a:tabLst/>
        <a:defRPr b="0" baseline="0" cap="none" i="0" spc="0" strike="noStrike" sz="17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3pPr>
      <a:lvl4pPr marL="1924538" marR="0" indent="-406888" algn="l" defTabSz="914400" rtl="0" latinLnBrk="0">
        <a:lnSpc>
          <a:spcPct val="120000"/>
        </a:lnSpc>
        <a:spcBef>
          <a:spcPts val="0"/>
        </a:spcBef>
        <a:spcAft>
          <a:spcPts val="0"/>
        </a:spcAft>
        <a:buClr>
          <a:srgbClr val="000000"/>
        </a:buClr>
        <a:buSzPts val="1700"/>
        <a:buFont typeface="Helvetica"/>
        <a:buChar char="●"/>
        <a:tabLst/>
        <a:defRPr b="0" baseline="0" cap="none" i="0" spc="0" strike="noStrike" sz="17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4pPr>
      <a:lvl5pPr marL="2381738" marR="0" indent="-406888" algn="l" defTabSz="914400" rtl="0" latinLnBrk="0">
        <a:lnSpc>
          <a:spcPct val="120000"/>
        </a:lnSpc>
        <a:spcBef>
          <a:spcPts val="0"/>
        </a:spcBef>
        <a:spcAft>
          <a:spcPts val="0"/>
        </a:spcAft>
        <a:buClr>
          <a:srgbClr val="000000"/>
        </a:buClr>
        <a:buSzPts val="1700"/>
        <a:buFont typeface="Helvetica"/>
        <a:buChar char="○"/>
        <a:tabLst/>
        <a:defRPr b="0" baseline="0" cap="none" i="0" spc="0" strike="noStrike" sz="17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5pPr>
      <a:lvl6pPr marL="2838938" marR="0" indent="-406888" algn="l" defTabSz="914400" rtl="0" latinLnBrk="0">
        <a:lnSpc>
          <a:spcPct val="120000"/>
        </a:lnSpc>
        <a:spcBef>
          <a:spcPts val="0"/>
        </a:spcBef>
        <a:spcAft>
          <a:spcPts val="0"/>
        </a:spcAft>
        <a:buClr>
          <a:srgbClr val="000000"/>
        </a:buClr>
        <a:buSzPts val="1700"/>
        <a:buFont typeface="Helvetica"/>
        <a:buChar char="■"/>
        <a:tabLst/>
        <a:defRPr b="0" baseline="0" cap="none" i="0" spc="0" strike="noStrike" sz="17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6pPr>
      <a:lvl7pPr marL="3296138" marR="0" indent="-406888" algn="l" defTabSz="914400" rtl="0" latinLnBrk="0">
        <a:lnSpc>
          <a:spcPct val="120000"/>
        </a:lnSpc>
        <a:spcBef>
          <a:spcPts val="0"/>
        </a:spcBef>
        <a:spcAft>
          <a:spcPts val="0"/>
        </a:spcAft>
        <a:buClr>
          <a:srgbClr val="000000"/>
        </a:buClr>
        <a:buSzPts val="1700"/>
        <a:buFont typeface="Helvetica"/>
        <a:buChar char="●"/>
        <a:tabLst/>
        <a:defRPr b="0" baseline="0" cap="none" i="0" spc="0" strike="noStrike" sz="17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7pPr>
      <a:lvl8pPr marL="3753338" marR="0" indent="-406888" algn="l" defTabSz="914400" rtl="0" latinLnBrk="0">
        <a:lnSpc>
          <a:spcPct val="120000"/>
        </a:lnSpc>
        <a:spcBef>
          <a:spcPts val="0"/>
        </a:spcBef>
        <a:spcAft>
          <a:spcPts val="0"/>
        </a:spcAft>
        <a:buClr>
          <a:srgbClr val="000000"/>
        </a:buClr>
        <a:buSzPts val="1700"/>
        <a:buFont typeface="Helvetica"/>
        <a:buChar char="○"/>
        <a:tabLst/>
        <a:defRPr b="0" baseline="0" cap="none" i="0" spc="0" strike="noStrike" sz="17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8pPr>
      <a:lvl9pPr marL="4210538" marR="0" indent="-406888" algn="l" defTabSz="914400" rtl="0" latinLnBrk="0">
        <a:lnSpc>
          <a:spcPct val="120000"/>
        </a:lnSpc>
        <a:spcBef>
          <a:spcPts val="0"/>
        </a:spcBef>
        <a:spcAft>
          <a:spcPts val="0"/>
        </a:spcAft>
        <a:buClr>
          <a:srgbClr val="000000"/>
        </a:buClr>
        <a:buSzPts val="1700"/>
        <a:buFont typeface="Helvetica"/>
        <a:buChar char="■"/>
        <a:tabLst/>
        <a:defRPr b="0" baseline="0" cap="none" i="0" spc="0" strike="noStrike" sz="17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69;p16"/>
          <p:cNvSpPr txBox="1"/>
          <p:nvPr>
            <p:ph type="subTitle" sz="quarter" idx="1"/>
          </p:nvPr>
        </p:nvSpPr>
        <p:spPr>
          <a:xfrm>
            <a:off x="944649" y="4350425"/>
            <a:ext cx="8293201" cy="480600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otus.ru</a:t>
            </a:r>
          </a:p>
        </p:txBody>
      </p:sp>
      <p:sp>
        <p:nvSpPr>
          <p:cNvPr id="142" name="Google Shape;70;p16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4592"/>
            </a:lvl1pPr>
          </a:lstStyle>
          <a:p>
            <a:pPr/>
            <a:r>
              <a:t>Архитектура и шаблоны проектирования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35;p24"/>
          <p:cNvSpPr txBox="1"/>
          <p:nvPr>
            <p:ph type="title"/>
          </p:nvPr>
        </p:nvSpPr>
        <p:spPr>
          <a:xfrm>
            <a:off x="500549" y="330724"/>
            <a:ext cx="8520602" cy="1095900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Структура БД</a:t>
            </a:r>
          </a:p>
        </p:txBody>
      </p:sp>
      <p:pic>
        <p:nvPicPr>
          <p:cNvPr id="199" name="Screenshot 2024-03-24 at 13.33.17.png" descr="Screenshot 2024-03-24 at 13.33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6225" y="926301"/>
            <a:ext cx="6373234" cy="3785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141;p25"/>
          <p:cNvSpPr txBox="1"/>
          <p:nvPr>
            <p:ph type="title"/>
          </p:nvPr>
        </p:nvSpPr>
        <p:spPr>
          <a:xfrm>
            <a:off x="500549" y="330724"/>
            <a:ext cx="8520602" cy="1095900"/>
          </a:xfrm>
          <a:prstGeom prst="rect">
            <a:avLst/>
          </a:prstGeom>
        </p:spPr>
        <p:txBody>
          <a:bodyPr/>
          <a:lstStyle>
            <a:lvl1pPr defTabSz="850391">
              <a:defRPr sz="3162"/>
            </a:lvl1pPr>
          </a:lstStyle>
          <a:p>
            <a:pPr/>
            <a:r>
              <a:t>Выводы и планы по развитию</a:t>
            </a:r>
            <a:endParaRPr sz="2790"/>
          </a:p>
        </p:txBody>
      </p:sp>
      <p:graphicFrame>
        <p:nvGraphicFramePr>
          <p:cNvPr id="202" name="Google Shape;142;p25"/>
          <p:cNvGraphicFramePr/>
          <p:nvPr/>
        </p:nvGraphicFramePr>
        <p:xfrm>
          <a:off x="952500" y="1544194"/>
          <a:ext cx="7239000" cy="8572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BFC1F0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BFC1F0">
                          <a:alpha val="0"/>
                        </a:srgbClr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Такая система позволит стабильнее проводить платежи без участия пользователя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BFC1F0">
                          <a:alpha val="0"/>
                        </a:srgbClr>
                      </a:solidFill>
                    </a:lnR>
                    <a:lnT>
                      <a:solidFill>
                        <a:srgbClr val="BFC1F0">
                          <a:alpha val="0"/>
                        </a:srgbClr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BFC1F0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Поскольку проект писался с нуля в качестве идеи - то в реальном проекте можно будет сделать упор на безопасность, отказоустойчивость, дополнительные проверки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BFC1F0">
                          <a:alpha val="0"/>
                        </a:srgbClr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BFC1F0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Основное направление развития идеи должно быть в повышении отказоустойчивость системы при ошибках и высокой нагрузке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BFC1F0">
                          <a:alpha val="0"/>
                        </a:srgbClr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148;p26"/>
          <p:cNvSpPr txBox="1"/>
          <p:nvPr>
            <p:ph type="title"/>
          </p:nvPr>
        </p:nvSpPr>
        <p:spPr>
          <a:xfrm>
            <a:off x="651424" y="396394"/>
            <a:ext cx="7706102" cy="4090800"/>
          </a:xfrm>
          <a:prstGeom prst="rect">
            <a:avLst/>
          </a:prstGeom>
        </p:spPr>
        <p:txBody>
          <a:bodyPr/>
          <a:lstStyle/>
          <a:p>
            <a:pPr>
              <a:defRPr sz="4900"/>
            </a:pPr>
            <a:r>
              <a:t>Спасибо за внимание!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75;p17"/>
          <p:cNvSpPr txBox="1"/>
          <p:nvPr>
            <p:ph type="title"/>
          </p:nvPr>
        </p:nvSpPr>
        <p:spPr>
          <a:xfrm>
            <a:off x="766724" y="1805198"/>
            <a:ext cx="7935302" cy="1295701"/>
          </a:xfrm>
          <a:prstGeom prst="rect">
            <a:avLst/>
          </a:prstGeom>
        </p:spPr>
        <p:txBody>
          <a:bodyPr/>
          <a:lstStyle/>
          <a:p>
            <a:pPr defTabSz="841247">
              <a:defRPr sz="3680"/>
            </a:pPr>
            <a:r>
              <a:t>Меня хорошо видно</a:t>
            </a:r>
          </a:p>
          <a:p>
            <a:pPr defTabSz="841247">
              <a:defRPr sz="3680"/>
            </a:pPr>
            <a:r>
              <a:t>&amp; слышно?</a:t>
            </a:r>
          </a:p>
        </p:txBody>
      </p:sp>
      <p:pic>
        <p:nvPicPr>
          <p:cNvPr id="145" name="Google Shape;76;p17" descr="Google Shape;76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7274" y="3516281"/>
            <a:ext cx="526797" cy="52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Google Shape;77;p17" descr="Google Shape;77;p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4855" y="3516281"/>
            <a:ext cx="526797" cy="52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82;p18"/>
          <p:cNvSpPr/>
          <p:nvPr/>
        </p:nvSpPr>
        <p:spPr>
          <a:xfrm>
            <a:off x="630000" y="2716325"/>
            <a:ext cx="1033800" cy="1983601"/>
          </a:xfrm>
          <a:prstGeom prst="rect">
            <a:avLst/>
          </a:prstGeom>
          <a:solidFill>
            <a:srgbClr val="013D85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9" name="Google Shape;84;p18"/>
          <p:cNvSpPr txBox="1"/>
          <p:nvPr>
            <p:ph type="title"/>
          </p:nvPr>
        </p:nvSpPr>
        <p:spPr>
          <a:xfrm>
            <a:off x="500549" y="821224"/>
            <a:ext cx="8520602" cy="1841700"/>
          </a:xfrm>
          <a:prstGeom prst="rect">
            <a:avLst/>
          </a:prstGeom>
        </p:spPr>
        <p:txBody>
          <a:bodyPr/>
          <a:lstStyle/>
          <a:p>
            <a:pPr defTabSz="685800">
              <a:defRPr sz="2250"/>
            </a:pPr>
            <a:r>
              <a:t>Защита проекта</a:t>
            </a:r>
          </a:p>
          <a:p>
            <a:pPr defTabSz="685800">
              <a:defRPr sz="2250"/>
            </a:pPr>
            <a:r>
              <a:t>Тема: Платежный каскад</a:t>
            </a:r>
          </a:p>
          <a:p>
            <a:pPr defTabSz="685800">
              <a:defRPr sz="2400"/>
            </a:pPr>
            <a:endParaRPr sz="2250"/>
          </a:p>
          <a:p>
            <a:pPr defTabSz="685800">
              <a:defRPr sz="2400"/>
            </a:pPr>
            <a:endParaRPr sz="2250"/>
          </a:p>
        </p:txBody>
      </p:sp>
      <p:sp>
        <p:nvSpPr>
          <p:cNvPr id="150" name="Google Shape;85;p18"/>
          <p:cNvSpPr txBox="1"/>
          <p:nvPr>
            <p:ph type="body" sz="quarter" idx="1"/>
          </p:nvPr>
        </p:nvSpPr>
        <p:spPr>
          <a:xfrm>
            <a:off x="3135425" y="2978830"/>
            <a:ext cx="5856300" cy="587401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rgbClr val="02418B"/>
                </a:solidFill>
              </a:defRPr>
            </a:lvl1pPr>
          </a:lstStyle>
          <a:p>
            <a:pPr/>
            <a:r>
              <a:t>Моргунов Марк</a:t>
            </a:r>
          </a:p>
        </p:txBody>
      </p:sp>
      <p:sp>
        <p:nvSpPr>
          <p:cNvPr id="151" name="Google Shape;86;p18"/>
          <p:cNvSpPr txBox="1"/>
          <p:nvPr/>
        </p:nvSpPr>
        <p:spPr>
          <a:xfrm>
            <a:off x="3135425" y="3662550"/>
            <a:ext cx="5856300" cy="103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Должность Middle backend PHP developer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91;p19"/>
          <p:cNvSpPr txBox="1"/>
          <p:nvPr/>
        </p:nvSpPr>
        <p:spPr>
          <a:xfrm>
            <a:off x="559075" y="342525"/>
            <a:ext cx="65181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План защиты</a:t>
            </a:r>
          </a:p>
        </p:txBody>
      </p:sp>
      <p:grpSp>
        <p:nvGrpSpPr>
          <p:cNvPr id="156" name="Google Shape;92;p19"/>
          <p:cNvGrpSpPr/>
          <p:nvPr/>
        </p:nvGrpSpPr>
        <p:grpSpPr>
          <a:xfrm>
            <a:off x="696923" y="1092148"/>
            <a:ext cx="2589301" cy="398751"/>
            <a:chOff x="0" y="0"/>
            <a:chExt cx="2589300" cy="398749"/>
          </a:xfrm>
        </p:grpSpPr>
        <p:sp>
          <p:nvSpPr>
            <p:cNvPr id="154" name="Rounded Rectangle"/>
            <p:cNvSpPr/>
            <p:nvPr/>
          </p:nvSpPr>
          <p:spPr>
            <a:xfrm>
              <a:off x="0" y="7525"/>
              <a:ext cx="2589301" cy="383701"/>
            </a:xfrm>
            <a:prstGeom prst="roundRect">
              <a:avLst>
                <a:gd name="adj" fmla="val 16667"/>
              </a:avLst>
            </a:prstGeom>
            <a:solidFill>
              <a:srgbClr val="8B8EE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55" name="Цели проекта"/>
            <p:cNvSpPr txBox="1"/>
            <p:nvPr/>
          </p:nvSpPr>
          <p:spPr>
            <a:xfrm>
              <a:off x="197305" y="-1"/>
              <a:ext cx="2194690" cy="398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Цели проекта </a:t>
              </a:r>
            </a:p>
          </p:txBody>
        </p:sp>
      </p:grpSp>
      <p:grpSp>
        <p:nvGrpSpPr>
          <p:cNvPr id="159" name="Google Shape;93;p19"/>
          <p:cNvGrpSpPr/>
          <p:nvPr/>
        </p:nvGrpSpPr>
        <p:grpSpPr>
          <a:xfrm>
            <a:off x="696923" y="1722062"/>
            <a:ext cx="2589301" cy="398751"/>
            <a:chOff x="0" y="0"/>
            <a:chExt cx="2589300" cy="398749"/>
          </a:xfrm>
        </p:grpSpPr>
        <p:sp>
          <p:nvSpPr>
            <p:cNvPr id="157" name="Rounded Rectangle"/>
            <p:cNvSpPr/>
            <p:nvPr/>
          </p:nvSpPr>
          <p:spPr>
            <a:xfrm>
              <a:off x="0" y="7525"/>
              <a:ext cx="2589301" cy="383701"/>
            </a:xfrm>
            <a:prstGeom prst="roundRect">
              <a:avLst>
                <a:gd name="adj" fmla="val 16667"/>
              </a:avLst>
            </a:prstGeom>
            <a:solidFill>
              <a:srgbClr val="8B8EE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58" name="Что планировалось"/>
            <p:cNvSpPr txBox="1"/>
            <p:nvPr/>
          </p:nvSpPr>
          <p:spPr>
            <a:xfrm>
              <a:off x="197305" y="-1"/>
              <a:ext cx="2194690" cy="398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Что планировалось</a:t>
              </a:r>
            </a:p>
          </p:txBody>
        </p:sp>
      </p:grpSp>
      <p:grpSp>
        <p:nvGrpSpPr>
          <p:cNvPr id="162" name="Google Shape;94;p19"/>
          <p:cNvGrpSpPr/>
          <p:nvPr/>
        </p:nvGrpSpPr>
        <p:grpSpPr>
          <a:xfrm>
            <a:off x="696923" y="2254331"/>
            <a:ext cx="2589301" cy="614650"/>
            <a:chOff x="0" y="0"/>
            <a:chExt cx="2589300" cy="614649"/>
          </a:xfrm>
        </p:grpSpPr>
        <p:sp>
          <p:nvSpPr>
            <p:cNvPr id="160" name="Rounded Rectangle"/>
            <p:cNvSpPr/>
            <p:nvPr/>
          </p:nvSpPr>
          <p:spPr>
            <a:xfrm>
              <a:off x="0" y="115475"/>
              <a:ext cx="2589301" cy="383701"/>
            </a:xfrm>
            <a:prstGeom prst="roundRect">
              <a:avLst>
                <a:gd name="adj" fmla="val 16667"/>
              </a:avLst>
            </a:prstGeom>
            <a:solidFill>
              <a:srgbClr val="8B8EE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61" name="Используемые технологии"/>
            <p:cNvSpPr txBox="1"/>
            <p:nvPr/>
          </p:nvSpPr>
          <p:spPr>
            <a:xfrm>
              <a:off x="197305" y="-1"/>
              <a:ext cx="2194690" cy="614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Используемые технологии</a:t>
              </a:r>
            </a:p>
          </p:txBody>
        </p:sp>
      </p:grpSp>
      <p:grpSp>
        <p:nvGrpSpPr>
          <p:cNvPr id="165" name="Google Shape;95;p19"/>
          <p:cNvGrpSpPr/>
          <p:nvPr/>
        </p:nvGrpSpPr>
        <p:grpSpPr>
          <a:xfrm>
            <a:off x="696923" y="3002514"/>
            <a:ext cx="2589301" cy="398751"/>
            <a:chOff x="0" y="0"/>
            <a:chExt cx="2589300" cy="398749"/>
          </a:xfrm>
        </p:grpSpPr>
        <p:sp>
          <p:nvSpPr>
            <p:cNvPr id="163" name="Rounded Rectangle"/>
            <p:cNvSpPr/>
            <p:nvPr/>
          </p:nvSpPr>
          <p:spPr>
            <a:xfrm>
              <a:off x="0" y="7525"/>
              <a:ext cx="2589301" cy="383701"/>
            </a:xfrm>
            <a:prstGeom prst="roundRect">
              <a:avLst>
                <a:gd name="adj" fmla="val 16667"/>
              </a:avLst>
            </a:prstGeom>
            <a:solidFill>
              <a:srgbClr val="8B8EE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64" name="Что получилось"/>
            <p:cNvSpPr txBox="1"/>
            <p:nvPr/>
          </p:nvSpPr>
          <p:spPr>
            <a:xfrm>
              <a:off x="197305" y="-1"/>
              <a:ext cx="2194690" cy="398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Что получилось</a:t>
              </a:r>
            </a:p>
          </p:txBody>
        </p:sp>
      </p:grpSp>
      <p:grpSp>
        <p:nvGrpSpPr>
          <p:cNvPr id="168" name="Google Shape;96;p19"/>
          <p:cNvGrpSpPr/>
          <p:nvPr/>
        </p:nvGrpSpPr>
        <p:grpSpPr>
          <a:xfrm>
            <a:off x="696923" y="3600760"/>
            <a:ext cx="2589301" cy="398751"/>
            <a:chOff x="0" y="0"/>
            <a:chExt cx="2589300" cy="398749"/>
          </a:xfrm>
        </p:grpSpPr>
        <p:sp>
          <p:nvSpPr>
            <p:cNvPr id="166" name="Rounded Rectangle"/>
            <p:cNvSpPr/>
            <p:nvPr/>
          </p:nvSpPr>
          <p:spPr>
            <a:xfrm>
              <a:off x="0" y="7525"/>
              <a:ext cx="2589301" cy="383701"/>
            </a:xfrm>
            <a:prstGeom prst="roundRect">
              <a:avLst>
                <a:gd name="adj" fmla="val 16667"/>
              </a:avLst>
            </a:prstGeom>
            <a:solidFill>
              <a:srgbClr val="8B8EE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67" name="Схемы/архитектура"/>
            <p:cNvSpPr txBox="1"/>
            <p:nvPr/>
          </p:nvSpPr>
          <p:spPr>
            <a:xfrm>
              <a:off x="197305" y="-1"/>
              <a:ext cx="2194690" cy="398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Схемы/архитектура</a:t>
              </a:r>
            </a:p>
          </p:txBody>
        </p:sp>
      </p:grpSp>
      <p:grpSp>
        <p:nvGrpSpPr>
          <p:cNvPr id="171" name="Google Shape;97;p19"/>
          <p:cNvGrpSpPr/>
          <p:nvPr/>
        </p:nvGrpSpPr>
        <p:grpSpPr>
          <a:xfrm>
            <a:off x="696923" y="4199005"/>
            <a:ext cx="2589301" cy="398751"/>
            <a:chOff x="0" y="0"/>
            <a:chExt cx="2589300" cy="398749"/>
          </a:xfrm>
        </p:grpSpPr>
        <p:sp>
          <p:nvSpPr>
            <p:cNvPr id="169" name="Rounded Rectangle"/>
            <p:cNvSpPr/>
            <p:nvPr/>
          </p:nvSpPr>
          <p:spPr>
            <a:xfrm>
              <a:off x="0" y="7525"/>
              <a:ext cx="2589301" cy="383701"/>
            </a:xfrm>
            <a:prstGeom prst="roundRect">
              <a:avLst>
                <a:gd name="adj" fmla="val 16667"/>
              </a:avLst>
            </a:prstGeom>
            <a:solidFill>
              <a:srgbClr val="8B8EE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70" name="Выводы"/>
            <p:cNvSpPr txBox="1"/>
            <p:nvPr/>
          </p:nvSpPr>
          <p:spPr>
            <a:xfrm>
              <a:off x="197305" y="-1"/>
              <a:ext cx="2194690" cy="398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Выводы</a:t>
              </a:r>
            </a:p>
          </p:txBody>
        </p:sp>
      </p:grpSp>
      <p:sp>
        <p:nvSpPr>
          <p:cNvPr id="177" name="Google Shape;98;p19"/>
          <p:cNvSpPr/>
          <p:nvPr/>
        </p:nvSpPr>
        <p:spPr>
          <a:xfrm>
            <a:off x="1991573" y="1491008"/>
            <a:ext cx="1" cy="231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9050">
            <a:solidFill>
              <a:srgbClr val="013D85"/>
            </a:solidFill>
            <a:prstDash val="dash"/>
          </a:ln>
        </p:spPr>
        <p:txBody>
          <a:bodyPr/>
          <a:lstStyle/>
          <a:p>
            <a:pPr/>
          </a:p>
        </p:txBody>
      </p:sp>
      <p:sp>
        <p:nvSpPr>
          <p:cNvPr id="178" name="Google Shape;99;p19"/>
          <p:cNvSpPr/>
          <p:nvPr/>
        </p:nvSpPr>
        <p:spPr>
          <a:xfrm>
            <a:off x="1991573" y="2120921"/>
            <a:ext cx="1" cy="133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9050">
            <a:solidFill>
              <a:srgbClr val="013D85"/>
            </a:solidFill>
            <a:prstDash val="dash"/>
          </a:ln>
        </p:spPr>
        <p:txBody>
          <a:bodyPr/>
          <a:lstStyle/>
          <a:p>
            <a:pPr/>
          </a:p>
        </p:txBody>
      </p:sp>
      <p:sp>
        <p:nvSpPr>
          <p:cNvPr id="179" name="Google Shape;100;p19"/>
          <p:cNvSpPr/>
          <p:nvPr/>
        </p:nvSpPr>
        <p:spPr>
          <a:xfrm>
            <a:off x="1991573" y="2869090"/>
            <a:ext cx="1" cy="133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9050">
            <a:solidFill>
              <a:srgbClr val="013D85"/>
            </a:solidFill>
            <a:prstDash val="dash"/>
          </a:ln>
        </p:spPr>
        <p:txBody>
          <a:bodyPr/>
          <a:lstStyle/>
          <a:p>
            <a:pPr/>
          </a:p>
        </p:txBody>
      </p:sp>
      <p:sp>
        <p:nvSpPr>
          <p:cNvPr id="175" name="Google Shape;101;p19"/>
          <p:cNvSpPr/>
          <p:nvPr/>
        </p:nvSpPr>
        <p:spPr>
          <a:xfrm>
            <a:off x="458798" y="3232828"/>
            <a:ext cx="238726" cy="64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46" y="0"/>
                </a:moveTo>
                <a:cubicBezTo>
                  <a:pt x="10773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19050">
            <a:solidFill>
              <a:srgbClr val="013D85"/>
            </a:solidFill>
            <a:prstDash val="dash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6" name="Google Shape;102;p19"/>
          <p:cNvSpPr/>
          <p:nvPr/>
        </p:nvSpPr>
        <p:spPr>
          <a:xfrm>
            <a:off x="458798" y="3903995"/>
            <a:ext cx="238726" cy="64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46" y="0"/>
                </a:moveTo>
                <a:cubicBezTo>
                  <a:pt x="10773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19050">
            <a:solidFill>
              <a:srgbClr val="013D85"/>
            </a:solidFill>
            <a:prstDash val="dash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07;p20"/>
          <p:cNvSpPr txBox="1"/>
          <p:nvPr/>
        </p:nvSpPr>
        <p:spPr>
          <a:xfrm>
            <a:off x="494774" y="455606"/>
            <a:ext cx="8520602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Цели проекта</a:t>
            </a:r>
          </a:p>
        </p:txBody>
      </p:sp>
      <p:graphicFrame>
        <p:nvGraphicFramePr>
          <p:cNvPr id="182" name="Google Shape;108;p20"/>
          <p:cNvGraphicFramePr/>
          <p:nvPr/>
        </p:nvGraphicFramePr>
        <p:xfrm>
          <a:off x="952500" y="2058924"/>
          <a:ext cx="7239000" cy="152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BFC1F0">
                          <a:alpha val="0"/>
                        </a:srgbClr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BFC1F0">
                          <a:alpha val="0"/>
                        </a:srgbClr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Создать шаблонное (для ознакомления) окружение проведения платежа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BFC1F0">
                          <a:alpha val="0"/>
                        </a:srgbClr>
                      </a:solidFill>
                    </a:lnR>
                    <a:lnT>
                      <a:solidFill>
                        <a:srgbClr val="BFC1F0">
                          <a:alpha val="0"/>
                        </a:srgbClr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BFC1F0">
                          <a:alpha val="0"/>
                        </a:srgbClr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На основе шаблонного поведения создать платежный каскад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BFC1F0">
                          <a:alpha val="0"/>
                        </a:srgbClr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BFC1F0">
                          <a:alpha val="0"/>
                        </a:srgbClr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Платежный каскад подразумевает повторение попытки платежа у других провайдеров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BFC1F0">
                          <a:alpha val="0"/>
                        </a:srgbClr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BFC1F0">
                          <a:alpha val="0"/>
                        </a:srgbClr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Каскад считается завершенным в случае успешного проведения платежа, либо когда закончились доступные провайдеры и платеж провести невозможно.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BFC1F0">
                          <a:alpha val="0"/>
                        </a:srgbClr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14;p21"/>
          <p:cNvSpPr txBox="1"/>
          <p:nvPr>
            <p:ph type="title"/>
          </p:nvPr>
        </p:nvSpPr>
        <p:spPr>
          <a:xfrm>
            <a:off x="500549" y="330724"/>
            <a:ext cx="8520602" cy="10959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Что планировалось</a:t>
            </a:r>
          </a:p>
        </p:txBody>
      </p:sp>
      <p:graphicFrame>
        <p:nvGraphicFramePr>
          <p:cNvPr id="185" name="Google Shape;115;p21"/>
          <p:cNvGraphicFramePr/>
          <p:nvPr/>
        </p:nvGraphicFramePr>
        <p:xfrm>
          <a:off x="952500" y="1544194"/>
          <a:ext cx="7239000" cy="8572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BFC1F0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BFC1F0">
                          <a:alpha val="0"/>
                        </a:srgbClr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Шаблонная система проведения платежа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BFC1F0">
                          <a:alpha val="0"/>
                        </a:srgbClr>
                      </a:solidFill>
                    </a:lnR>
                    <a:lnT>
                      <a:solidFill>
                        <a:srgbClr val="BFC1F0">
                          <a:alpha val="0"/>
                        </a:srgbClr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BFC1F0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Обертка для работы с системой сообщений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BFC1F0">
                          <a:alpha val="0"/>
                        </a:srgbClr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BFC1F0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Обработка каскада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BFC1F0">
                          <a:alpha val="0"/>
                        </a:srgbClr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BFC1F0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Система обработки транзакции 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BFC1F0">
                          <a:alpha val="0"/>
                        </a:srgbClr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BFC1F0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Система аутентификации игрока (по токену)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BFC1F0">
                          <a:alpha val="0"/>
                        </a:srgbClr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21;p22"/>
          <p:cNvSpPr txBox="1"/>
          <p:nvPr>
            <p:ph type="title"/>
          </p:nvPr>
        </p:nvSpPr>
        <p:spPr>
          <a:xfrm>
            <a:off x="500549" y="330724"/>
            <a:ext cx="8520602" cy="1095900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Используемые технологии</a:t>
            </a:r>
          </a:p>
        </p:txBody>
      </p:sp>
      <p:graphicFrame>
        <p:nvGraphicFramePr>
          <p:cNvPr id="188" name="Google Shape;122;p22"/>
          <p:cNvGraphicFramePr/>
          <p:nvPr/>
        </p:nvGraphicFramePr>
        <p:xfrm>
          <a:off x="952500" y="1544194"/>
          <a:ext cx="7239000" cy="8572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BFC1F0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BFC1F0">
                          <a:alpha val="0"/>
                        </a:srgbClr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RabbitMQ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BFC1F0">
                          <a:alpha val="0"/>
                        </a:srgbClr>
                      </a:solidFill>
                    </a:lnR>
                    <a:lnT>
                      <a:solidFill>
                        <a:srgbClr val="BFC1F0">
                          <a:alpha val="0"/>
                        </a:srgbClr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BFC1F0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MySQL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BFC1F0">
                          <a:alpha val="0"/>
                        </a:srgbClr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BFC1F0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PhpUnit (для реализации функционального теста)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BFC1F0">
                          <a:alpha val="0"/>
                        </a:srgbClr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BFC1F0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Docker</a:t>
                      </a:r>
                    </a:p>
                  </a:txBody>
                  <a:tcPr marL="68575" marR="68575" marT="68575" marB="68575" anchor="t" anchorCtr="0" horzOverflow="overflow"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BFC1F0">
                          <a:alpha val="0"/>
                        </a:srgbClr>
                      </a:solidFill>
                    </a:lnR>
                    <a:lnT>
                      <a:solidFill>
                        <a:srgbClr val="BFC1F0"/>
                      </a:solidFill>
                    </a:lnT>
                    <a:lnB>
                      <a:solidFill>
                        <a:srgbClr val="BFC1F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>
            <a:lumOff val="-2588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28;p23"/>
          <p:cNvSpPr txBox="1"/>
          <p:nvPr>
            <p:ph type="title"/>
          </p:nvPr>
        </p:nvSpPr>
        <p:spPr>
          <a:xfrm>
            <a:off x="500549" y="330724"/>
            <a:ext cx="8520602" cy="10959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DDDDDD"/>
                </a:solidFill>
              </a:defRPr>
            </a:lvl1pPr>
          </a:lstStyle>
          <a:p>
            <a:pPr/>
            <a:r>
              <a:t>Что получилось: схема работы системы</a:t>
            </a:r>
          </a:p>
        </p:txBody>
      </p:sp>
      <p:pic>
        <p:nvPicPr>
          <p:cNvPr id="191" name="Screenshot 2024-03-24 at 12.30.26.png" descr="Screenshot 2024-03-24 at 12.30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1358" y="976152"/>
            <a:ext cx="5245592" cy="3937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>
            <a:lumOff val="-2588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28;p23"/>
          <p:cNvSpPr txBox="1"/>
          <p:nvPr>
            <p:ph type="title"/>
          </p:nvPr>
        </p:nvSpPr>
        <p:spPr>
          <a:xfrm>
            <a:off x="500549" y="330724"/>
            <a:ext cx="8520602" cy="10959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DDDDDD"/>
                </a:solidFill>
              </a:defRPr>
            </a:lvl1pPr>
          </a:lstStyle>
          <a:p>
            <a:pPr/>
            <a:r>
              <a:t>Что получилось: схема работы каскада</a:t>
            </a:r>
          </a:p>
        </p:txBody>
      </p:sp>
      <p:pic>
        <p:nvPicPr>
          <p:cNvPr id="194" name="Screenshot 2024-03-24 at 12.44.03.png" descr="Screenshot 2024-03-24 at 12.44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709" y="986870"/>
            <a:ext cx="7516815" cy="332724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Google Shape;128;p23"/>
          <p:cNvSpPr txBox="1"/>
          <p:nvPr/>
        </p:nvSpPr>
        <p:spPr>
          <a:xfrm>
            <a:off x="610816" y="4340512"/>
            <a:ext cx="8520601" cy="109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594359">
              <a:defRPr b="1" sz="1950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Проект</a:t>
            </a:r>
            <a:br/>
            <a:br/>
            <a:r>
              <a:t>https://github.com/M2rk13/Otus-266104/pull/14/files</a:t>
            </a:r>
          </a:p>
        </p:txBody>
      </p:sp>
      <p:pic>
        <p:nvPicPr>
          <p:cNvPr id="196" name="Screenshot 2024-03-24 at 13.21.31.png" descr="Screenshot 2024-03-24 at 13.21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5775" y="4407777"/>
            <a:ext cx="1892301" cy="35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Светлая тема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Светлая тема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Светлая тем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Светлая тема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Светлая тема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Светлая тем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