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86" r:id="rId5"/>
    <p:sldId id="261" r:id="rId6"/>
    <p:sldId id="262" r:id="rId7"/>
    <p:sldId id="273" r:id="rId8"/>
    <p:sldId id="259" r:id="rId9"/>
    <p:sldId id="283" r:id="rId10"/>
    <p:sldId id="284" r:id="rId11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/UXkoN8LEDN+0t0BkBbIksTJh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7" name="Google Shape;19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7b85da1d8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7b85da1d8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423355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2186325" y="300550"/>
            <a:ext cx="6633000" cy="4521900"/>
          </a:xfrm>
          <a:prstGeom prst="rect">
            <a:avLst/>
          </a:prstGeom>
          <a:solidFill>
            <a:srgbClr val="477861">
              <a:alpha val="8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 txBox="1">
            <a:spLocks noGrp="1"/>
          </p:cNvSpPr>
          <p:nvPr>
            <p:ph type="ctrTitle"/>
          </p:nvPr>
        </p:nvSpPr>
        <p:spPr>
          <a:xfrm>
            <a:off x="5471950" y="1886350"/>
            <a:ext cx="2820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ubTitle" idx="1"/>
          </p:nvPr>
        </p:nvSpPr>
        <p:spPr>
          <a:xfrm>
            <a:off x="6434650" y="3938950"/>
            <a:ext cx="1857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>
  <p:cSld name="TITLE_1_2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>
            <a:spLocks noGrp="1"/>
          </p:cNvSpPr>
          <p:nvPr>
            <p:ph type="subTitle" idx="1"/>
          </p:nvPr>
        </p:nvSpPr>
        <p:spPr>
          <a:xfrm>
            <a:off x="1027537" y="267010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ctrTitle"/>
          </p:nvPr>
        </p:nvSpPr>
        <p:spPr>
          <a:xfrm>
            <a:off x="1027537" y="233834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p43"/>
          <p:cNvSpPr txBox="1">
            <a:spLocks noGrp="1"/>
          </p:cNvSpPr>
          <p:nvPr>
            <p:ph type="subTitle" idx="2"/>
          </p:nvPr>
        </p:nvSpPr>
        <p:spPr>
          <a:xfrm>
            <a:off x="1027540" y="148900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ctrTitle" idx="3"/>
          </p:nvPr>
        </p:nvSpPr>
        <p:spPr>
          <a:xfrm>
            <a:off x="1027540" y="115724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ctrTitle" idx="4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subTitle" idx="5"/>
          </p:nvPr>
        </p:nvSpPr>
        <p:spPr>
          <a:xfrm>
            <a:off x="1027537" y="385120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ctrTitle" idx="6"/>
          </p:nvPr>
        </p:nvSpPr>
        <p:spPr>
          <a:xfrm>
            <a:off x="1027537" y="351944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subTitle" idx="7"/>
          </p:nvPr>
        </p:nvSpPr>
        <p:spPr>
          <a:xfrm>
            <a:off x="6332962" y="267010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ctrTitle" idx="8"/>
          </p:nvPr>
        </p:nvSpPr>
        <p:spPr>
          <a:xfrm>
            <a:off x="6332962" y="233834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subTitle" idx="9"/>
          </p:nvPr>
        </p:nvSpPr>
        <p:spPr>
          <a:xfrm>
            <a:off x="6332965" y="148900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ctrTitle" idx="13"/>
          </p:nvPr>
        </p:nvSpPr>
        <p:spPr>
          <a:xfrm>
            <a:off x="6332965" y="115724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subTitle" idx="14"/>
          </p:nvPr>
        </p:nvSpPr>
        <p:spPr>
          <a:xfrm>
            <a:off x="6332962" y="385120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ctrTitle" idx="15"/>
          </p:nvPr>
        </p:nvSpPr>
        <p:spPr>
          <a:xfrm>
            <a:off x="6332962" y="351944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S + DESIGN">
  <p:cSld name="TITLE_1_2_1_1_1_2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>
            <a:spLocks noGrp="1"/>
          </p:cNvSpPr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subTitle" idx="1"/>
          </p:nvPr>
        </p:nvSpPr>
        <p:spPr>
          <a:xfrm>
            <a:off x="6103500" y="2287475"/>
            <a:ext cx="1743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title" idx="2"/>
          </p:nvPr>
        </p:nvSpPr>
        <p:spPr>
          <a:xfrm>
            <a:off x="6163200" y="1427100"/>
            <a:ext cx="1521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3600"/>
              <a:buNone/>
              <a:defRPr sz="3600">
                <a:solidFill>
                  <a:srgbClr val="47786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ctrTitle" idx="3"/>
          </p:nvPr>
        </p:nvSpPr>
        <p:spPr>
          <a:xfrm>
            <a:off x="5961750" y="1955700"/>
            <a:ext cx="1924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subTitle" idx="4"/>
          </p:nvPr>
        </p:nvSpPr>
        <p:spPr>
          <a:xfrm>
            <a:off x="6103500" y="3864250"/>
            <a:ext cx="1743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title" idx="5"/>
          </p:nvPr>
        </p:nvSpPr>
        <p:spPr>
          <a:xfrm>
            <a:off x="6163200" y="3003875"/>
            <a:ext cx="1521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3600"/>
              <a:buNone/>
              <a:defRPr sz="3600">
                <a:solidFill>
                  <a:srgbClr val="47786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44"/>
          <p:cNvSpPr txBox="1">
            <a:spLocks noGrp="1"/>
          </p:cNvSpPr>
          <p:nvPr>
            <p:ph type="ctrTitle" idx="6"/>
          </p:nvPr>
        </p:nvSpPr>
        <p:spPr>
          <a:xfrm>
            <a:off x="5961750" y="3532475"/>
            <a:ext cx="1924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1_2_1_1_1_2_1_1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/>
          <p:nvPr/>
        </p:nvSpPr>
        <p:spPr>
          <a:xfrm>
            <a:off x="321450" y="281200"/>
            <a:ext cx="8501100" cy="45105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2"/>
          <p:cNvSpPr txBox="1">
            <a:spLocks noGrp="1"/>
          </p:cNvSpPr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body" idx="1"/>
          </p:nvPr>
        </p:nvSpPr>
        <p:spPr>
          <a:xfrm>
            <a:off x="1016225" y="1651000"/>
            <a:ext cx="34065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2"/>
          </p:nvPr>
        </p:nvSpPr>
        <p:spPr>
          <a:xfrm>
            <a:off x="4721275" y="1651000"/>
            <a:ext cx="34065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subTitle" idx="1"/>
          </p:nvPr>
        </p:nvSpPr>
        <p:spPr>
          <a:xfrm>
            <a:off x="1135659" y="2582600"/>
            <a:ext cx="2735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ctrTitle"/>
          </p:nvPr>
        </p:nvSpPr>
        <p:spPr>
          <a:xfrm>
            <a:off x="1135659" y="1399150"/>
            <a:ext cx="553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33"/>
          <p:cNvSpPr/>
          <p:nvPr/>
        </p:nvSpPr>
        <p:spPr>
          <a:xfrm>
            <a:off x="6514800" y="300550"/>
            <a:ext cx="2304600" cy="4521900"/>
          </a:xfrm>
          <a:prstGeom prst="rect">
            <a:avLst/>
          </a:prstGeom>
          <a:solidFill>
            <a:srgbClr val="477861">
              <a:alpha val="8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1_2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/>
          <p:nvPr/>
        </p:nvSpPr>
        <p:spPr>
          <a:xfrm>
            <a:off x="2723775" y="2349050"/>
            <a:ext cx="5697300" cy="2473500"/>
          </a:xfrm>
          <a:prstGeom prst="rect">
            <a:avLst/>
          </a:prstGeom>
          <a:solidFill>
            <a:srgbClr val="477861">
              <a:alpha val="8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5"/>
          <p:cNvSpPr txBox="1">
            <a:spLocks noGrp="1"/>
          </p:cNvSpPr>
          <p:nvPr>
            <p:ph type="subTitle" idx="1"/>
          </p:nvPr>
        </p:nvSpPr>
        <p:spPr>
          <a:xfrm>
            <a:off x="3014076" y="3146357"/>
            <a:ext cx="1520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ctrTitle"/>
          </p:nvPr>
        </p:nvSpPr>
        <p:spPr>
          <a:xfrm>
            <a:off x="2882725" y="266219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subTitle" idx="2"/>
          </p:nvPr>
        </p:nvSpPr>
        <p:spPr>
          <a:xfrm>
            <a:off x="6623391" y="3146344"/>
            <a:ext cx="1520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ctrTitle" idx="3"/>
          </p:nvPr>
        </p:nvSpPr>
        <p:spPr>
          <a:xfrm>
            <a:off x="6492040" y="2662178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subTitle" idx="4"/>
          </p:nvPr>
        </p:nvSpPr>
        <p:spPr>
          <a:xfrm>
            <a:off x="4818734" y="3146357"/>
            <a:ext cx="1520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ctrTitle" idx="5"/>
          </p:nvPr>
        </p:nvSpPr>
        <p:spPr>
          <a:xfrm>
            <a:off x="4687382" y="266219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ctrTitle" idx="6"/>
          </p:nvPr>
        </p:nvSpPr>
        <p:spPr>
          <a:xfrm>
            <a:off x="2963765" y="720000"/>
            <a:ext cx="553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2 COLUMNS">
  <p:cSld name="TITLE_1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>
            <a:spLocks noGrp="1"/>
          </p:cNvSpPr>
          <p:nvPr>
            <p:ph type="subTitle" idx="1"/>
          </p:nvPr>
        </p:nvSpPr>
        <p:spPr>
          <a:xfrm>
            <a:off x="1695900" y="1900225"/>
            <a:ext cx="2154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ctrTitle"/>
          </p:nvPr>
        </p:nvSpPr>
        <p:spPr>
          <a:xfrm>
            <a:off x="1656900" y="1254850"/>
            <a:ext cx="2232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ubTitle" idx="2"/>
          </p:nvPr>
        </p:nvSpPr>
        <p:spPr>
          <a:xfrm>
            <a:off x="6172198" y="1900225"/>
            <a:ext cx="2154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ctrTitle" idx="3"/>
          </p:nvPr>
        </p:nvSpPr>
        <p:spPr>
          <a:xfrm>
            <a:off x="6172200" y="1263650"/>
            <a:ext cx="2154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 2">
  <p:cSld name="TITLE_1_2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/>
          <p:nvPr/>
        </p:nvSpPr>
        <p:spPr>
          <a:xfrm>
            <a:off x="383450" y="310800"/>
            <a:ext cx="52530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7"/>
          <p:cNvSpPr txBox="1">
            <a:spLocks noGrp="1"/>
          </p:cNvSpPr>
          <p:nvPr>
            <p:ph type="subTitle" idx="1"/>
          </p:nvPr>
        </p:nvSpPr>
        <p:spPr>
          <a:xfrm>
            <a:off x="1027537" y="396550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ctrTitle"/>
          </p:nvPr>
        </p:nvSpPr>
        <p:spPr>
          <a:xfrm>
            <a:off x="1027537" y="363374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subTitle" idx="2"/>
          </p:nvPr>
        </p:nvSpPr>
        <p:spPr>
          <a:xfrm>
            <a:off x="1027540" y="240340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ctrTitle" idx="3"/>
          </p:nvPr>
        </p:nvSpPr>
        <p:spPr>
          <a:xfrm>
            <a:off x="1027540" y="207164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ctrTitle" idx="4"/>
          </p:nvPr>
        </p:nvSpPr>
        <p:spPr>
          <a:xfrm>
            <a:off x="1027547" y="720000"/>
            <a:ext cx="3964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subTitle" idx="5"/>
          </p:nvPr>
        </p:nvSpPr>
        <p:spPr>
          <a:xfrm>
            <a:off x="3208762" y="396550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ctrTitle" idx="6"/>
          </p:nvPr>
        </p:nvSpPr>
        <p:spPr>
          <a:xfrm>
            <a:off x="3208762" y="363374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subTitle" idx="7"/>
          </p:nvPr>
        </p:nvSpPr>
        <p:spPr>
          <a:xfrm>
            <a:off x="3208765" y="240340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ctrTitle" idx="8"/>
          </p:nvPr>
        </p:nvSpPr>
        <p:spPr>
          <a:xfrm>
            <a:off x="3208765" y="207164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2_1_1_1_2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/>
          <p:nvPr/>
        </p:nvSpPr>
        <p:spPr>
          <a:xfrm>
            <a:off x="1255500" y="310800"/>
            <a:ext cx="6633000" cy="4521900"/>
          </a:xfrm>
          <a:prstGeom prst="rect">
            <a:avLst/>
          </a:prstGeom>
          <a:solidFill>
            <a:srgbClr val="477861">
              <a:alpha val="8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0"/>
          <p:cNvSpPr txBox="1">
            <a:spLocks noGrp="1"/>
          </p:cNvSpPr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ubTitle" idx="1"/>
          </p:nvPr>
        </p:nvSpPr>
        <p:spPr>
          <a:xfrm>
            <a:off x="2512050" y="1803325"/>
            <a:ext cx="41199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0"/>
          <p:cNvSpPr txBox="1"/>
          <p:nvPr/>
        </p:nvSpPr>
        <p:spPr>
          <a:xfrm>
            <a:off x="3286050" y="3610900"/>
            <a:ext cx="25719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d-ID" sz="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</a:t>
            </a:r>
            <a:endParaRPr sz="8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d-ID" sz="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This presentation template was created by </a:t>
            </a:r>
            <a:r>
              <a:rPr lang="id-ID" sz="800" b="1" i="0" u="none" strike="noStrike" cap="non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id-ID" sz="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, including icons by </a:t>
            </a:r>
            <a:r>
              <a:rPr lang="id-ID" sz="800" b="1" i="0" u="none" strike="noStrike" cap="non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id-ID" sz="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, and infographics &amp; images by </a:t>
            </a:r>
            <a:r>
              <a:rPr lang="id-ID" sz="800" b="1" i="0" u="none" strike="noStrike" cap="non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id-ID" sz="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 sz="8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d-ID" sz="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Please keep this slide for attribution.</a:t>
            </a:r>
            <a:endParaRPr sz="8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/>
          <p:nvPr/>
        </p:nvSpPr>
        <p:spPr>
          <a:xfrm>
            <a:off x="321450" y="281200"/>
            <a:ext cx="8501100" cy="31122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1"/>
          <p:cNvSpPr txBox="1">
            <a:spLocks noGrp="1"/>
          </p:cNvSpPr>
          <p:nvPr>
            <p:ph type="ctrTitle"/>
          </p:nvPr>
        </p:nvSpPr>
        <p:spPr>
          <a:xfrm>
            <a:off x="1802100" y="713350"/>
            <a:ext cx="553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ubTitle" idx="1"/>
          </p:nvPr>
        </p:nvSpPr>
        <p:spPr>
          <a:xfrm>
            <a:off x="864750" y="2489550"/>
            <a:ext cx="1641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title" idx="2"/>
          </p:nvPr>
        </p:nvSpPr>
        <p:spPr>
          <a:xfrm>
            <a:off x="924450" y="1629175"/>
            <a:ext cx="1521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ctrTitle" idx="3"/>
          </p:nvPr>
        </p:nvSpPr>
        <p:spPr>
          <a:xfrm>
            <a:off x="723000" y="2157775"/>
            <a:ext cx="1924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subTitle" idx="4"/>
          </p:nvPr>
        </p:nvSpPr>
        <p:spPr>
          <a:xfrm>
            <a:off x="2789250" y="2498338"/>
            <a:ext cx="1641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title" idx="5"/>
          </p:nvPr>
        </p:nvSpPr>
        <p:spPr>
          <a:xfrm>
            <a:off x="2848950" y="1637963"/>
            <a:ext cx="1521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ctrTitle" idx="6"/>
          </p:nvPr>
        </p:nvSpPr>
        <p:spPr>
          <a:xfrm>
            <a:off x="2647500" y="2166563"/>
            <a:ext cx="1924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subTitle" idx="7"/>
          </p:nvPr>
        </p:nvSpPr>
        <p:spPr>
          <a:xfrm>
            <a:off x="4713750" y="2515888"/>
            <a:ext cx="1641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title" idx="8"/>
          </p:nvPr>
        </p:nvSpPr>
        <p:spPr>
          <a:xfrm>
            <a:off x="4773450" y="1655513"/>
            <a:ext cx="1521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ctrTitle" idx="9"/>
          </p:nvPr>
        </p:nvSpPr>
        <p:spPr>
          <a:xfrm>
            <a:off x="4572000" y="2184113"/>
            <a:ext cx="1924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subTitle" idx="13"/>
          </p:nvPr>
        </p:nvSpPr>
        <p:spPr>
          <a:xfrm>
            <a:off x="6638250" y="2515888"/>
            <a:ext cx="1641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title" idx="14"/>
          </p:nvPr>
        </p:nvSpPr>
        <p:spPr>
          <a:xfrm>
            <a:off x="6697950" y="1655513"/>
            <a:ext cx="1521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ctrTitle" idx="15"/>
          </p:nvPr>
        </p:nvSpPr>
        <p:spPr>
          <a:xfrm>
            <a:off x="6496500" y="2184113"/>
            <a:ext cx="1924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 ">
  <p:cSld name="TITLE_1_2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subTitle" idx="1"/>
          </p:nvPr>
        </p:nvSpPr>
        <p:spPr>
          <a:xfrm>
            <a:off x="2712225" y="326065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ctrTitle"/>
          </p:nvPr>
        </p:nvSpPr>
        <p:spPr>
          <a:xfrm>
            <a:off x="2712225" y="277649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subTitle" idx="2"/>
          </p:nvPr>
        </p:nvSpPr>
        <p:spPr>
          <a:xfrm>
            <a:off x="6584321" y="3260675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ctrTitle" idx="3"/>
          </p:nvPr>
        </p:nvSpPr>
        <p:spPr>
          <a:xfrm>
            <a:off x="6584321" y="2776503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ubTitle" idx="4"/>
          </p:nvPr>
        </p:nvSpPr>
        <p:spPr>
          <a:xfrm>
            <a:off x="4648278" y="326065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ctrTitle" idx="5"/>
          </p:nvPr>
        </p:nvSpPr>
        <p:spPr>
          <a:xfrm>
            <a:off x="4648278" y="277649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ctrTitle" idx="6"/>
          </p:nvPr>
        </p:nvSpPr>
        <p:spPr>
          <a:xfrm>
            <a:off x="1802090" y="720000"/>
            <a:ext cx="553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subTitle" idx="7"/>
          </p:nvPr>
        </p:nvSpPr>
        <p:spPr>
          <a:xfrm>
            <a:off x="776175" y="3260650"/>
            <a:ext cx="1783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ctrTitle" idx="8"/>
          </p:nvPr>
        </p:nvSpPr>
        <p:spPr>
          <a:xfrm>
            <a:off x="776175" y="2776491"/>
            <a:ext cx="1783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matic SC"/>
              <a:buNone/>
              <a:defRPr sz="28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912150" y="4410350"/>
            <a:ext cx="37851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2804700" y="1061146"/>
            <a:ext cx="6235050" cy="17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838"/>
              <a:buNone/>
            </a:pPr>
            <a:r>
              <a:rPr lang="en-US" sz="6200" dirty="0">
                <a:solidFill>
                  <a:schemeClr val="lt1"/>
                </a:solidFill>
              </a:rPr>
              <a:t>SEMINAR KEGIATAN MAGANG MAHASISWA</a:t>
            </a:r>
            <a:r>
              <a:rPr lang="id-ID" sz="6200" dirty="0">
                <a:solidFill>
                  <a:schemeClr val="lt1"/>
                </a:solidFill>
              </a:rPr>
              <a:t> </a:t>
            </a:r>
            <a:endParaRPr sz="62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2559025" y="3023949"/>
            <a:ext cx="55014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-US" sz="2000" dirty="0" err="1"/>
              <a:t>Muthia</a:t>
            </a:r>
            <a:r>
              <a:rPr lang="en-US" sz="2000" dirty="0"/>
              <a:t> </a:t>
            </a:r>
            <a:r>
              <a:rPr lang="en-US" sz="2000" dirty="0" err="1"/>
              <a:t>Amesthi</a:t>
            </a:r>
            <a:r>
              <a:rPr lang="en-US" sz="2000" dirty="0"/>
              <a:t> </a:t>
            </a:r>
            <a:r>
              <a:rPr lang="en-US" sz="2000" dirty="0" err="1"/>
              <a:t>Saharani</a:t>
            </a:r>
            <a:r>
              <a:rPr lang="en-US" sz="2000" dirty="0"/>
              <a:t> – M3118061</a:t>
            </a:r>
          </a:p>
        </p:txBody>
      </p:sp>
      <p:sp>
        <p:nvSpPr>
          <p:cNvPr id="118" name="Google Shape;118;p1"/>
          <p:cNvSpPr/>
          <p:nvPr/>
        </p:nvSpPr>
        <p:spPr>
          <a:xfrm>
            <a:off x="350025" y="300550"/>
            <a:ext cx="162300" cy="4521900"/>
          </a:xfrm>
          <a:prstGeom prst="rect">
            <a:avLst/>
          </a:prstGeom>
          <a:solidFill>
            <a:srgbClr val="477861">
              <a:alpha val="8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069425" y="3258013"/>
            <a:ext cx="489600" cy="11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29"/>
          <p:cNvSpPr txBox="1">
            <a:spLocks noGrp="1"/>
          </p:cNvSpPr>
          <p:nvPr>
            <p:ph type="ctrTitle"/>
          </p:nvPr>
        </p:nvSpPr>
        <p:spPr>
          <a:xfrm>
            <a:off x="1959911" y="2122051"/>
            <a:ext cx="553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lang="id-ID"/>
            </a:br>
            <a:endParaRPr/>
          </a:p>
        </p:txBody>
      </p:sp>
      <p:grpSp>
        <p:nvGrpSpPr>
          <p:cNvPr id="1960" name="Google Shape;1960;p29"/>
          <p:cNvGrpSpPr/>
          <p:nvPr/>
        </p:nvGrpSpPr>
        <p:grpSpPr>
          <a:xfrm>
            <a:off x="-315020" y="1200274"/>
            <a:ext cx="3332610" cy="4217488"/>
            <a:chOff x="-315020" y="1200274"/>
            <a:chExt cx="3332610" cy="4217488"/>
          </a:xfrm>
        </p:grpSpPr>
        <p:sp>
          <p:nvSpPr>
            <p:cNvPr id="1961" name="Google Shape;1961;p29"/>
            <p:cNvSpPr/>
            <p:nvPr/>
          </p:nvSpPr>
          <p:spPr>
            <a:xfrm>
              <a:off x="1623684" y="2379983"/>
              <a:ext cx="1340782" cy="568338"/>
            </a:xfrm>
            <a:custGeom>
              <a:avLst/>
              <a:gdLst/>
              <a:ahLst/>
              <a:cxnLst/>
              <a:rect l="l" t="t" r="r" b="b"/>
              <a:pathLst>
                <a:path w="56454" h="23930" extrusionOk="0">
                  <a:moveTo>
                    <a:pt x="30977" y="1"/>
                  </a:moveTo>
                  <a:lnTo>
                    <a:pt x="23281" y="20853"/>
                  </a:lnTo>
                  <a:lnTo>
                    <a:pt x="81" y="22368"/>
                  </a:lnTo>
                  <a:lnTo>
                    <a:pt x="1" y="23929"/>
                  </a:lnTo>
                  <a:lnTo>
                    <a:pt x="47859" y="23844"/>
                  </a:lnTo>
                  <a:lnTo>
                    <a:pt x="56453" y="1294"/>
                  </a:lnTo>
                  <a:lnTo>
                    <a:pt x="30977" y="1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9"/>
            <p:cNvSpPr/>
            <p:nvPr/>
          </p:nvSpPr>
          <p:spPr>
            <a:xfrm>
              <a:off x="2538771" y="2600417"/>
              <a:ext cx="94383" cy="89728"/>
            </a:xfrm>
            <a:custGeom>
              <a:avLst/>
              <a:gdLst/>
              <a:ahLst/>
              <a:cxnLst/>
              <a:rect l="l" t="t" r="r" b="b"/>
              <a:pathLst>
                <a:path w="3974" h="3778" extrusionOk="0">
                  <a:moveTo>
                    <a:pt x="2032" y="1"/>
                  </a:moveTo>
                  <a:cubicBezTo>
                    <a:pt x="1307" y="1"/>
                    <a:pt x="643" y="418"/>
                    <a:pt x="329" y="1078"/>
                  </a:cubicBezTo>
                  <a:cubicBezTo>
                    <a:pt x="0" y="1769"/>
                    <a:pt x="121" y="2588"/>
                    <a:pt x="632" y="3155"/>
                  </a:cubicBezTo>
                  <a:cubicBezTo>
                    <a:pt x="997" y="3558"/>
                    <a:pt x="1509" y="3777"/>
                    <a:pt x="2033" y="3777"/>
                  </a:cubicBezTo>
                  <a:cubicBezTo>
                    <a:pt x="2245" y="3777"/>
                    <a:pt x="2460" y="3741"/>
                    <a:pt x="2667" y="3668"/>
                  </a:cubicBezTo>
                  <a:cubicBezTo>
                    <a:pt x="3387" y="3411"/>
                    <a:pt x="3880" y="2747"/>
                    <a:pt x="3919" y="1984"/>
                  </a:cubicBezTo>
                  <a:cubicBezTo>
                    <a:pt x="3973" y="942"/>
                    <a:pt x="3171" y="56"/>
                    <a:pt x="2130" y="3"/>
                  </a:cubicBezTo>
                  <a:cubicBezTo>
                    <a:pt x="2097" y="2"/>
                    <a:pt x="2065" y="1"/>
                    <a:pt x="2032" y="1"/>
                  </a:cubicBez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9"/>
            <p:cNvSpPr/>
            <p:nvPr/>
          </p:nvSpPr>
          <p:spPr>
            <a:xfrm>
              <a:off x="2515354" y="2582487"/>
              <a:ext cx="143497" cy="125638"/>
            </a:xfrm>
            <a:custGeom>
              <a:avLst/>
              <a:gdLst/>
              <a:ahLst/>
              <a:cxnLst/>
              <a:rect l="l" t="t" r="r" b="b"/>
              <a:pathLst>
                <a:path w="6042" h="5290" extrusionOk="0">
                  <a:moveTo>
                    <a:pt x="3024" y="0"/>
                  </a:moveTo>
                  <a:cubicBezTo>
                    <a:pt x="2080" y="0"/>
                    <a:pt x="1167" y="506"/>
                    <a:pt x="691" y="1397"/>
                  </a:cubicBezTo>
                  <a:cubicBezTo>
                    <a:pt x="0" y="2684"/>
                    <a:pt x="485" y="4285"/>
                    <a:pt x="1772" y="4976"/>
                  </a:cubicBezTo>
                  <a:cubicBezTo>
                    <a:pt x="2169" y="5189"/>
                    <a:pt x="2597" y="5290"/>
                    <a:pt x="3019" y="5290"/>
                  </a:cubicBezTo>
                  <a:cubicBezTo>
                    <a:pt x="3962" y="5290"/>
                    <a:pt x="4875" y="4784"/>
                    <a:pt x="5351" y="3895"/>
                  </a:cubicBezTo>
                  <a:cubicBezTo>
                    <a:pt x="6042" y="2607"/>
                    <a:pt x="5557" y="1005"/>
                    <a:pt x="4270" y="314"/>
                  </a:cubicBezTo>
                  <a:cubicBezTo>
                    <a:pt x="3873" y="101"/>
                    <a:pt x="3445" y="0"/>
                    <a:pt x="3024" y="0"/>
                  </a:cubicBez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9"/>
            <p:cNvSpPr/>
            <p:nvPr/>
          </p:nvSpPr>
          <p:spPr>
            <a:xfrm>
              <a:off x="1205255" y="3952944"/>
              <a:ext cx="56383" cy="1364034"/>
            </a:xfrm>
            <a:custGeom>
              <a:avLst/>
              <a:gdLst/>
              <a:ahLst/>
              <a:cxnLst/>
              <a:rect l="l" t="t" r="r" b="b"/>
              <a:pathLst>
                <a:path w="2374" h="57433" extrusionOk="0">
                  <a:moveTo>
                    <a:pt x="2374" y="0"/>
                  </a:moveTo>
                  <a:lnTo>
                    <a:pt x="1" y="90"/>
                  </a:lnTo>
                  <a:lnTo>
                    <a:pt x="212" y="57350"/>
                  </a:lnTo>
                  <a:lnTo>
                    <a:pt x="1854" y="57432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9"/>
            <p:cNvSpPr/>
            <p:nvPr/>
          </p:nvSpPr>
          <p:spPr>
            <a:xfrm>
              <a:off x="393571" y="3983841"/>
              <a:ext cx="151596" cy="1361849"/>
            </a:xfrm>
            <a:custGeom>
              <a:avLst/>
              <a:gdLst/>
              <a:ahLst/>
              <a:cxnLst/>
              <a:rect l="l" t="t" r="r" b="b"/>
              <a:pathLst>
                <a:path w="6383" h="57341" extrusionOk="0">
                  <a:moveTo>
                    <a:pt x="2359" y="0"/>
                  </a:moveTo>
                  <a:lnTo>
                    <a:pt x="1" y="276"/>
                  </a:lnTo>
                  <a:lnTo>
                    <a:pt x="4738" y="57341"/>
                  </a:lnTo>
                  <a:lnTo>
                    <a:pt x="6382" y="57294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9"/>
            <p:cNvSpPr/>
            <p:nvPr/>
          </p:nvSpPr>
          <p:spPr>
            <a:xfrm>
              <a:off x="-39345" y="3992177"/>
              <a:ext cx="112361" cy="1362917"/>
            </a:xfrm>
            <a:custGeom>
              <a:avLst/>
              <a:gdLst/>
              <a:ahLst/>
              <a:cxnLst/>
              <a:rect l="l" t="t" r="r" b="b"/>
              <a:pathLst>
                <a:path w="4731" h="57386" extrusionOk="0">
                  <a:moveTo>
                    <a:pt x="2366" y="1"/>
                  </a:moveTo>
                  <a:lnTo>
                    <a:pt x="0" y="208"/>
                  </a:lnTo>
                  <a:lnTo>
                    <a:pt x="3086" y="57385"/>
                  </a:lnTo>
                  <a:lnTo>
                    <a:pt x="4731" y="57385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9"/>
            <p:cNvSpPr/>
            <p:nvPr/>
          </p:nvSpPr>
          <p:spPr>
            <a:xfrm>
              <a:off x="588714" y="3986667"/>
              <a:ext cx="151572" cy="1361872"/>
            </a:xfrm>
            <a:custGeom>
              <a:avLst/>
              <a:gdLst/>
              <a:ahLst/>
              <a:cxnLst/>
              <a:rect l="l" t="t" r="r" b="b"/>
              <a:pathLst>
                <a:path w="6382" h="57342" extrusionOk="0">
                  <a:moveTo>
                    <a:pt x="2359" y="1"/>
                  </a:moveTo>
                  <a:lnTo>
                    <a:pt x="1" y="278"/>
                  </a:lnTo>
                  <a:lnTo>
                    <a:pt x="4738" y="57341"/>
                  </a:lnTo>
                  <a:lnTo>
                    <a:pt x="6382" y="57294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9"/>
            <p:cNvSpPr/>
            <p:nvPr/>
          </p:nvSpPr>
          <p:spPr>
            <a:xfrm>
              <a:off x="-39350" y="3845800"/>
              <a:ext cx="1386387" cy="137527"/>
            </a:xfrm>
            <a:custGeom>
              <a:avLst/>
              <a:gdLst/>
              <a:ahLst/>
              <a:cxnLst/>
              <a:rect l="l" t="t" r="r" b="b"/>
              <a:pathLst>
                <a:path w="60160" h="7509" extrusionOk="0">
                  <a:moveTo>
                    <a:pt x="59331" y="0"/>
                  </a:moveTo>
                  <a:lnTo>
                    <a:pt x="0" y="880"/>
                  </a:lnTo>
                  <a:lnTo>
                    <a:pt x="906" y="7508"/>
                  </a:lnTo>
                  <a:lnTo>
                    <a:pt x="60159" y="6517"/>
                  </a:lnTo>
                  <a:lnTo>
                    <a:pt x="59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9"/>
            <p:cNvSpPr/>
            <p:nvPr/>
          </p:nvSpPr>
          <p:spPr>
            <a:xfrm>
              <a:off x="-315020" y="2037814"/>
              <a:ext cx="860225" cy="1975905"/>
            </a:xfrm>
            <a:custGeom>
              <a:avLst/>
              <a:gdLst/>
              <a:ahLst/>
              <a:cxnLst/>
              <a:rect l="l" t="t" r="r" b="b"/>
              <a:pathLst>
                <a:path w="36220" h="83196" extrusionOk="0">
                  <a:moveTo>
                    <a:pt x="25458" y="0"/>
                  </a:moveTo>
                  <a:lnTo>
                    <a:pt x="0" y="999"/>
                  </a:lnTo>
                  <a:lnTo>
                    <a:pt x="10833" y="83196"/>
                  </a:lnTo>
                  <a:lnTo>
                    <a:pt x="36219" y="82259"/>
                  </a:lnTo>
                  <a:lnTo>
                    <a:pt x="254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9"/>
            <p:cNvSpPr/>
            <p:nvPr/>
          </p:nvSpPr>
          <p:spPr>
            <a:xfrm>
              <a:off x="464651" y="1200274"/>
              <a:ext cx="607501" cy="508321"/>
            </a:xfrm>
            <a:custGeom>
              <a:avLst/>
              <a:gdLst/>
              <a:ahLst/>
              <a:cxnLst/>
              <a:rect l="l" t="t" r="r" b="b"/>
              <a:pathLst>
                <a:path w="25579" h="21403" extrusionOk="0">
                  <a:moveTo>
                    <a:pt x="13257" y="1"/>
                  </a:moveTo>
                  <a:cubicBezTo>
                    <a:pt x="12713" y="1"/>
                    <a:pt x="12181" y="126"/>
                    <a:pt x="11717" y="413"/>
                  </a:cubicBezTo>
                  <a:cubicBezTo>
                    <a:pt x="10711" y="1034"/>
                    <a:pt x="10262" y="2547"/>
                    <a:pt x="11007" y="3468"/>
                  </a:cubicBezTo>
                  <a:cubicBezTo>
                    <a:pt x="10205" y="2534"/>
                    <a:pt x="9095" y="1826"/>
                    <a:pt x="7873" y="1684"/>
                  </a:cubicBezTo>
                  <a:cubicBezTo>
                    <a:pt x="7735" y="1667"/>
                    <a:pt x="7595" y="1659"/>
                    <a:pt x="7455" y="1659"/>
                  </a:cubicBezTo>
                  <a:cubicBezTo>
                    <a:pt x="6359" y="1659"/>
                    <a:pt x="5251" y="2148"/>
                    <a:pt x="4638" y="3050"/>
                  </a:cubicBezTo>
                  <a:cubicBezTo>
                    <a:pt x="3948" y="4069"/>
                    <a:pt x="4031" y="5596"/>
                    <a:pt x="4945" y="6419"/>
                  </a:cubicBezTo>
                  <a:cubicBezTo>
                    <a:pt x="4202" y="6175"/>
                    <a:pt x="3422" y="5929"/>
                    <a:pt x="2652" y="5929"/>
                  </a:cubicBezTo>
                  <a:cubicBezTo>
                    <a:pt x="2392" y="5929"/>
                    <a:pt x="2134" y="5957"/>
                    <a:pt x="1879" y="6022"/>
                  </a:cubicBezTo>
                  <a:cubicBezTo>
                    <a:pt x="866" y="6282"/>
                    <a:pt x="1" y="7389"/>
                    <a:pt x="393" y="8357"/>
                  </a:cubicBezTo>
                  <a:cubicBezTo>
                    <a:pt x="764" y="9267"/>
                    <a:pt x="1939" y="9530"/>
                    <a:pt x="2573" y="10281"/>
                  </a:cubicBezTo>
                  <a:cubicBezTo>
                    <a:pt x="3239" y="11073"/>
                    <a:pt x="3172" y="12268"/>
                    <a:pt x="2772" y="13222"/>
                  </a:cubicBezTo>
                  <a:cubicBezTo>
                    <a:pt x="2372" y="14175"/>
                    <a:pt x="1694" y="14985"/>
                    <a:pt x="1188" y="15886"/>
                  </a:cubicBezTo>
                  <a:cubicBezTo>
                    <a:pt x="667" y="16815"/>
                    <a:pt x="324" y="17887"/>
                    <a:pt x="466" y="18943"/>
                  </a:cubicBezTo>
                  <a:cubicBezTo>
                    <a:pt x="610" y="20001"/>
                    <a:pt x="1317" y="21020"/>
                    <a:pt x="2343" y="21311"/>
                  </a:cubicBezTo>
                  <a:cubicBezTo>
                    <a:pt x="2568" y="21375"/>
                    <a:pt x="2796" y="21403"/>
                    <a:pt x="3025" y="21403"/>
                  </a:cubicBezTo>
                  <a:cubicBezTo>
                    <a:pt x="3822" y="21403"/>
                    <a:pt x="4628" y="21063"/>
                    <a:pt x="5373" y="20728"/>
                  </a:cubicBezTo>
                  <a:lnTo>
                    <a:pt x="21398" y="13530"/>
                  </a:lnTo>
                  <a:cubicBezTo>
                    <a:pt x="22182" y="13177"/>
                    <a:pt x="22986" y="12812"/>
                    <a:pt x="23583" y="12194"/>
                  </a:cubicBezTo>
                  <a:cubicBezTo>
                    <a:pt x="24129" y="11629"/>
                    <a:pt x="24471" y="10798"/>
                    <a:pt x="24286" y="10046"/>
                  </a:cubicBezTo>
                  <a:lnTo>
                    <a:pt x="24286" y="10046"/>
                  </a:lnTo>
                  <a:lnTo>
                    <a:pt x="24398" y="10402"/>
                  </a:lnTo>
                  <a:cubicBezTo>
                    <a:pt x="25360" y="8827"/>
                    <a:pt x="25579" y="6817"/>
                    <a:pt x="24976" y="5072"/>
                  </a:cubicBezTo>
                  <a:cubicBezTo>
                    <a:pt x="24374" y="3326"/>
                    <a:pt x="22963" y="1879"/>
                    <a:pt x="21232" y="1234"/>
                  </a:cubicBezTo>
                  <a:cubicBezTo>
                    <a:pt x="20790" y="1069"/>
                    <a:pt x="20315" y="956"/>
                    <a:pt x="19846" y="956"/>
                  </a:cubicBezTo>
                  <a:cubicBezTo>
                    <a:pt x="19583" y="956"/>
                    <a:pt x="19322" y="992"/>
                    <a:pt x="19070" y="1074"/>
                  </a:cubicBezTo>
                  <a:cubicBezTo>
                    <a:pt x="18371" y="1305"/>
                    <a:pt x="17782" y="1976"/>
                    <a:pt x="17832" y="2711"/>
                  </a:cubicBezTo>
                  <a:cubicBezTo>
                    <a:pt x="17012" y="1858"/>
                    <a:pt x="16170" y="990"/>
                    <a:pt x="15113" y="459"/>
                  </a:cubicBezTo>
                  <a:cubicBezTo>
                    <a:pt x="14543" y="173"/>
                    <a:pt x="13893" y="1"/>
                    <a:pt x="1325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9"/>
            <p:cNvSpPr/>
            <p:nvPr/>
          </p:nvSpPr>
          <p:spPr>
            <a:xfrm>
              <a:off x="2052088" y="1883710"/>
              <a:ext cx="387576" cy="459064"/>
            </a:xfrm>
            <a:custGeom>
              <a:avLst/>
              <a:gdLst/>
              <a:ahLst/>
              <a:cxnLst/>
              <a:rect l="l" t="t" r="r" b="b"/>
              <a:pathLst>
                <a:path w="16319" h="19329" extrusionOk="0">
                  <a:moveTo>
                    <a:pt x="11982" y="0"/>
                  </a:moveTo>
                  <a:cubicBezTo>
                    <a:pt x="10176" y="0"/>
                    <a:pt x="3701" y="5825"/>
                    <a:pt x="3701" y="5825"/>
                  </a:cubicBezTo>
                  <a:cubicBezTo>
                    <a:pt x="4183" y="2846"/>
                    <a:pt x="2673" y="800"/>
                    <a:pt x="1864" y="800"/>
                  </a:cubicBezTo>
                  <a:cubicBezTo>
                    <a:pt x="1834" y="800"/>
                    <a:pt x="1806" y="803"/>
                    <a:pt x="1779" y="808"/>
                  </a:cubicBezTo>
                  <a:cubicBezTo>
                    <a:pt x="997" y="963"/>
                    <a:pt x="1" y="10550"/>
                    <a:pt x="1" y="10550"/>
                  </a:cubicBezTo>
                  <a:cubicBezTo>
                    <a:pt x="1" y="10550"/>
                    <a:pt x="7674" y="19329"/>
                    <a:pt x="10301" y="19329"/>
                  </a:cubicBezTo>
                  <a:cubicBezTo>
                    <a:pt x="10558" y="19329"/>
                    <a:pt x="10766" y="19245"/>
                    <a:pt x="10915" y="19061"/>
                  </a:cubicBezTo>
                  <a:cubicBezTo>
                    <a:pt x="10915" y="19061"/>
                    <a:pt x="16318" y="10113"/>
                    <a:pt x="16240" y="8907"/>
                  </a:cubicBezTo>
                  <a:cubicBezTo>
                    <a:pt x="16227" y="8717"/>
                    <a:pt x="16125" y="8636"/>
                    <a:pt x="15962" y="8636"/>
                  </a:cubicBezTo>
                  <a:cubicBezTo>
                    <a:pt x="15095" y="8636"/>
                    <a:pt x="12500" y="10904"/>
                    <a:pt x="12500" y="10904"/>
                  </a:cubicBezTo>
                  <a:cubicBezTo>
                    <a:pt x="12500" y="10904"/>
                    <a:pt x="15753" y="7230"/>
                    <a:pt x="15675" y="6025"/>
                  </a:cubicBezTo>
                  <a:cubicBezTo>
                    <a:pt x="15665" y="5875"/>
                    <a:pt x="15571" y="5810"/>
                    <a:pt x="15413" y="5810"/>
                  </a:cubicBezTo>
                  <a:cubicBezTo>
                    <a:pt x="14305" y="5810"/>
                    <a:pt x="10058" y="9069"/>
                    <a:pt x="10058" y="9069"/>
                  </a:cubicBezTo>
                  <a:cubicBezTo>
                    <a:pt x="10058" y="9069"/>
                    <a:pt x="15332" y="4556"/>
                    <a:pt x="14367" y="3405"/>
                  </a:cubicBezTo>
                  <a:cubicBezTo>
                    <a:pt x="14260" y="3277"/>
                    <a:pt x="14090" y="3220"/>
                    <a:pt x="13872" y="3220"/>
                  </a:cubicBezTo>
                  <a:cubicBezTo>
                    <a:pt x="12121" y="3220"/>
                    <a:pt x="7282" y="6875"/>
                    <a:pt x="7282" y="6875"/>
                  </a:cubicBezTo>
                  <a:cubicBezTo>
                    <a:pt x="7282" y="6875"/>
                    <a:pt x="13207" y="1604"/>
                    <a:pt x="12373" y="188"/>
                  </a:cubicBezTo>
                  <a:cubicBezTo>
                    <a:pt x="12297" y="59"/>
                    <a:pt x="12163" y="0"/>
                    <a:pt x="11982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9"/>
            <p:cNvSpPr/>
            <p:nvPr/>
          </p:nvSpPr>
          <p:spPr>
            <a:xfrm>
              <a:off x="883626" y="2079968"/>
              <a:ext cx="1429322" cy="908628"/>
            </a:xfrm>
            <a:custGeom>
              <a:avLst/>
              <a:gdLst/>
              <a:ahLst/>
              <a:cxnLst/>
              <a:rect l="l" t="t" r="r" b="b"/>
              <a:pathLst>
                <a:path w="60182" h="38258" extrusionOk="0">
                  <a:moveTo>
                    <a:pt x="11070" y="0"/>
                  </a:moveTo>
                  <a:lnTo>
                    <a:pt x="1" y="6150"/>
                  </a:lnTo>
                  <a:cubicBezTo>
                    <a:pt x="1" y="6150"/>
                    <a:pt x="1789" y="15181"/>
                    <a:pt x="14573" y="30870"/>
                  </a:cubicBezTo>
                  <a:cubicBezTo>
                    <a:pt x="19042" y="36355"/>
                    <a:pt x="23545" y="38257"/>
                    <a:pt x="27651" y="38257"/>
                  </a:cubicBezTo>
                  <a:cubicBezTo>
                    <a:pt x="35250" y="38257"/>
                    <a:pt x="41494" y="31743"/>
                    <a:pt x="43666" y="29371"/>
                  </a:cubicBezTo>
                  <a:cubicBezTo>
                    <a:pt x="47013" y="25718"/>
                    <a:pt x="60181" y="10919"/>
                    <a:pt x="60181" y="10919"/>
                  </a:cubicBezTo>
                  <a:lnTo>
                    <a:pt x="49200" y="2286"/>
                  </a:lnTo>
                  <a:cubicBezTo>
                    <a:pt x="49200" y="2286"/>
                    <a:pt x="40150" y="14711"/>
                    <a:pt x="30092" y="23213"/>
                  </a:cubicBezTo>
                  <a:lnTo>
                    <a:pt x="110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9"/>
            <p:cNvSpPr/>
            <p:nvPr/>
          </p:nvSpPr>
          <p:spPr>
            <a:xfrm>
              <a:off x="1033077" y="2737850"/>
              <a:ext cx="914423" cy="542996"/>
            </a:xfrm>
            <a:custGeom>
              <a:avLst/>
              <a:gdLst/>
              <a:ahLst/>
              <a:cxnLst/>
              <a:rect l="l" t="t" r="r" b="b"/>
              <a:pathLst>
                <a:path w="38502" h="22863" extrusionOk="0">
                  <a:moveTo>
                    <a:pt x="18170" y="0"/>
                  </a:moveTo>
                  <a:lnTo>
                    <a:pt x="4039" y="12743"/>
                  </a:lnTo>
                  <a:lnTo>
                    <a:pt x="1" y="22862"/>
                  </a:lnTo>
                  <a:lnTo>
                    <a:pt x="14121" y="22142"/>
                  </a:lnTo>
                  <a:lnTo>
                    <a:pt x="3850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9"/>
            <p:cNvSpPr/>
            <p:nvPr/>
          </p:nvSpPr>
          <p:spPr>
            <a:xfrm>
              <a:off x="1950633" y="5175472"/>
              <a:ext cx="637592" cy="197410"/>
            </a:xfrm>
            <a:custGeom>
              <a:avLst/>
              <a:gdLst/>
              <a:ahLst/>
              <a:cxnLst/>
              <a:rect l="l" t="t" r="r" b="b"/>
              <a:pathLst>
                <a:path w="26846" h="8312" extrusionOk="0">
                  <a:moveTo>
                    <a:pt x="1492" y="1"/>
                  </a:moveTo>
                  <a:lnTo>
                    <a:pt x="1" y="8312"/>
                  </a:lnTo>
                  <a:lnTo>
                    <a:pt x="23368" y="8312"/>
                  </a:lnTo>
                  <a:cubicBezTo>
                    <a:pt x="26846" y="8312"/>
                    <a:pt x="20570" y="5154"/>
                    <a:pt x="20570" y="5154"/>
                  </a:cubicBezTo>
                  <a:lnTo>
                    <a:pt x="21684" y="1"/>
                  </a:lnTo>
                  <a:close/>
                </a:path>
              </a:pathLst>
            </a:custGeom>
            <a:solidFill>
              <a:srgbClr val="682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9"/>
            <p:cNvSpPr/>
            <p:nvPr/>
          </p:nvSpPr>
          <p:spPr>
            <a:xfrm>
              <a:off x="2413971" y="5306896"/>
              <a:ext cx="48046" cy="18881"/>
            </a:xfrm>
            <a:custGeom>
              <a:avLst/>
              <a:gdLst/>
              <a:ahLst/>
              <a:cxnLst/>
              <a:rect l="l" t="t" r="r" b="b"/>
              <a:pathLst>
                <a:path w="2023" h="795" extrusionOk="0">
                  <a:moveTo>
                    <a:pt x="1958" y="0"/>
                  </a:moveTo>
                  <a:cubicBezTo>
                    <a:pt x="1820" y="0"/>
                    <a:pt x="1419" y="90"/>
                    <a:pt x="964" y="267"/>
                  </a:cubicBezTo>
                  <a:cubicBezTo>
                    <a:pt x="411" y="480"/>
                    <a:pt x="1" y="740"/>
                    <a:pt x="25" y="787"/>
                  </a:cubicBezTo>
                  <a:cubicBezTo>
                    <a:pt x="28" y="792"/>
                    <a:pt x="35" y="795"/>
                    <a:pt x="46" y="795"/>
                  </a:cubicBezTo>
                  <a:cubicBezTo>
                    <a:pt x="144" y="795"/>
                    <a:pt x="548" y="629"/>
                    <a:pt x="1033" y="440"/>
                  </a:cubicBezTo>
                  <a:cubicBezTo>
                    <a:pt x="1575" y="227"/>
                    <a:pt x="2022" y="64"/>
                    <a:pt x="2008" y="13"/>
                  </a:cubicBezTo>
                  <a:cubicBezTo>
                    <a:pt x="2005" y="5"/>
                    <a:pt x="1988" y="0"/>
                    <a:pt x="1958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2393191" y="5298751"/>
              <a:ext cx="49186" cy="16388"/>
            </a:xfrm>
            <a:custGeom>
              <a:avLst/>
              <a:gdLst/>
              <a:ahLst/>
              <a:cxnLst/>
              <a:rect l="l" t="t" r="r" b="b"/>
              <a:pathLst>
                <a:path w="2071" h="690" extrusionOk="0">
                  <a:moveTo>
                    <a:pt x="1959" y="1"/>
                  </a:moveTo>
                  <a:cubicBezTo>
                    <a:pt x="1785" y="1"/>
                    <a:pt x="1411" y="55"/>
                    <a:pt x="992" y="190"/>
                  </a:cubicBezTo>
                  <a:cubicBezTo>
                    <a:pt x="417" y="376"/>
                    <a:pt x="0" y="637"/>
                    <a:pt x="25" y="681"/>
                  </a:cubicBezTo>
                  <a:cubicBezTo>
                    <a:pt x="28" y="687"/>
                    <a:pt x="36" y="689"/>
                    <a:pt x="48" y="689"/>
                  </a:cubicBezTo>
                  <a:cubicBezTo>
                    <a:pt x="149" y="689"/>
                    <a:pt x="554" y="530"/>
                    <a:pt x="1049" y="368"/>
                  </a:cubicBezTo>
                  <a:cubicBezTo>
                    <a:pt x="1606" y="185"/>
                    <a:pt x="2071" y="74"/>
                    <a:pt x="2063" y="22"/>
                  </a:cubicBezTo>
                  <a:cubicBezTo>
                    <a:pt x="2061" y="8"/>
                    <a:pt x="2023" y="1"/>
                    <a:pt x="1959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1960774" y="5289845"/>
              <a:ext cx="160289" cy="61988"/>
            </a:xfrm>
            <a:custGeom>
              <a:avLst/>
              <a:gdLst/>
              <a:ahLst/>
              <a:cxnLst/>
              <a:rect l="l" t="t" r="r" b="b"/>
              <a:pathLst>
                <a:path w="6749" h="2610" extrusionOk="0">
                  <a:moveTo>
                    <a:pt x="2101" y="0"/>
                  </a:moveTo>
                  <a:cubicBezTo>
                    <a:pt x="1738" y="0"/>
                    <a:pt x="1407" y="21"/>
                    <a:pt x="1125" y="42"/>
                  </a:cubicBezTo>
                  <a:cubicBezTo>
                    <a:pt x="428" y="101"/>
                    <a:pt x="0" y="168"/>
                    <a:pt x="3" y="191"/>
                  </a:cubicBezTo>
                  <a:cubicBezTo>
                    <a:pt x="4" y="201"/>
                    <a:pt x="56" y="205"/>
                    <a:pt x="154" y="205"/>
                  </a:cubicBezTo>
                  <a:cubicBezTo>
                    <a:pt x="337" y="205"/>
                    <a:pt x="679" y="191"/>
                    <a:pt x="1133" y="175"/>
                  </a:cubicBezTo>
                  <a:cubicBezTo>
                    <a:pt x="1325" y="170"/>
                    <a:pt x="1539" y="165"/>
                    <a:pt x="1770" y="165"/>
                  </a:cubicBezTo>
                  <a:cubicBezTo>
                    <a:pt x="2369" y="165"/>
                    <a:pt x="3081" y="201"/>
                    <a:pt x="3821" y="379"/>
                  </a:cubicBezTo>
                  <a:cubicBezTo>
                    <a:pt x="4842" y="629"/>
                    <a:pt x="5661" y="1174"/>
                    <a:pt x="6112" y="1688"/>
                  </a:cubicBezTo>
                  <a:cubicBezTo>
                    <a:pt x="6565" y="2190"/>
                    <a:pt x="6698" y="2610"/>
                    <a:pt x="6737" y="2610"/>
                  </a:cubicBezTo>
                  <a:cubicBezTo>
                    <a:pt x="6738" y="2610"/>
                    <a:pt x="6738" y="2610"/>
                    <a:pt x="6739" y="2609"/>
                  </a:cubicBezTo>
                  <a:cubicBezTo>
                    <a:pt x="6749" y="2606"/>
                    <a:pt x="6723" y="2498"/>
                    <a:pt x="6651" y="2315"/>
                  </a:cubicBezTo>
                  <a:cubicBezTo>
                    <a:pt x="6577" y="2131"/>
                    <a:pt x="6435" y="1876"/>
                    <a:pt x="6212" y="1600"/>
                  </a:cubicBezTo>
                  <a:cubicBezTo>
                    <a:pt x="5767" y="1045"/>
                    <a:pt x="4923" y="454"/>
                    <a:pt x="3863" y="196"/>
                  </a:cubicBezTo>
                  <a:cubicBezTo>
                    <a:pt x="3236" y="45"/>
                    <a:pt x="2633" y="0"/>
                    <a:pt x="2101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2436152" y="5319531"/>
              <a:ext cx="39544" cy="37074"/>
            </a:xfrm>
            <a:custGeom>
              <a:avLst/>
              <a:gdLst/>
              <a:ahLst/>
              <a:cxnLst/>
              <a:rect l="l" t="t" r="r" b="b"/>
              <a:pathLst>
                <a:path w="1665" h="1561" extrusionOk="0">
                  <a:moveTo>
                    <a:pt x="1531" y="1"/>
                  </a:moveTo>
                  <a:cubicBezTo>
                    <a:pt x="1324" y="1"/>
                    <a:pt x="894" y="85"/>
                    <a:pt x="522" y="446"/>
                  </a:cubicBezTo>
                  <a:cubicBezTo>
                    <a:pt x="1" y="935"/>
                    <a:pt x="2" y="1560"/>
                    <a:pt x="51" y="1560"/>
                  </a:cubicBezTo>
                  <a:cubicBezTo>
                    <a:pt x="52" y="1560"/>
                    <a:pt x="52" y="1560"/>
                    <a:pt x="53" y="1560"/>
                  </a:cubicBezTo>
                  <a:cubicBezTo>
                    <a:pt x="54" y="1560"/>
                    <a:pt x="54" y="1560"/>
                    <a:pt x="55" y="1560"/>
                  </a:cubicBezTo>
                  <a:cubicBezTo>
                    <a:pt x="108" y="1560"/>
                    <a:pt x="184" y="1015"/>
                    <a:pt x="651" y="580"/>
                  </a:cubicBezTo>
                  <a:cubicBezTo>
                    <a:pt x="1111" y="130"/>
                    <a:pt x="1665" y="82"/>
                    <a:pt x="1655" y="28"/>
                  </a:cubicBezTo>
                  <a:cubicBezTo>
                    <a:pt x="1660" y="14"/>
                    <a:pt x="1613" y="1"/>
                    <a:pt x="1531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2181423" y="5330265"/>
              <a:ext cx="111483" cy="4655"/>
            </a:xfrm>
            <a:custGeom>
              <a:avLst/>
              <a:gdLst/>
              <a:ahLst/>
              <a:cxnLst/>
              <a:rect l="l" t="t" r="r" b="b"/>
              <a:pathLst>
                <a:path w="4694" h="196" extrusionOk="0">
                  <a:moveTo>
                    <a:pt x="2998" y="0"/>
                  </a:moveTo>
                  <a:cubicBezTo>
                    <a:pt x="2791" y="0"/>
                    <a:pt x="2573" y="2"/>
                    <a:pt x="2347" y="4"/>
                  </a:cubicBezTo>
                  <a:cubicBezTo>
                    <a:pt x="1050" y="19"/>
                    <a:pt x="0" y="74"/>
                    <a:pt x="2" y="125"/>
                  </a:cubicBezTo>
                  <a:cubicBezTo>
                    <a:pt x="3" y="168"/>
                    <a:pt x="720" y="196"/>
                    <a:pt x="1699" y="196"/>
                  </a:cubicBezTo>
                  <a:cubicBezTo>
                    <a:pt x="1905" y="196"/>
                    <a:pt x="2123" y="195"/>
                    <a:pt x="2348" y="192"/>
                  </a:cubicBezTo>
                  <a:cubicBezTo>
                    <a:pt x="3645" y="176"/>
                    <a:pt x="4693" y="122"/>
                    <a:pt x="4693" y="70"/>
                  </a:cubicBezTo>
                  <a:cubicBezTo>
                    <a:pt x="4692" y="28"/>
                    <a:pt x="3976" y="0"/>
                    <a:pt x="2998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1660732" y="5195682"/>
              <a:ext cx="637545" cy="197410"/>
            </a:xfrm>
            <a:custGeom>
              <a:avLst/>
              <a:gdLst/>
              <a:ahLst/>
              <a:cxnLst/>
              <a:rect l="l" t="t" r="r" b="b"/>
              <a:pathLst>
                <a:path w="26844" h="8312" extrusionOk="0">
                  <a:moveTo>
                    <a:pt x="1490" y="0"/>
                  </a:moveTo>
                  <a:lnTo>
                    <a:pt x="0" y="8312"/>
                  </a:lnTo>
                  <a:lnTo>
                    <a:pt x="23365" y="8312"/>
                  </a:lnTo>
                  <a:cubicBezTo>
                    <a:pt x="26843" y="8312"/>
                    <a:pt x="20570" y="5154"/>
                    <a:pt x="20570" y="5154"/>
                  </a:cubicBezTo>
                  <a:lnTo>
                    <a:pt x="21682" y="0"/>
                  </a:lnTo>
                  <a:close/>
                </a:path>
              </a:pathLst>
            </a:custGeom>
            <a:solidFill>
              <a:srgbClr val="682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2124070" y="5327059"/>
              <a:ext cx="48022" cy="18929"/>
            </a:xfrm>
            <a:custGeom>
              <a:avLst/>
              <a:gdLst/>
              <a:ahLst/>
              <a:cxnLst/>
              <a:rect l="l" t="t" r="r" b="b"/>
              <a:pathLst>
                <a:path w="2022" h="797" extrusionOk="0">
                  <a:moveTo>
                    <a:pt x="1958" y="1"/>
                  </a:moveTo>
                  <a:cubicBezTo>
                    <a:pt x="1822" y="1"/>
                    <a:pt x="1419" y="91"/>
                    <a:pt x="964" y="268"/>
                  </a:cubicBezTo>
                  <a:cubicBezTo>
                    <a:pt x="408" y="482"/>
                    <a:pt x="0" y="742"/>
                    <a:pt x="25" y="789"/>
                  </a:cubicBezTo>
                  <a:cubicBezTo>
                    <a:pt x="27" y="794"/>
                    <a:pt x="34" y="796"/>
                    <a:pt x="46" y="796"/>
                  </a:cubicBezTo>
                  <a:cubicBezTo>
                    <a:pt x="143" y="796"/>
                    <a:pt x="546" y="631"/>
                    <a:pt x="1032" y="441"/>
                  </a:cubicBezTo>
                  <a:cubicBezTo>
                    <a:pt x="1574" y="229"/>
                    <a:pt x="2022" y="66"/>
                    <a:pt x="2007" y="14"/>
                  </a:cubicBezTo>
                  <a:cubicBezTo>
                    <a:pt x="2005" y="5"/>
                    <a:pt x="1988" y="1"/>
                    <a:pt x="1958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2103243" y="5318961"/>
              <a:ext cx="49186" cy="16364"/>
            </a:xfrm>
            <a:custGeom>
              <a:avLst/>
              <a:gdLst/>
              <a:ahLst/>
              <a:cxnLst/>
              <a:rect l="l" t="t" r="r" b="b"/>
              <a:pathLst>
                <a:path w="2071" h="689" extrusionOk="0">
                  <a:moveTo>
                    <a:pt x="1959" y="0"/>
                  </a:moveTo>
                  <a:cubicBezTo>
                    <a:pt x="1785" y="0"/>
                    <a:pt x="1411" y="55"/>
                    <a:pt x="991" y="190"/>
                  </a:cubicBezTo>
                  <a:cubicBezTo>
                    <a:pt x="417" y="374"/>
                    <a:pt x="0" y="637"/>
                    <a:pt x="25" y="681"/>
                  </a:cubicBezTo>
                  <a:cubicBezTo>
                    <a:pt x="28" y="686"/>
                    <a:pt x="35" y="689"/>
                    <a:pt x="48" y="689"/>
                  </a:cubicBezTo>
                  <a:cubicBezTo>
                    <a:pt x="149" y="689"/>
                    <a:pt x="554" y="530"/>
                    <a:pt x="1049" y="368"/>
                  </a:cubicBezTo>
                  <a:cubicBezTo>
                    <a:pt x="1605" y="185"/>
                    <a:pt x="2071" y="74"/>
                    <a:pt x="2063" y="21"/>
                  </a:cubicBezTo>
                  <a:cubicBezTo>
                    <a:pt x="2061" y="8"/>
                    <a:pt x="2024" y="0"/>
                    <a:pt x="195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1670849" y="5310055"/>
              <a:ext cx="160265" cy="61988"/>
            </a:xfrm>
            <a:custGeom>
              <a:avLst/>
              <a:gdLst/>
              <a:ahLst/>
              <a:cxnLst/>
              <a:rect l="l" t="t" r="r" b="b"/>
              <a:pathLst>
                <a:path w="6748" h="2610" extrusionOk="0">
                  <a:moveTo>
                    <a:pt x="2104" y="1"/>
                  </a:moveTo>
                  <a:cubicBezTo>
                    <a:pt x="1739" y="1"/>
                    <a:pt x="1408" y="21"/>
                    <a:pt x="1126" y="42"/>
                  </a:cubicBezTo>
                  <a:cubicBezTo>
                    <a:pt x="428" y="101"/>
                    <a:pt x="1" y="168"/>
                    <a:pt x="2" y="191"/>
                  </a:cubicBezTo>
                  <a:cubicBezTo>
                    <a:pt x="3" y="200"/>
                    <a:pt x="55" y="204"/>
                    <a:pt x="153" y="204"/>
                  </a:cubicBezTo>
                  <a:cubicBezTo>
                    <a:pt x="336" y="204"/>
                    <a:pt x="679" y="190"/>
                    <a:pt x="1134" y="174"/>
                  </a:cubicBezTo>
                  <a:cubicBezTo>
                    <a:pt x="1332" y="169"/>
                    <a:pt x="1553" y="163"/>
                    <a:pt x="1792" y="163"/>
                  </a:cubicBezTo>
                  <a:cubicBezTo>
                    <a:pt x="2387" y="163"/>
                    <a:pt x="3092" y="200"/>
                    <a:pt x="3820" y="378"/>
                  </a:cubicBezTo>
                  <a:cubicBezTo>
                    <a:pt x="4840" y="628"/>
                    <a:pt x="5660" y="1174"/>
                    <a:pt x="6112" y="1688"/>
                  </a:cubicBezTo>
                  <a:cubicBezTo>
                    <a:pt x="6564" y="2190"/>
                    <a:pt x="6699" y="2609"/>
                    <a:pt x="6736" y="2609"/>
                  </a:cubicBezTo>
                  <a:cubicBezTo>
                    <a:pt x="6737" y="2609"/>
                    <a:pt x="6737" y="2609"/>
                    <a:pt x="6738" y="2609"/>
                  </a:cubicBezTo>
                  <a:cubicBezTo>
                    <a:pt x="6748" y="2606"/>
                    <a:pt x="6725" y="2498"/>
                    <a:pt x="6651" y="2315"/>
                  </a:cubicBezTo>
                  <a:cubicBezTo>
                    <a:pt x="6578" y="2131"/>
                    <a:pt x="6437" y="1876"/>
                    <a:pt x="6212" y="1600"/>
                  </a:cubicBezTo>
                  <a:cubicBezTo>
                    <a:pt x="5770" y="1045"/>
                    <a:pt x="4924" y="454"/>
                    <a:pt x="3866" y="196"/>
                  </a:cubicBezTo>
                  <a:cubicBezTo>
                    <a:pt x="3238" y="45"/>
                    <a:pt x="2636" y="1"/>
                    <a:pt x="210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301236" y="3247518"/>
              <a:ext cx="2184074" cy="2051881"/>
            </a:xfrm>
            <a:custGeom>
              <a:avLst/>
              <a:gdLst/>
              <a:ahLst/>
              <a:cxnLst/>
              <a:rect l="l" t="t" r="r" b="b"/>
              <a:pathLst>
                <a:path w="91961" h="86395" extrusionOk="0">
                  <a:moveTo>
                    <a:pt x="56224" y="1"/>
                  </a:moveTo>
                  <a:cubicBezTo>
                    <a:pt x="34391" y="1"/>
                    <a:pt x="4864" y="1731"/>
                    <a:pt x="4864" y="1731"/>
                  </a:cubicBezTo>
                  <a:cubicBezTo>
                    <a:pt x="4864" y="1731"/>
                    <a:pt x="1" y="21175"/>
                    <a:pt x="19050" y="24993"/>
                  </a:cubicBezTo>
                  <a:cubicBezTo>
                    <a:pt x="22796" y="25744"/>
                    <a:pt x="26965" y="26024"/>
                    <a:pt x="31247" y="26024"/>
                  </a:cubicBezTo>
                  <a:cubicBezTo>
                    <a:pt x="43833" y="26024"/>
                    <a:pt x="57395" y="23605"/>
                    <a:pt x="64059" y="23605"/>
                  </a:cubicBezTo>
                  <a:cubicBezTo>
                    <a:pt x="66656" y="23605"/>
                    <a:pt x="68206" y="23972"/>
                    <a:pt x="68241" y="24993"/>
                  </a:cubicBezTo>
                  <a:cubicBezTo>
                    <a:pt x="68398" y="29526"/>
                    <a:pt x="69938" y="85338"/>
                    <a:pt x="69938" y="85338"/>
                  </a:cubicBezTo>
                  <a:lnTo>
                    <a:pt x="91961" y="86395"/>
                  </a:lnTo>
                  <a:cubicBezTo>
                    <a:pt x="91961" y="86395"/>
                    <a:pt x="90970" y="5652"/>
                    <a:pt x="77740" y="1401"/>
                  </a:cubicBezTo>
                  <a:cubicBezTo>
                    <a:pt x="74497" y="359"/>
                    <a:pt x="66157" y="1"/>
                    <a:pt x="56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47243" y="1959254"/>
              <a:ext cx="985910" cy="1479150"/>
            </a:xfrm>
            <a:custGeom>
              <a:avLst/>
              <a:gdLst/>
              <a:ahLst/>
              <a:cxnLst/>
              <a:rect l="l" t="t" r="r" b="b"/>
              <a:pathLst>
                <a:path w="41512" h="62280" extrusionOk="0">
                  <a:moveTo>
                    <a:pt x="28182" y="1"/>
                  </a:moveTo>
                  <a:cubicBezTo>
                    <a:pt x="23881" y="1"/>
                    <a:pt x="18787" y="197"/>
                    <a:pt x="14635" y="769"/>
                  </a:cubicBezTo>
                  <a:cubicBezTo>
                    <a:pt x="9824" y="1434"/>
                    <a:pt x="5641" y="4415"/>
                    <a:pt x="3415" y="8729"/>
                  </a:cubicBezTo>
                  <a:cubicBezTo>
                    <a:pt x="1932" y="11606"/>
                    <a:pt x="575" y="15441"/>
                    <a:pt x="402" y="20022"/>
                  </a:cubicBezTo>
                  <a:cubicBezTo>
                    <a:pt x="1" y="30613"/>
                    <a:pt x="2107" y="35037"/>
                    <a:pt x="2107" y="35037"/>
                  </a:cubicBezTo>
                  <a:lnTo>
                    <a:pt x="2664" y="57739"/>
                  </a:lnTo>
                  <a:cubicBezTo>
                    <a:pt x="2664" y="57739"/>
                    <a:pt x="7334" y="62280"/>
                    <a:pt x="17514" y="62280"/>
                  </a:cubicBezTo>
                  <a:cubicBezTo>
                    <a:pt x="23531" y="62280"/>
                    <a:pt x="31472" y="60694"/>
                    <a:pt x="41512" y="55647"/>
                  </a:cubicBezTo>
                  <a:lnTo>
                    <a:pt x="40005" y="31453"/>
                  </a:lnTo>
                  <a:lnTo>
                    <a:pt x="40046" y="9149"/>
                  </a:lnTo>
                  <a:cubicBezTo>
                    <a:pt x="40046" y="9149"/>
                    <a:pt x="39626" y="998"/>
                    <a:pt x="36984" y="411"/>
                  </a:cubicBezTo>
                  <a:cubicBezTo>
                    <a:pt x="36026" y="199"/>
                    <a:pt x="32505" y="1"/>
                    <a:pt x="281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-5004" y="3308528"/>
              <a:ext cx="2176854" cy="2018988"/>
            </a:xfrm>
            <a:custGeom>
              <a:avLst/>
              <a:gdLst/>
              <a:ahLst/>
              <a:cxnLst/>
              <a:rect l="l" t="t" r="r" b="b"/>
              <a:pathLst>
                <a:path w="91657" h="85010" extrusionOk="0">
                  <a:moveTo>
                    <a:pt x="45783" y="1"/>
                  </a:moveTo>
                  <a:cubicBezTo>
                    <a:pt x="25310" y="1"/>
                    <a:pt x="4864" y="924"/>
                    <a:pt x="4864" y="924"/>
                  </a:cubicBezTo>
                  <a:cubicBezTo>
                    <a:pt x="4864" y="924"/>
                    <a:pt x="1" y="20368"/>
                    <a:pt x="19049" y="24186"/>
                  </a:cubicBezTo>
                  <a:cubicBezTo>
                    <a:pt x="22794" y="24936"/>
                    <a:pt x="26963" y="25216"/>
                    <a:pt x="31244" y="25216"/>
                  </a:cubicBezTo>
                  <a:cubicBezTo>
                    <a:pt x="43830" y="25216"/>
                    <a:pt x="57392" y="22797"/>
                    <a:pt x="64057" y="22797"/>
                  </a:cubicBezTo>
                  <a:cubicBezTo>
                    <a:pt x="66654" y="22797"/>
                    <a:pt x="68204" y="23164"/>
                    <a:pt x="68240" y="24186"/>
                  </a:cubicBezTo>
                  <a:cubicBezTo>
                    <a:pt x="68398" y="28719"/>
                    <a:pt x="70568" y="84472"/>
                    <a:pt x="70568" y="84472"/>
                  </a:cubicBezTo>
                  <a:lnTo>
                    <a:pt x="91657" y="85010"/>
                  </a:lnTo>
                  <a:cubicBezTo>
                    <a:pt x="91657" y="85010"/>
                    <a:pt x="91657" y="6089"/>
                    <a:pt x="85403" y="3083"/>
                  </a:cubicBezTo>
                  <a:cubicBezTo>
                    <a:pt x="80358" y="658"/>
                    <a:pt x="63061" y="1"/>
                    <a:pt x="45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845581" y="1967352"/>
              <a:ext cx="375084" cy="468801"/>
            </a:xfrm>
            <a:custGeom>
              <a:avLst/>
              <a:gdLst/>
              <a:ahLst/>
              <a:cxnLst/>
              <a:rect l="l" t="t" r="r" b="b"/>
              <a:pathLst>
                <a:path w="15793" h="19739" extrusionOk="0">
                  <a:moveTo>
                    <a:pt x="1472" y="1"/>
                  </a:moveTo>
                  <a:cubicBezTo>
                    <a:pt x="562" y="1"/>
                    <a:pt x="1" y="70"/>
                    <a:pt x="1" y="70"/>
                  </a:cubicBezTo>
                  <a:lnTo>
                    <a:pt x="3063" y="16897"/>
                  </a:lnTo>
                  <a:lnTo>
                    <a:pt x="15793" y="19739"/>
                  </a:lnTo>
                  <a:lnTo>
                    <a:pt x="15332" y="11123"/>
                  </a:lnTo>
                  <a:cubicBezTo>
                    <a:pt x="13694" y="1038"/>
                    <a:pt x="4986" y="1"/>
                    <a:pt x="1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958126" y="2924466"/>
              <a:ext cx="420613" cy="457306"/>
            </a:xfrm>
            <a:custGeom>
              <a:avLst/>
              <a:gdLst/>
              <a:ahLst/>
              <a:cxnLst/>
              <a:rect l="l" t="t" r="r" b="b"/>
              <a:pathLst>
                <a:path w="17710" h="19255" extrusionOk="0">
                  <a:moveTo>
                    <a:pt x="9385" y="0"/>
                  </a:moveTo>
                  <a:cubicBezTo>
                    <a:pt x="8277" y="0"/>
                    <a:pt x="1222" y="5483"/>
                    <a:pt x="1222" y="5483"/>
                  </a:cubicBezTo>
                  <a:cubicBezTo>
                    <a:pt x="1222" y="5483"/>
                    <a:pt x="1" y="19254"/>
                    <a:pt x="2564" y="19254"/>
                  </a:cubicBezTo>
                  <a:cubicBezTo>
                    <a:pt x="2585" y="19254"/>
                    <a:pt x="2606" y="19253"/>
                    <a:pt x="2628" y="19251"/>
                  </a:cubicBezTo>
                  <a:cubicBezTo>
                    <a:pt x="2628" y="19251"/>
                    <a:pt x="12827" y="16960"/>
                    <a:pt x="13643" y="16070"/>
                  </a:cubicBezTo>
                  <a:cubicBezTo>
                    <a:pt x="14460" y="15182"/>
                    <a:pt x="9615" y="14753"/>
                    <a:pt x="9615" y="14753"/>
                  </a:cubicBezTo>
                  <a:cubicBezTo>
                    <a:pt x="9615" y="14753"/>
                    <a:pt x="14517" y="14558"/>
                    <a:pt x="15333" y="13668"/>
                  </a:cubicBezTo>
                  <a:cubicBezTo>
                    <a:pt x="16150" y="12779"/>
                    <a:pt x="9250" y="11719"/>
                    <a:pt x="9249" y="11719"/>
                  </a:cubicBezTo>
                  <a:lnTo>
                    <a:pt x="9249" y="11719"/>
                  </a:lnTo>
                  <a:cubicBezTo>
                    <a:pt x="9249" y="11719"/>
                    <a:pt x="10832" y="11876"/>
                    <a:pt x="12500" y="11876"/>
                  </a:cubicBezTo>
                  <a:cubicBezTo>
                    <a:pt x="14317" y="11876"/>
                    <a:pt x="16236" y="11689"/>
                    <a:pt x="16321" y="10911"/>
                  </a:cubicBezTo>
                  <a:cubicBezTo>
                    <a:pt x="16485" y="9416"/>
                    <a:pt x="8913" y="8197"/>
                    <a:pt x="8913" y="8197"/>
                  </a:cubicBezTo>
                  <a:lnTo>
                    <a:pt x="8913" y="8197"/>
                  </a:lnTo>
                  <a:cubicBezTo>
                    <a:pt x="8913" y="8197"/>
                    <a:pt x="10469" y="8321"/>
                    <a:pt x="12239" y="8321"/>
                  </a:cubicBezTo>
                  <a:cubicBezTo>
                    <a:pt x="14459" y="8321"/>
                    <a:pt x="17016" y="8126"/>
                    <a:pt x="17264" y="7246"/>
                  </a:cubicBezTo>
                  <a:cubicBezTo>
                    <a:pt x="17709" y="5666"/>
                    <a:pt x="7195" y="4884"/>
                    <a:pt x="7195" y="4884"/>
                  </a:cubicBezTo>
                  <a:cubicBezTo>
                    <a:pt x="9767" y="3110"/>
                    <a:pt x="10139" y="485"/>
                    <a:pt x="9486" y="26"/>
                  </a:cubicBezTo>
                  <a:cubicBezTo>
                    <a:pt x="9462" y="9"/>
                    <a:pt x="9428" y="0"/>
                    <a:pt x="9385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-126788" y="2167101"/>
              <a:ext cx="1146389" cy="1238159"/>
            </a:xfrm>
            <a:custGeom>
              <a:avLst/>
              <a:gdLst/>
              <a:ahLst/>
              <a:cxnLst/>
              <a:rect l="l" t="t" r="r" b="b"/>
              <a:pathLst>
                <a:path w="48269" h="52133" extrusionOk="0">
                  <a:moveTo>
                    <a:pt x="10570" y="0"/>
                  </a:moveTo>
                  <a:cubicBezTo>
                    <a:pt x="10570" y="0"/>
                    <a:pt x="4789" y="12066"/>
                    <a:pt x="2309" y="32150"/>
                  </a:cubicBezTo>
                  <a:cubicBezTo>
                    <a:pt x="0" y="50833"/>
                    <a:pt x="16160" y="52133"/>
                    <a:pt x="22355" y="52133"/>
                  </a:cubicBezTo>
                  <a:cubicBezTo>
                    <a:pt x="22798" y="52133"/>
                    <a:pt x="23190" y="52126"/>
                    <a:pt x="23520" y="52119"/>
                  </a:cubicBezTo>
                  <a:cubicBezTo>
                    <a:pt x="28474" y="52008"/>
                    <a:pt x="48268" y="51275"/>
                    <a:pt x="48268" y="51275"/>
                  </a:cubicBezTo>
                  <a:lnTo>
                    <a:pt x="46905" y="37374"/>
                  </a:lnTo>
                  <a:cubicBezTo>
                    <a:pt x="46905" y="37374"/>
                    <a:pt x="45234" y="37430"/>
                    <a:pt x="42461" y="37430"/>
                  </a:cubicBezTo>
                  <a:cubicBezTo>
                    <a:pt x="37776" y="37430"/>
                    <a:pt x="29944" y="37269"/>
                    <a:pt x="21714" y="36402"/>
                  </a:cubicBezTo>
                  <a:cubicBezTo>
                    <a:pt x="15751" y="35775"/>
                    <a:pt x="25823" y="4074"/>
                    <a:pt x="25823" y="4074"/>
                  </a:cubicBezTo>
                  <a:lnTo>
                    <a:pt x="105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154184" y="3331421"/>
              <a:ext cx="20283" cy="105497"/>
            </a:xfrm>
            <a:custGeom>
              <a:avLst/>
              <a:gdLst/>
              <a:ahLst/>
              <a:cxnLst/>
              <a:rect l="l" t="t" r="r" b="b"/>
              <a:pathLst>
                <a:path w="854" h="4442" extrusionOk="0">
                  <a:moveTo>
                    <a:pt x="718" y="1"/>
                  </a:moveTo>
                  <a:cubicBezTo>
                    <a:pt x="591" y="1"/>
                    <a:pt x="161" y="941"/>
                    <a:pt x="84" y="2189"/>
                  </a:cubicBezTo>
                  <a:cubicBezTo>
                    <a:pt x="0" y="3448"/>
                    <a:pt x="295" y="4441"/>
                    <a:pt x="418" y="4441"/>
                  </a:cubicBezTo>
                  <a:cubicBezTo>
                    <a:pt x="419" y="4441"/>
                    <a:pt x="421" y="4441"/>
                    <a:pt x="422" y="4441"/>
                  </a:cubicBezTo>
                  <a:cubicBezTo>
                    <a:pt x="556" y="4419"/>
                    <a:pt x="470" y="3425"/>
                    <a:pt x="551" y="2220"/>
                  </a:cubicBezTo>
                  <a:cubicBezTo>
                    <a:pt x="623" y="1013"/>
                    <a:pt x="853" y="46"/>
                    <a:pt x="726" y="2"/>
                  </a:cubicBezTo>
                  <a:cubicBezTo>
                    <a:pt x="723" y="1"/>
                    <a:pt x="721" y="1"/>
                    <a:pt x="71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197097" y="3536727"/>
              <a:ext cx="70276" cy="84051"/>
            </a:xfrm>
            <a:custGeom>
              <a:avLst/>
              <a:gdLst/>
              <a:ahLst/>
              <a:cxnLst/>
              <a:rect l="l" t="t" r="r" b="b"/>
              <a:pathLst>
                <a:path w="2959" h="3539" extrusionOk="0">
                  <a:moveTo>
                    <a:pt x="126" y="0"/>
                  </a:moveTo>
                  <a:cubicBezTo>
                    <a:pt x="120" y="0"/>
                    <a:pt x="115" y="1"/>
                    <a:pt x="111" y="3"/>
                  </a:cubicBezTo>
                  <a:cubicBezTo>
                    <a:pt x="0" y="61"/>
                    <a:pt x="392" y="1018"/>
                    <a:pt x="1176" y="2012"/>
                  </a:cubicBezTo>
                  <a:cubicBezTo>
                    <a:pt x="1903" y="2941"/>
                    <a:pt x="2675" y="3538"/>
                    <a:pt x="2843" y="3538"/>
                  </a:cubicBezTo>
                  <a:cubicBezTo>
                    <a:pt x="2855" y="3538"/>
                    <a:pt x="2863" y="3535"/>
                    <a:pt x="2869" y="3529"/>
                  </a:cubicBezTo>
                  <a:cubicBezTo>
                    <a:pt x="2959" y="3431"/>
                    <a:pt x="2294" y="2685"/>
                    <a:pt x="1543" y="1723"/>
                  </a:cubicBezTo>
                  <a:cubicBezTo>
                    <a:pt x="816" y="801"/>
                    <a:pt x="270" y="0"/>
                    <a:pt x="126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350372" y="3681522"/>
              <a:ext cx="101056" cy="41325"/>
            </a:xfrm>
            <a:custGeom>
              <a:avLst/>
              <a:gdLst/>
              <a:ahLst/>
              <a:cxnLst/>
              <a:rect l="l" t="t" r="r" b="b"/>
              <a:pathLst>
                <a:path w="4255" h="1740" extrusionOk="0">
                  <a:moveTo>
                    <a:pt x="123" y="1"/>
                  </a:moveTo>
                  <a:cubicBezTo>
                    <a:pt x="91" y="1"/>
                    <a:pt x="71" y="8"/>
                    <a:pt x="63" y="22"/>
                  </a:cubicBezTo>
                  <a:cubicBezTo>
                    <a:pt x="1" y="133"/>
                    <a:pt x="848" y="712"/>
                    <a:pt x="2013" y="1179"/>
                  </a:cubicBezTo>
                  <a:cubicBezTo>
                    <a:pt x="2938" y="1552"/>
                    <a:pt x="3764" y="1740"/>
                    <a:pt x="4081" y="1740"/>
                  </a:cubicBezTo>
                  <a:cubicBezTo>
                    <a:pt x="4163" y="1740"/>
                    <a:pt x="4212" y="1727"/>
                    <a:pt x="4219" y="1702"/>
                  </a:cubicBezTo>
                  <a:cubicBezTo>
                    <a:pt x="4255" y="1576"/>
                    <a:pt x="3324" y="1202"/>
                    <a:pt x="2186" y="747"/>
                  </a:cubicBezTo>
                  <a:cubicBezTo>
                    <a:pt x="1186" y="348"/>
                    <a:pt x="354" y="1"/>
                    <a:pt x="123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553899" y="3743577"/>
              <a:ext cx="106590" cy="17338"/>
            </a:xfrm>
            <a:custGeom>
              <a:avLst/>
              <a:gdLst/>
              <a:ahLst/>
              <a:cxnLst/>
              <a:rect l="l" t="t" r="r" b="b"/>
              <a:pathLst>
                <a:path w="4488" h="730" extrusionOk="0">
                  <a:moveTo>
                    <a:pt x="552" y="1"/>
                  </a:moveTo>
                  <a:cubicBezTo>
                    <a:pt x="230" y="1"/>
                    <a:pt x="32" y="28"/>
                    <a:pt x="23" y="83"/>
                  </a:cubicBezTo>
                  <a:cubicBezTo>
                    <a:pt x="0" y="211"/>
                    <a:pt x="985" y="441"/>
                    <a:pt x="2219" y="596"/>
                  </a:cubicBezTo>
                  <a:cubicBezTo>
                    <a:pt x="2912" y="684"/>
                    <a:pt x="3535" y="729"/>
                    <a:pt x="3949" y="729"/>
                  </a:cubicBezTo>
                  <a:cubicBezTo>
                    <a:pt x="4274" y="729"/>
                    <a:pt x="4471" y="702"/>
                    <a:pt x="4476" y="645"/>
                  </a:cubicBezTo>
                  <a:cubicBezTo>
                    <a:pt x="4487" y="518"/>
                    <a:pt x="3504" y="287"/>
                    <a:pt x="2280" y="132"/>
                  </a:cubicBezTo>
                  <a:cubicBezTo>
                    <a:pt x="1589" y="46"/>
                    <a:pt x="967" y="1"/>
                    <a:pt x="552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766212" y="3764405"/>
              <a:ext cx="106780" cy="12872"/>
            </a:xfrm>
            <a:custGeom>
              <a:avLst/>
              <a:gdLst/>
              <a:ahLst/>
              <a:cxnLst/>
              <a:rect l="l" t="t" r="r" b="b"/>
              <a:pathLst>
                <a:path w="4496" h="542" extrusionOk="0">
                  <a:moveTo>
                    <a:pt x="1129" y="0"/>
                  </a:moveTo>
                  <a:cubicBezTo>
                    <a:pt x="465" y="0"/>
                    <a:pt x="16" y="48"/>
                    <a:pt x="10" y="134"/>
                  </a:cubicBezTo>
                  <a:cubicBezTo>
                    <a:pt x="0" y="263"/>
                    <a:pt x="996" y="428"/>
                    <a:pt x="2236" y="504"/>
                  </a:cubicBezTo>
                  <a:cubicBezTo>
                    <a:pt x="2645" y="529"/>
                    <a:pt x="3030" y="541"/>
                    <a:pt x="3361" y="541"/>
                  </a:cubicBezTo>
                  <a:cubicBezTo>
                    <a:pt x="4031" y="541"/>
                    <a:pt x="4485" y="493"/>
                    <a:pt x="4489" y="407"/>
                  </a:cubicBezTo>
                  <a:cubicBezTo>
                    <a:pt x="4496" y="278"/>
                    <a:pt x="3500" y="113"/>
                    <a:pt x="2264" y="37"/>
                  </a:cubicBezTo>
                  <a:cubicBezTo>
                    <a:pt x="1850" y="12"/>
                    <a:pt x="1463" y="0"/>
                    <a:pt x="1129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979215" y="3773785"/>
              <a:ext cx="106756" cy="11329"/>
            </a:xfrm>
            <a:custGeom>
              <a:avLst/>
              <a:gdLst/>
              <a:ahLst/>
              <a:cxnLst/>
              <a:rect l="l" t="t" r="r" b="b"/>
              <a:pathLst>
                <a:path w="4495" h="477" extrusionOk="0">
                  <a:moveTo>
                    <a:pt x="1834" y="1"/>
                  </a:moveTo>
                  <a:cubicBezTo>
                    <a:pt x="796" y="1"/>
                    <a:pt x="9" y="80"/>
                    <a:pt x="6" y="194"/>
                  </a:cubicBezTo>
                  <a:cubicBezTo>
                    <a:pt x="1" y="323"/>
                    <a:pt x="1003" y="447"/>
                    <a:pt x="2244" y="472"/>
                  </a:cubicBezTo>
                  <a:cubicBezTo>
                    <a:pt x="2390" y="475"/>
                    <a:pt x="2533" y="476"/>
                    <a:pt x="2671" y="476"/>
                  </a:cubicBezTo>
                  <a:cubicBezTo>
                    <a:pt x="3708" y="476"/>
                    <a:pt x="4492" y="398"/>
                    <a:pt x="4493" y="284"/>
                  </a:cubicBezTo>
                  <a:cubicBezTo>
                    <a:pt x="4495" y="154"/>
                    <a:pt x="3492" y="29"/>
                    <a:pt x="2254" y="5"/>
                  </a:cubicBezTo>
                  <a:cubicBezTo>
                    <a:pt x="2111" y="2"/>
                    <a:pt x="1970" y="1"/>
                    <a:pt x="183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1192478" y="3773690"/>
              <a:ext cx="106733" cy="11353"/>
            </a:xfrm>
            <a:custGeom>
              <a:avLst/>
              <a:gdLst/>
              <a:ahLst/>
              <a:cxnLst/>
              <a:rect l="l" t="t" r="r" b="b"/>
              <a:pathLst>
                <a:path w="4494" h="478" extrusionOk="0">
                  <a:moveTo>
                    <a:pt x="2688" y="1"/>
                  </a:moveTo>
                  <a:cubicBezTo>
                    <a:pt x="2544" y="1"/>
                    <a:pt x="2394" y="2"/>
                    <a:pt x="2240" y="6"/>
                  </a:cubicBezTo>
                  <a:cubicBezTo>
                    <a:pt x="1003" y="30"/>
                    <a:pt x="0" y="156"/>
                    <a:pt x="2" y="285"/>
                  </a:cubicBezTo>
                  <a:cubicBezTo>
                    <a:pt x="2" y="398"/>
                    <a:pt x="778" y="477"/>
                    <a:pt x="1807" y="477"/>
                  </a:cubicBezTo>
                  <a:cubicBezTo>
                    <a:pt x="1951" y="477"/>
                    <a:pt x="2099" y="476"/>
                    <a:pt x="2250" y="473"/>
                  </a:cubicBezTo>
                  <a:cubicBezTo>
                    <a:pt x="3491" y="447"/>
                    <a:pt x="4494" y="321"/>
                    <a:pt x="4489" y="192"/>
                  </a:cubicBezTo>
                  <a:cubicBezTo>
                    <a:pt x="4485" y="79"/>
                    <a:pt x="3712" y="1"/>
                    <a:pt x="268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1405433" y="3764310"/>
              <a:ext cx="106733" cy="12778"/>
            </a:xfrm>
            <a:custGeom>
              <a:avLst/>
              <a:gdLst/>
              <a:ahLst/>
              <a:cxnLst/>
              <a:rect l="l" t="t" r="r" b="b"/>
              <a:pathLst>
                <a:path w="4494" h="538" extrusionOk="0">
                  <a:moveTo>
                    <a:pt x="3368" y="0"/>
                  </a:moveTo>
                  <a:cubicBezTo>
                    <a:pt x="3034" y="0"/>
                    <a:pt x="2645" y="12"/>
                    <a:pt x="2232" y="37"/>
                  </a:cubicBezTo>
                  <a:cubicBezTo>
                    <a:pt x="997" y="110"/>
                    <a:pt x="1" y="275"/>
                    <a:pt x="6" y="404"/>
                  </a:cubicBezTo>
                  <a:cubicBezTo>
                    <a:pt x="10" y="490"/>
                    <a:pt x="464" y="538"/>
                    <a:pt x="1135" y="538"/>
                  </a:cubicBezTo>
                  <a:cubicBezTo>
                    <a:pt x="1466" y="538"/>
                    <a:pt x="1851" y="526"/>
                    <a:pt x="2261" y="502"/>
                  </a:cubicBezTo>
                  <a:cubicBezTo>
                    <a:pt x="3500" y="428"/>
                    <a:pt x="4493" y="262"/>
                    <a:pt x="4487" y="131"/>
                  </a:cubicBezTo>
                  <a:cubicBezTo>
                    <a:pt x="4481" y="47"/>
                    <a:pt x="4032" y="0"/>
                    <a:pt x="3368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1615467" y="3778844"/>
              <a:ext cx="62961" cy="84621"/>
            </a:xfrm>
            <a:custGeom>
              <a:avLst/>
              <a:gdLst/>
              <a:ahLst/>
              <a:cxnLst/>
              <a:rect l="l" t="t" r="r" b="b"/>
              <a:pathLst>
                <a:path w="2651" h="3563" extrusionOk="0">
                  <a:moveTo>
                    <a:pt x="128" y="1"/>
                  </a:moveTo>
                  <a:cubicBezTo>
                    <a:pt x="88" y="1"/>
                    <a:pt x="65" y="9"/>
                    <a:pt x="63" y="25"/>
                  </a:cubicBezTo>
                  <a:cubicBezTo>
                    <a:pt x="1" y="153"/>
                    <a:pt x="925" y="592"/>
                    <a:pt x="1554" y="1588"/>
                  </a:cubicBezTo>
                  <a:cubicBezTo>
                    <a:pt x="2169" y="2565"/>
                    <a:pt x="2347" y="3563"/>
                    <a:pt x="2493" y="3563"/>
                  </a:cubicBezTo>
                  <a:cubicBezTo>
                    <a:pt x="2495" y="3563"/>
                    <a:pt x="2497" y="3563"/>
                    <a:pt x="2499" y="3562"/>
                  </a:cubicBezTo>
                  <a:cubicBezTo>
                    <a:pt x="2604" y="3561"/>
                    <a:pt x="2651" y="2472"/>
                    <a:pt x="1946" y="1335"/>
                  </a:cubicBezTo>
                  <a:cubicBezTo>
                    <a:pt x="1310" y="345"/>
                    <a:pt x="381" y="1"/>
                    <a:pt x="12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1675860" y="3969806"/>
              <a:ext cx="12896" cy="106590"/>
            </a:xfrm>
            <a:custGeom>
              <a:avLst/>
              <a:gdLst/>
              <a:ahLst/>
              <a:cxnLst/>
              <a:rect l="l" t="t" r="r" b="b"/>
              <a:pathLst>
                <a:path w="543" h="4488" extrusionOk="0">
                  <a:moveTo>
                    <a:pt x="202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72" y="5"/>
                    <a:pt x="0" y="1013"/>
                    <a:pt x="38" y="2250"/>
                  </a:cubicBezTo>
                  <a:cubicBezTo>
                    <a:pt x="75" y="3488"/>
                    <a:pt x="212" y="4488"/>
                    <a:pt x="341" y="4488"/>
                  </a:cubicBezTo>
                  <a:cubicBezTo>
                    <a:pt x="341" y="4488"/>
                    <a:pt x="341" y="4488"/>
                    <a:pt x="341" y="4488"/>
                  </a:cubicBezTo>
                  <a:cubicBezTo>
                    <a:pt x="470" y="4483"/>
                    <a:pt x="542" y="3475"/>
                    <a:pt x="505" y="2237"/>
                  </a:cubicBezTo>
                  <a:cubicBezTo>
                    <a:pt x="467" y="1000"/>
                    <a:pt x="330" y="0"/>
                    <a:pt x="202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1682439" y="4182901"/>
              <a:ext cx="12896" cy="106543"/>
            </a:xfrm>
            <a:custGeom>
              <a:avLst/>
              <a:gdLst/>
              <a:ahLst/>
              <a:cxnLst/>
              <a:rect l="l" t="t" r="r" b="b"/>
              <a:pathLst>
                <a:path w="543" h="4486" extrusionOk="0">
                  <a:moveTo>
                    <a:pt x="204" y="0"/>
                  </a:moveTo>
                  <a:cubicBezTo>
                    <a:pt x="204" y="0"/>
                    <a:pt x="203" y="0"/>
                    <a:pt x="203" y="0"/>
                  </a:cubicBezTo>
                  <a:cubicBezTo>
                    <a:pt x="74" y="3"/>
                    <a:pt x="1" y="1011"/>
                    <a:pt x="40" y="2250"/>
                  </a:cubicBezTo>
                  <a:cubicBezTo>
                    <a:pt x="77" y="3487"/>
                    <a:pt x="212" y="4486"/>
                    <a:pt x="341" y="4486"/>
                  </a:cubicBezTo>
                  <a:cubicBezTo>
                    <a:pt x="341" y="4486"/>
                    <a:pt x="342" y="4486"/>
                    <a:pt x="342" y="4486"/>
                  </a:cubicBezTo>
                  <a:cubicBezTo>
                    <a:pt x="471" y="4482"/>
                    <a:pt x="543" y="3475"/>
                    <a:pt x="505" y="2235"/>
                  </a:cubicBezTo>
                  <a:cubicBezTo>
                    <a:pt x="468" y="998"/>
                    <a:pt x="331" y="0"/>
                    <a:pt x="204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1689065" y="4395950"/>
              <a:ext cx="12920" cy="106590"/>
            </a:xfrm>
            <a:custGeom>
              <a:avLst/>
              <a:gdLst/>
              <a:ahLst/>
              <a:cxnLst/>
              <a:rect l="l" t="t" r="r" b="b"/>
              <a:pathLst>
                <a:path w="544" h="4488" extrusionOk="0">
                  <a:moveTo>
                    <a:pt x="202" y="0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73" y="5"/>
                    <a:pt x="1" y="1013"/>
                    <a:pt x="39" y="2250"/>
                  </a:cubicBezTo>
                  <a:cubicBezTo>
                    <a:pt x="76" y="3488"/>
                    <a:pt x="213" y="4487"/>
                    <a:pt x="342" y="4487"/>
                  </a:cubicBezTo>
                  <a:cubicBezTo>
                    <a:pt x="342" y="4487"/>
                    <a:pt x="342" y="4487"/>
                    <a:pt x="342" y="4487"/>
                  </a:cubicBezTo>
                  <a:cubicBezTo>
                    <a:pt x="471" y="4482"/>
                    <a:pt x="543" y="3475"/>
                    <a:pt x="506" y="2237"/>
                  </a:cubicBezTo>
                  <a:cubicBezTo>
                    <a:pt x="468" y="1000"/>
                    <a:pt x="331" y="0"/>
                    <a:pt x="202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1695667" y="4609022"/>
              <a:ext cx="12896" cy="106566"/>
            </a:xfrm>
            <a:custGeom>
              <a:avLst/>
              <a:gdLst/>
              <a:ahLst/>
              <a:cxnLst/>
              <a:rect l="l" t="t" r="r" b="b"/>
              <a:pathLst>
                <a:path w="543" h="4487" extrusionOk="0">
                  <a:moveTo>
                    <a:pt x="204" y="1"/>
                  </a:moveTo>
                  <a:cubicBezTo>
                    <a:pt x="203" y="1"/>
                    <a:pt x="203" y="1"/>
                    <a:pt x="203" y="1"/>
                  </a:cubicBezTo>
                  <a:cubicBezTo>
                    <a:pt x="74" y="4"/>
                    <a:pt x="1" y="1013"/>
                    <a:pt x="40" y="2251"/>
                  </a:cubicBezTo>
                  <a:cubicBezTo>
                    <a:pt x="77" y="3486"/>
                    <a:pt x="212" y="4486"/>
                    <a:pt x="341" y="4486"/>
                  </a:cubicBezTo>
                  <a:cubicBezTo>
                    <a:pt x="341" y="4486"/>
                    <a:pt x="342" y="4486"/>
                    <a:pt x="342" y="4486"/>
                  </a:cubicBezTo>
                  <a:cubicBezTo>
                    <a:pt x="471" y="4483"/>
                    <a:pt x="543" y="3476"/>
                    <a:pt x="505" y="2236"/>
                  </a:cubicBezTo>
                  <a:cubicBezTo>
                    <a:pt x="468" y="999"/>
                    <a:pt x="331" y="1"/>
                    <a:pt x="20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1702293" y="4822070"/>
              <a:ext cx="12896" cy="106614"/>
            </a:xfrm>
            <a:custGeom>
              <a:avLst/>
              <a:gdLst/>
              <a:ahLst/>
              <a:cxnLst/>
              <a:rect l="l" t="t" r="r" b="b"/>
              <a:pathLst>
                <a:path w="543" h="4489" extrusionOk="0">
                  <a:moveTo>
                    <a:pt x="202" y="1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74" y="6"/>
                    <a:pt x="1" y="1013"/>
                    <a:pt x="38" y="2251"/>
                  </a:cubicBezTo>
                  <a:cubicBezTo>
                    <a:pt x="76" y="3488"/>
                    <a:pt x="213" y="4488"/>
                    <a:pt x="341" y="4488"/>
                  </a:cubicBezTo>
                  <a:cubicBezTo>
                    <a:pt x="342" y="4488"/>
                    <a:pt x="342" y="4488"/>
                    <a:pt x="342" y="4488"/>
                  </a:cubicBezTo>
                  <a:cubicBezTo>
                    <a:pt x="471" y="4483"/>
                    <a:pt x="543" y="3476"/>
                    <a:pt x="505" y="2238"/>
                  </a:cubicBezTo>
                  <a:cubicBezTo>
                    <a:pt x="468" y="1001"/>
                    <a:pt x="331" y="1"/>
                    <a:pt x="202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1708895" y="5035165"/>
              <a:ext cx="12944" cy="106566"/>
            </a:xfrm>
            <a:custGeom>
              <a:avLst/>
              <a:gdLst/>
              <a:ahLst/>
              <a:cxnLst/>
              <a:rect l="l" t="t" r="r" b="b"/>
              <a:pathLst>
                <a:path w="545" h="4487" extrusionOk="0">
                  <a:moveTo>
                    <a:pt x="204" y="1"/>
                  </a:moveTo>
                  <a:cubicBezTo>
                    <a:pt x="204" y="1"/>
                    <a:pt x="203" y="1"/>
                    <a:pt x="203" y="1"/>
                  </a:cubicBezTo>
                  <a:cubicBezTo>
                    <a:pt x="74" y="4"/>
                    <a:pt x="0" y="1011"/>
                    <a:pt x="38" y="2251"/>
                  </a:cubicBezTo>
                  <a:cubicBezTo>
                    <a:pt x="77" y="3486"/>
                    <a:pt x="212" y="4486"/>
                    <a:pt x="341" y="4486"/>
                  </a:cubicBezTo>
                  <a:cubicBezTo>
                    <a:pt x="341" y="4486"/>
                    <a:pt x="341" y="4486"/>
                    <a:pt x="342" y="4486"/>
                  </a:cubicBezTo>
                  <a:cubicBezTo>
                    <a:pt x="471" y="4483"/>
                    <a:pt x="544" y="3476"/>
                    <a:pt x="505" y="2236"/>
                  </a:cubicBezTo>
                  <a:cubicBezTo>
                    <a:pt x="467" y="1000"/>
                    <a:pt x="333" y="1"/>
                    <a:pt x="20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1714832" y="5248214"/>
              <a:ext cx="11424" cy="16079"/>
            </a:xfrm>
            <a:custGeom>
              <a:avLst/>
              <a:gdLst/>
              <a:ahLst/>
              <a:cxnLst/>
              <a:rect l="l" t="t" r="r" b="b"/>
              <a:pathLst>
                <a:path w="481" h="677" extrusionOk="0">
                  <a:moveTo>
                    <a:pt x="237" y="1"/>
                  </a:moveTo>
                  <a:cubicBezTo>
                    <a:pt x="235" y="1"/>
                    <a:pt x="233" y="1"/>
                    <a:pt x="230" y="1"/>
                  </a:cubicBezTo>
                  <a:cubicBezTo>
                    <a:pt x="101" y="4"/>
                    <a:pt x="0" y="159"/>
                    <a:pt x="7" y="345"/>
                  </a:cubicBezTo>
                  <a:cubicBezTo>
                    <a:pt x="15" y="530"/>
                    <a:pt x="119" y="677"/>
                    <a:pt x="246" y="677"/>
                  </a:cubicBezTo>
                  <a:cubicBezTo>
                    <a:pt x="248" y="677"/>
                    <a:pt x="250" y="677"/>
                    <a:pt x="252" y="677"/>
                  </a:cubicBezTo>
                  <a:cubicBezTo>
                    <a:pt x="382" y="674"/>
                    <a:pt x="480" y="518"/>
                    <a:pt x="474" y="331"/>
                  </a:cubicBezTo>
                  <a:cubicBezTo>
                    <a:pt x="469" y="147"/>
                    <a:pt x="363" y="1"/>
                    <a:pt x="237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466646" y="1318494"/>
              <a:ext cx="600851" cy="761520"/>
            </a:xfrm>
            <a:custGeom>
              <a:avLst/>
              <a:gdLst/>
              <a:ahLst/>
              <a:cxnLst/>
              <a:rect l="l" t="t" r="r" b="b"/>
              <a:pathLst>
                <a:path w="25299" h="32064" extrusionOk="0">
                  <a:moveTo>
                    <a:pt x="13171" y="0"/>
                  </a:moveTo>
                  <a:cubicBezTo>
                    <a:pt x="7030" y="0"/>
                    <a:pt x="6738" y="2922"/>
                    <a:pt x="6738" y="2922"/>
                  </a:cubicBezTo>
                  <a:lnTo>
                    <a:pt x="6738" y="7986"/>
                  </a:lnTo>
                  <a:cubicBezTo>
                    <a:pt x="6738" y="7986"/>
                    <a:pt x="5074" y="6805"/>
                    <a:pt x="3478" y="6805"/>
                  </a:cubicBezTo>
                  <a:cubicBezTo>
                    <a:pt x="2302" y="6805"/>
                    <a:pt x="1163" y="7446"/>
                    <a:pt x="755" y="9674"/>
                  </a:cubicBezTo>
                  <a:cubicBezTo>
                    <a:pt x="0" y="13782"/>
                    <a:pt x="3976" y="14582"/>
                    <a:pt x="3976" y="14582"/>
                  </a:cubicBezTo>
                  <a:lnTo>
                    <a:pt x="3041" y="26483"/>
                  </a:lnTo>
                  <a:cubicBezTo>
                    <a:pt x="2918" y="28041"/>
                    <a:pt x="3406" y="29629"/>
                    <a:pt x="4525" y="30719"/>
                  </a:cubicBezTo>
                  <a:cubicBezTo>
                    <a:pt x="5538" y="31705"/>
                    <a:pt x="6694" y="32064"/>
                    <a:pt x="7841" y="32064"/>
                  </a:cubicBezTo>
                  <a:cubicBezTo>
                    <a:pt x="9593" y="32064"/>
                    <a:pt x="11324" y="31226"/>
                    <a:pt x="12494" y="30501"/>
                  </a:cubicBezTo>
                  <a:cubicBezTo>
                    <a:pt x="13401" y="29940"/>
                    <a:pt x="13952" y="28947"/>
                    <a:pt x="13950" y="27879"/>
                  </a:cubicBezTo>
                  <a:lnTo>
                    <a:pt x="13950" y="24716"/>
                  </a:lnTo>
                  <a:lnTo>
                    <a:pt x="18245" y="24708"/>
                  </a:lnTo>
                  <a:cubicBezTo>
                    <a:pt x="25299" y="24357"/>
                    <a:pt x="24076" y="2001"/>
                    <a:pt x="24076" y="2001"/>
                  </a:cubicBezTo>
                  <a:cubicBezTo>
                    <a:pt x="24061" y="161"/>
                    <a:pt x="20240" y="159"/>
                    <a:pt x="20240" y="159"/>
                  </a:cubicBezTo>
                  <a:lnTo>
                    <a:pt x="13643" y="6"/>
                  </a:lnTo>
                  <a:cubicBezTo>
                    <a:pt x="13482" y="2"/>
                    <a:pt x="13325" y="0"/>
                    <a:pt x="13171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911816" y="1567759"/>
              <a:ext cx="32039" cy="158151"/>
            </a:xfrm>
            <a:custGeom>
              <a:avLst/>
              <a:gdLst/>
              <a:ahLst/>
              <a:cxnLst/>
              <a:rect l="l" t="t" r="r" b="b"/>
              <a:pathLst>
                <a:path w="1349" h="6659" extrusionOk="0">
                  <a:moveTo>
                    <a:pt x="1054" y="1"/>
                  </a:moveTo>
                  <a:cubicBezTo>
                    <a:pt x="1054" y="1"/>
                    <a:pt x="1054" y="1"/>
                    <a:pt x="1054" y="1"/>
                  </a:cubicBezTo>
                  <a:cubicBezTo>
                    <a:pt x="925" y="3"/>
                    <a:pt x="845" y="1627"/>
                    <a:pt x="876" y="3629"/>
                  </a:cubicBezTo>
                  <a:cubicBezTo>
                    <a:pt x="855" y="4622"/>
                    <a:pt x="1046" y="5582"/>
                    <a:pt x="783" y="6064"/>
                  </a:cubicBezTo>
                  <a:cubicBezTo>
                    <a:pt x="651" y="6307"/>
                    <a:pt x="435" y="6436"/>
                    <a:pt x="283" y="6477"/>
                  </a:cubicBezTo>
                  <a:cubicBezTo>
                    <a:pt x="130" y="6519"/>
                    <a:pt x="27" y="6497"/>
                    <a:pt x="14" y="6529"/>
                  </a:cubicBezTo>
                  <a:cubicBezTo>
                    <a:pt x="1" y="6552"/>
                    <a:pt x="87" y="6647"/>
                    <a:pt x="303" y="6658"/>
                  </a:cubicBezTo>
                  <a:cubicBezTo>
                    <a:pt x="310" y="6658"/>
                    <a:pt x="317" y="6659"/>
                    <a:pt x="325" y="6659"/>
                  </a:cubicBezTo>
                  <a:cubicBezTo>
                    <a:pt x="534" y="6659"/>
                    <a:pt x="838" y="6546"/>
                    <a:pt x="1061" y="6242"/>
                  </a:cubicBezTo>
                  <a:cubicBezTo>
                    <a:pt x="1291" y="5923"/>
                    <a:pt x="1346" y="5471"/>
                    <a:pt x="1348" y="5033"/>
                  </a:cubicBezTo>
                  <a:cubicBezTo>
                    <a:pt x="1346" y="4560"/>
                    <a:pt x="1345" y="4101"/>
                    <a:pt x="1345" y="3621"/>
                  </a:cubicBezTo>
                  <a:cubicBezTo>
                    <a:pt x="1314" y="1621"/>
                    <a:pt x="1183" y="1"/>
                    <a:pt x="1054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9"/>
            <p:cNvSpPr/>
            <p:nvPr/>
          </p:nvSpPr>
          <p:spPr>
            <a:xfrm>
              <a:off x="818958" y="1571986"/>
              <a:ext cx="12231" cy="38665"/>
            </a:xfrm>
            <a:custGeom>
              <a:avLst/>
              <a:gdLst/>
              <a:ahLst/>
              <a:cxnLst/>
              <a:rect l="l" t="t" r="r" b="b"/>
              <a:pathLst>
                <a:path w="515" h="1628" extrusionOk="0">
                  <a:moveTo>
                    <a:pt x="217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85" y="9"/>
                    <a:pt x="0" y="378"/>
                    <a:pt x="25" y="827"/>
                  </a:cubicBezTo>
                  <a:cubicBezTo>
                    <a:pt x="47" y="1272"/>
                    <a:pt x="169" y="1627"/>
                    <a:pt x="297" y="1627"/>
                  </a:cubicBezTo>
                  <a:cubicBezTo>
                    <a:pt x="298" y="1627"/>
                    <a:pt x="299" y="1627"/>
                    <a:pt x="301" y="1627"/>
                  </a:cubicBezTo>
                  <a:cubicBezTo>
                    <a:pt x="430" y="1621"/>
                    <a:pt x="514" y="1250"/>
                    <a:pt x="490" y="801"/>
                  </a:cubicBezTo>
                  <a:cubicBezTo>
                    <a:pt x="467" y="358"/>
                    <a:pt x="345" y="1"/>
                    <a:pt x="217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9"/>
            <p:cNvSpPr/>
            <p:nvPr/>
          </p:nvSpPr>
          <p:spPr>
            <a:xfrm>
              <a:off x="990163" y="1569327"/>
              <a:ext cx="12231" cy="38617"/>
            </a:xfrm>
            <a:custGeom>
              <a:avLst/>
              <a:gdLst/>
              <a:ahLst/>
              <a:cxnLst/>
              <a:rect l="l" t="t" r="r" b="b"/>
              <a:pathLst>
                <a:path w="515" h="1626" extrusionOk="0">
                  <a:moveTo>
                    <a:pt x="218" y="0"/>
                  </a:moveTo>
                  <a:cubicBezTo>
                    <a:pt x="217" y="0"/>
                    <a:pt x="215" y="0"/>
                    <a:pt x="214" y="0"/>
                  </a:cubicBezTo>
                  <a:cubicBezTo>
                    <a:pt x="85" y="7"/>
                    <a:pt x="0" y="376"/>
                    <a:pt x="23" y="825"/>
                  </a:cubicBezTo>
                  <a:cubicBezTo>
                    <a:pt x="47" y="1270"/>
                    <a:pt x="170" y="1625"/>
                    <a:pt x="297" y="1625"/>
                  </a:cubicBezTo>
                  <a:cubicBezTo>
                    <a:pt x="298" y="1625"/>
                    <a:pt x="300" y="1625"/>
                    <a:pt x="301" y="1625"/>
                  </a:cubicBezTo>
                  <a:cubicBezTo>
                    <a:pt x="430" y="1618"/>
                    <a:pt x="515" y="1248"/>
                    <a:pt x="490" y="800"/>
                  </a:cubicBezTo>
                  <a:cubicBezTo>
                    <a:pt x="468" y="355"/>
                    <a:pt x="345" y="0"/>
                    <a:pt x="218" y="0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535755" y="1528408"/>
              <a:ext cx="77449" cy="105236"/>
            </a:xfrm>
            <a:custGeom>
              <a:avLst/>
              <a:gdLst/>
              <a:ahLst/>
              <a:cxnLst/>
              <a:rect l="l" t="t" r="r" b="b"/>
              <a:pathLst>
                <a:path w="3261" h="4431" extrusionOk="0">
                  <a:moveTo>
                    <a:pt x="413" y="1"/>
                  </a:moveTo>
                  <a:cubicBezTo>
                    <a:pt x="354" y="1"/>
                    <a:pt x="322" y="10"/>
                    <a:pt x="320" y="23"/>
                  </a:cubicBezTo>
                  <a:cubicBezTo>
                    <a:pt x="304" y="82"/>
                    <a:pt x="627" y="183"/>
                    <a:pt x="1084" y="477"/>
                  </a:cubicBezTo>
                  <a:cubicBezTo>
                    <a:pt x="1369" y="659"/>
                    <a:pt x="1708" y="933"/>
                    <a:pt x="2008" y="1307"/>
                  </a:cubicBezTo>
                  <a:lnTo>
                    <a:pt x="2008" y="1307"/>
                  </a:lnTo>
                  <a:cubicBezTo>
                    <a:pt x="1926" y="1274"/>
                    <a:pt x="1839" y="1245"/>
                    <a:pt x="1747" y="1222"/>
                  </a:cubicBezTo>
                  <a:cubicBezTo>
                    <a:pt x="1647" y="1196"/>
                    <a:pt x="1541" y="1183"/>
                    <a:pt x="1434" y="1183"/>
                  </a:cubicBezTo>
                  <a:cubicBezTo>
                    <a:pt x="1186" y="1183"/>
                    <a:pt x="933" y="1254"/>
                    <a:pt x="737" y="1397"/>
                  </a:cubicBezTo>
                  <a:cubicBezTo>
                    <a:pt x="454" y="1593"/>
                    <a:pt x="284" y="1877"/>
                    <a:pt x="193" y="2154"/>
                  </a:cubicBezTo>
                  <a:cubicBezTo>
                    <a:pt x="0" y="2727"/>
                    <a:pt x="193" y="3286"/>
                    <a:pt x="426" y="3617"/>
                  </a:cubicBezTo>
                  <a:cubicBezTo>
                    <a:pt x="875" y="4244"/>
                    <a:pt x="1334" y="4431"/>
                    <a:pt x="1426" y="4431"/>
                  </a:cubicBezTo>
                  <a:cubicBezTo>
                    <a:pt x="1435" y="4431"/>
                    <a:pt x="1440" y="4429"/>
                    <a:pt x="1442" y="4426"/>
                  </a:cubicBezTo>
                  <a:cubicBezTo>
                    <a:pt x="1496" y="4364"/>
                    <a:pt x="1065" y="4086"/>
                    <a:pt x="709" y="3449"/>
                  </a:cubicBezTo>
                  <a:cubicBezTo>
                    <a:pt x="541" y="3132"/>
                    <a:pt x="436" y="2709"/>
                    <a:pt x="599" y="2295"/>
                  </a:cubicBezTo>
                  <a:cubicBezTo>
                    <a:pt x="725" y="1938"/>
                    <a:pt x="1037" y="1646"/>
                    <a:pt x="1423" y="1646"/>
                  </a:cubicBezTo>
                  <a:cubicBezTo>
                    <a:pt x="1493" y="1646"/>
                    <a:pt x="1565" y="1655"/>
                    <a:pt x="1639" y="1676"/>
                  </a:cubicBezTo>
                  <a:cubicBezTo>
                    <a:pt x="1960" y="1754"/>
                    <a:pt x="2265" y="1962"/>
                    <a:pt x="2549" y="2161"/>
                  </a:cubicBezTo>
                  <a:lnTo>
                    <a:pt x="3261" y="2657"/>
                  </a:lnTo>
                  <a:lnTo>
                    <a:pt x="2887" y="1885"/>
                  </a:lnTo>
                  <a:cubicBezTo>
                    <a:pt x="2458" y="997"/>
                    <a:pt x="1749" y="466"/>
                    <a:pt x="1221" y="227"/>
                  </a:cubicBezTo>
                  <a:cubicBezTo>
                    <a:pt x="843" y="54"/>
                    <a:pt x="553" y="1"/>
                    <a:pt x="413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844203" y="1781591"/>
              <a:ext cx="61892" cy="15390"/>
            </a:xfrm>
            <a:custGeom>
              <a:avLst/>
              <a:gdLst/>
              <a:ahLst/>
              <a:cxnLst/>
              <a:rect l="l" t="t" r="r" b="b"/>
              <a:pathLst>
                <a:path w="2606" h="648" extrusionOk="0">
                  <a:moveTo>
                    <a:pt x="201" y="0"/>
                  </a:moveTo>
                  <a:cubicBezTo>
                    <a:pt x="124" y="0"/>
                    <a:pt x="74" y="13"/>
                    <a:pt x="59" y="45"/>
                  </a:cubicBezTo>
                  <a:cubicBezTo>
                    <a:pt x="0" y="156"/>
                    <a:pt x="514" y="525"/>
                    <a:pt x="1266" y="621"/>
                  </a:cubicBezTo>
                  <a:cubicBezTo>
                    <a:pt x="1401" y="640"/>
                    <a:pt x="1530" y="648"/>
                    <a:pt x="1652" y="648"/>
                  </a:cubicBezTo>
                  <a:cubicBezTo>
                    <a:pt x="2211" y="648"/>
                    <a:pt x="2606" y="480"/>
                    <a:pt x="2582" y="379"/>
                  </a:cubicBezTo>
                  <a:cubicBezTo>
                    <a:pt x="2559" y="247"/>
                    <a:pt x="1996" y="250"/>
                    <a:pt x="1328" y="159"/>
                  </a:cubicBezTo>
                  <a:cubicBezTo>
                    <a:pt x="838" y="97"/>
                    <a:pt x="415" y="0"/>
                    <a:pt x="201" y="0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599544" y="1291682"/>
              <a:ext cx="465856" cy="178196"/>
            </a:xfrm>
            <a:custGeom>
              <a:avLst/>
              <a:gdLst/>
              <a:ahLst/>
              <a:cxnLst/>
              <a:rect l="l" t="t" r="r" b="b"/>
              <a:pathLst>
                <a:path w="19615" h="7503" extrusionOk="0">
                  <a:moveTo>
                    <a:pt x="9008" y="1"/>
                  </a:moveTo>
                  <a:cubicBezTo>
                    <a:pt x="7544" y="1"/>
                    <a:pt x="6074" y="126"/>
                    <a:pt x="4688" y="581"/>
                  </a:cubicBezTo>
                  <a:cubicBezTo>
                    <a:pt x="3077" y="1112"/>
                    <a:pt x="1574" y="2129"/>
                    <a:pt x="743" y="3607"/>
                  </a:cubicBezTo>
                  <a:cubicBezTo>
                    <a:pt x="157" y="4652"/>
                    <a:pt x="0" y="6123"/>
                    <a:pt x="887" y="6928"/>
                  </a:cubicBezTo>
                  <a:cubicBezTo>
                    <a:pt x="1381" y="7378"/>
                    <a:pt x="2062" y="7502"/>
                    <a:pt x="2745" y="7502"/>
                  </a:cubicBezTo>
                  <a:cubicBezTo>
                    <a:pt x="2964" y="7502"/>
                    <a:pt x="3184" y="7489"/>
                    <a:pt x="3398" y="7470"/>
                  </a:cubicBezTo>
                  <a:cubicBezTo>
                    <a:pt x="6230" y="7215"/>
                    <a:pt x="8948" y="6246"/>
                    <a:pt x="11298" y="4649"/>
                  </a:cubicBezTo>
                  <a:lnTo>
                    <a:pt x="11298" y="4649"/>
                  </a:lnTo>
                  <a:cubicBezTo>
                    <a:pt x="10691" y="5174"/>
                    <a:pt x="11070" y="6268"/>
                    <a:pt x="11788" y="6626"/>
                  </a:cubicBezTo>
                  <a:cubicBezTo>
                    <a:pt x="12117" y="6789"/>
                    <a:pt x="12474" y="6848"/>
                    <a:pt x="12841" y="6848"/>
                  </a:cubicBezTo>
                  <a:cubicBezTo>
                    <a:pt x="13276" y="6848"/>
                    <a:pt x="13724" y="6766"/>
                    <a:pt x="14151" y="6682"/>
                  </a:cubicBezTo>
                  <a:cubicBezTo>
                    <a:pt x="15196" y="6474"/>
                    <a:pt x="16257" y="6260"/>
                    <a:pt x="17198" y="5762"/>
                  </a:cubicBezTo>
                  <a:cubicBezTo>
                    <a:pt x="18140" y="5266"/>
                    <a:pt x="18963" y="4436"/>
                    <a:pt x="19196" y="3398"/>
                  </a:cubicBezTo>
                  <a:lnTo>
                    <a:pt x="19404" y="3950"/>
                  </a:lnTo>
                  <a:cubicBezTo>
                    <a:pt x="19615" y="3079"/>
                    <a:pt x="19112" y="2160"/>
                    <a:pt x="18393" y="1626"/>
                  </a:cubicBezTo>
                  <a:cubicBezTo>
                    <a:pt x="17675" y="1094"/>
                    <a:pt x="16777" y="873"/>
                    <a:pt x="15900" y="697"/>
                  </a:cubicBezTo>
                  <a:cubicBezTo>
                    <a:pt x="13862" y="289"/>
                    <a:pt x="11795" y="59"/>
                    <a:pt x="9718" y="10"/>
                  </a:cubicBezTo>
                  <a:cubicBezTo>
                    <a:pt x="9481" y="4"/>
                    <a:pt x="9245" y="1"/>
                    <a:pt x="9008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92294" y="2093504"/>
              <a:ext cx="394630" cy="1004981"/>
            </a:xfrm>
            <a:custGeom>
              <a:avLst/>
              <a:gdLst/>
              <a:ahLst/>
              <a:cxnLst/>
              <a:rect l="l" t="t" r="r" b="b"/>
              <a:pathLst>
                <a:path w="16616" h="42315" extrusionOk="0">
                  <a:moveTo>
                    <a:pt x="8745" y="0"/>
                  </a:moveTo>
                  <a:cubicBezTo>
                    <a:pt x="8118" y="0"/>
                    <a:pt x="7490" y="68"/>
                    <a:pt x="6872" y="202"/>
                  </a:cubicBezTo>
                  <a:cubicBezTo>
                    <a:pt x="4284" y="794"/>
                    <a:pt x="2563" y="2185"/>
                    <a:pt x="1510" y="3153"/>
                  </a:cubicBezTo>
                  <a:cubicBezTo>
                    <a:pt x="1101" y="3535"/>
                    <a:pt x="718" y="3940"/>
                    <a:pt x="360" y="4368"/>
                  </a:cubicBezTo>
                  <a:cubicBezTo>
                    <a:pt x="117" y="4665"/>
                    <a:pt x="1" y="4828"/>
                    <a:pt x="12" y="4837"/>
                  </a:cubicBezTo>
                  <a:cubicBezTo>
                    <a:pt x="13" y="4837"/>
                    <a:pt x="14" y="4838"/>
                    <a:pt x="16" y="4838"/>
                  </a:cubicBezTo>
                  <a:cubicBezTo>
                    <a:pt x="71" y="4838"/>
                    <a:pt x="574" y="4216"/>
                    <a:pt x="1631" y="3289"/>
                  </a:cubicBezTo>
                  <a:cubicBezTo>
                    <a:pt x="2708" y="2373"/>
                    <a:pt x="4433" y="1053"/>
                    <a:pt x="6941" y="526"/>
                  </a:cubicBezTo>
                  <a:cubicBezTo>
                    <a:pt x="7474" y="418"/>
                    <a:pt x="8042" y="358"/>
                    <a:pt x="8630" y="358"/>
                  </a:cubicBezTo>
                  <a:cubicBezTo>
                    <a:pt x="9409" y="358"/>
                    <a:pt x="10223" y="464"/>
                    <a:pt x="11036" y="707"/>
                  </a:cubicBezTo>
                  <a:cubicBezTo>
                    <a:pt x="12455" y="1120"/>
                    <a:pt x="13866" y="2013"/>
                    <a:pt x="14767" y="3416"/>
                  </a:cubicBezTo>
                  <a:cubicBezTo>
                    <a:pt x="15696" y="4797"/>
                    <a:pt x="16090" y="6577"/>
                    <a:pt x="16114" y="8404"/>
                  </a:cubicBezTo>
                  <a:cubicBezTo>
                    <a:pt x="16150" y="10241"/>
                    <a:pt x="15876" y="12144"/>
                    <a:pt x="15549" y="14085"/>
                  </a:cubicBezTo>
                  <a:cubicBezTo>
                    <a:pt x="14284" y="21848"/>
                    <a:pt x="13139" y="28874"/>
                    <a:pt x="12298" y="34029"/>
                  </a:cubicBezTo>
                  <a:cubicBezTo>
                    <a:pt x="11911" y="36542"/>
                    <a:pt x="11594" y="38597"/>
                    <a:pt x="11366" y="40084"/>
                  </a:cubicBezTo>
                  <a:cubicBezTo>
                    <a:pt x="11271" y="40760"/>
                    <a:pt x="11194" y="41307"/>
                    <a:pt x="11136" y="41733"/>
                  </a:cubicBezTo>
                  <a:cubicBezTo>
                    <a:pt x="11088" y="42112"/>
                    <a:pt x="11070" y="42311"/>
                    <a:pt x="11087" y="42315"/>
                  </a:cubicBezTo>
                  <a:cubicBezTo>
                    <a:pt x="11087" y="42315"/>
                    <a:pt x="11087" y="42315"/>
                    <a:pt x="11087" y="42315"/>
                  </a:cubicBezTo>
                  <a:cubicBezTo>
                    <a:pt x="11103" y="42315"/>
                    <a:pt x="11151" y="42120"/>
                    <a:pt x="11229" y="41748"/>
                  </a:cubicBezTo>
                  <a:cubicBezTo>
                    <a:pt x="11310" y="41327"/>
                    <a:pt x="11415" y="40783"/>
                    <a:pt x="11545" y="40112"/>
                  </a:cubicBezTo>
                  <a:cubicBezTo>
                    <a:pt x="11810" y="38631"/>
                    <a:pt x="12176" y="36587"/>
                    <a:pt x="12625" y="34083"/>
                  </a:cubicBezTo>
                  <a:cubicBezTo>
                    <a:pt x="13500" y="28933"/>
                    <a:pt x="14694" y="21915"/>
                    <a:pt x="16011" y="14162"/>
                  </a:cubicBezTo>
                  <a:cubicBezTo>
                    <a:pt x="16340" y="12216"/>
                    <a:pt x="16616" y="10284"/>
                    <a:pt x="16572" y="8395"/>
                  </a:cubicBezTo>
                  <a:cubicBezTo>
                    <a:pt x="16541" y="6517"/>
                    <a:pt x="16126" y="4642"/>
                    <a:pt x="15125" y="3176"/>
                  </a:cubicBezTo>
                  <a:cubicBezTo>
                    <a:pt x="14155" y="1688"/>
                    <a:pt x="12635" y="749"/>
                    <a:pt x="11145" y="335"/>
                  </a:cubicBezTo>
                  <a:cubicBezTo>
                    <a:pt x="10362" y="112"/>
                    <a:pt x="9554" y="0"/>
                    <a:pt x="8745" y="0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9"/>
            <p:cNvSpPr/>
            <p:nvPr/>
          </p:nvSpPr>
          <p:spPr>
            <a:xfrm>
              <a:off x="369062" y="3023972"/>
              <a:ext cx="577457" cy="30970"/>
            </a:xfrm>
            <a:custGeom>
              <a:avLst/>
              <a:gdLst/>
              <a:ahLst/>
              <a:cxnLst/>
              <a:rect l="l" t="t" r="r" b="b"/>
              <a:pathLst>
                <a:path w="24314" h="1304" extrusionOk="0">
                  <a:moveTo>
                    <a:pt x="23501" y="0"/>
                  </a:moveTo>
                  <a:cubicBezTo>
                    <a:pt x="21748" y="0"/>
                    <a:pt x="17325" y="160"/>
                    <a:pt x="12146" y="419"/>
                  </a:cubicBezTo>
                  <a:cubicBezTo>
                    <a:pt x="5435" y="754"/>
                    <a:pt x="1" y="1131"/>
                    <a:pt x="7" y="1260"/>
                  </a:cubicBezTo>
                  <a:cubicBezTo>
                    <a:pt x="9" y="1290"/>
                    <a:pt x="294" y="1304"/>
                    <a:pt x="814" y="1304"/>
                  </a:cubicBezTo>
                  <a:cubicBezTo>
                    <a:pt x="2569" y="1304"/>
                    <a:pt x="6993" y="1144"/>
                    <a:pt x="12169" y="886"/>
                  </a:cubicBezTo>
                  <a:cubicBezTo>
                    <a:pt x="18879" y="550"/>
                    <a:pt x="24313" y="173"/>
                    <a:pt x="24307" y="44"/>
                  </a:cubicBezTo>
                  <a:cubicBezTo>
                    <a:pt x="24305" y="14"/>
                    <a:pt x="24020" y="0"/>
                    <a:pt x="23501" y="0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9"/>
            <p:cNvSpPr/>
            <p:nvPr/>
          </p:nvSpPr>
          <p:spPr>
            <a:xfrm>
              <a:off x="981946" y="2203151"/>
              <a:ext cx="20259" cy="522714"/>
            </a:xfrm>
            <a:custGeom>
              <a:avLst/>
              <a:gdLst/>
              <a:ahLst/>
              <a:cxnLst/>
              <a:rect l="l" t="t" r="r" b="b"/>
              <a:pathLst>
                <a:path w="853" h="22009" extrusionOk="0">
                  <a:moveTo>
                    <a:pt x="723" y="1"/>
                  </a:moveTo>
                  <a:cubicBezTo>
                    <a:pt x="594" y="1"/>
                    <a:pt x="356" y="4924"/>
                    <a:pt x="193" y="10998"/>
                  </a:cubicBezTo>
                  <a:cubicBezTo>
                    <a:pt x="28" y="17076"/>
                    <a:pt x="0" y="22004"/>
                    <a:pt x="129" y="22009"/>
                  </a:cubicBezTo>
                  <a:cubicBezTo>
                    <a:pt x="129" y="22009"/>
                    <a:pt x="129" y="22009"/>
                    <a:pt x="129" y="22009"/>
                  </a:cubicBezTo>
                  <a:cubicBezTo>
                    <a:pt x="258" y="22009"/>
                    <a:pt x="497" y="17089"/>
                    <a:pt x="660" y="11011"/>
                  </a:cubicBezTo>
                  <a:cubicBezTo>
                    <a:pt x="825" y="4934"/>
                    <a:pt x="853" y="6"/>
                    <a:pt x="724" y="1"/>
                  </a:cubicBezTo>
                  <a:cubicBezTo>
                    <a:pt x="723" y="1"/>
                    <a:pt x="723" y="1"/>
                    <a:pt x="723" y="1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9"/>
            <p:cNvSpPr/>
            <p:nvPr/>
          </p:nvSpPr>
          <p:spPr>
            <a:xfrm>
              <a:off x="512837" y="1959230"/>
              <a:ext cx="315970" cy="162616"/>
            </a:xfrm>
            <a:custGeom>
              <a:avLst/>
              <a:gdLst/>
              <a:ahLst/>
              <a:cxnLst/>
              <a:rect l="l" t="t" r="r" b="b"/>
              <a:pathLst>
                <a:path w="13304" h="6847" extrusionOk="0">
                  <a:moveTo>
                    <a:pt x="12868" y="1"/>
                  </a:moveTo>
                  <a:cubicBezTo>
                    <a:pt x="12868" y="1"/>
                    <a:pt x="12868" y="1"/>
                    <a:pt x="12867" y="1"/>
                  </a:cubicBezTo>
                  <a:cubicBezTo>
                    <a:pt x="12763" y="4"/>
                    <a:pt x="13303" y="1147"/>
                    <a:pt x="12683" y="2845"/>
                  </a:cubicBezTo>
                  <a:cubicBezTo>
                    <a:pt x="12379" y="3670"/>
                    <a:pt x="11773" y="4583"/>
                    <a:pt x="10823" y="5256"/>
                  </a:cubicBezTo>
                  <a:cubicBezTo>
                    <a:pt x="9879" y="5927"/>
                    <a:pt x="8610" y="6343"/>
                    <a:pt x="7260" y="6377"/>
                  </a:cubicBezTo>
                  <a:cubicBezTo>
                    <a:pt x="7194" y="6379"/>
                    <a:pt x="7129" y="6380"/>
                    <a:pt x="7064" y="6380"/>
                  </a:cubicBezTo>
                  <a:cubicBezTo>
                    <a:pt x="5783" y="6380"/>
                    <a:pt x="4568" y="6062"/>
                    <a:pt x="3597" y="5520"/>
                  </a:cubicBezTo>
                  <a:cubicBezTo>
                    <a:pt x="2683" y="5017"/>
                    <a:pt x="1891" y="4317"/>
                    <a:pt x="1279" y="3471"/>
                  </a:cubicBezTo>
                  <a:cubicBezTo>
                    <a:pt x="243" y="2024"/>
                    <a:pt x="119" y="854"/>
                    <a:pt x="29" y="854"/>
                  </a:cubicBezTo>
                  <a:cubicBezTo>
                    <a:pt x="28" y="854"/>
                    <a:pt x="27" y="855"/>
                    <a:pt x="26" y="855"/>
                  </a:cubicBezTo>
                  <a:cubicBezTo>
                    <a:pt x="0" y="858"/>
                    <a:pt x="2" y="1146"/>
                    <a:pt x="118" y="1652"/>
                  </a:cubicBezTo>
                  <a:cubicBezTo>
                    <a:pt x="238" y="2155"/>
                    <a:pt x="493" y="2876"/>
                    <a:pt x="1008" y="3659"/>
                  </a:cubicBezTo>
                  <a:cubicBezTo>
                    <a:pt x="1514" y="4441"/>
                    <a:pt x="2304" y="5272"/>
                    <a:pt x="3387" y="5896"/>
                  </a:cubicBezTo>
                  <a:cubicBezTo>
                    <a:pt x="4413" y="6495"/>
                    <a:pt x="5711" y="6847"/>
                    <a:pt x="7075" y="6847"/>
                  </a:cubicBezTo>
                  <a:cubicBezTo>
                    <a:pt x="7141" y="6847"/>
                    <a:pt x="7207" y="6846"/>
                    <a:pt x="7273" y="6844"/>
                  </a:cubicBezTo>
                  <a:cubicBezTo>
                    <a:pt x="8707" y="6808"/>
                    <a:pt x="10067" y="6353"/>
                    <a:pt x="11076" y="5605"/>
                  </a:cubicBezTo>
                  <a:cubicBezTo>
                    <a:pt x="12093" y="4855"/>
                    <a:pt x="12712" y="3850"/>
                    <a:pt x="12995" y="2955"/>
                  </a:cubicBezTo>
                  <a:cubicBezTo>
                    <a:pt x="13287" y="2052"/>
                    <a:pt x="13251" y="1265"/>
                    <a:pt x="13148" y="757"/>
                  </a:cubicBezTo>
                  <a:cubicBezTo>
                    <a:pt x="13037" y="252"/>
                    <a:pt x="12891" y="1"/>
                    <a:pt x="12868" y="1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9"/>
            <p:cNvSpPr/>
            <p:nvPr/>
          </p:nvSpPr>
          <p:spPr>
            <a:xfrm>
              <a:off x="-315020" y="2054438"/>
              <a:ext cx="1068988" cy="1959280"/>
            </a:xfrm>
            <a:custGeom>
              <a:avLst/>
              <a:gdLst/>
              <a:ahLst/>
              <a:cxnLst/>
              <a:rect l="l" t="t" r="r" b="b"/>
              <a:pathLst>
                <a:path w="45010" h="82496" extrusionOk="0">
                  <a:moveTo>
                    <a:pt x="7583" y="1"/>
                  </a:moveTo>
                  <a:lnTo>
                    <a:pt x="0" y="299"/>
                  </a:lnTo>
                  <a:lnTo>
                    <a:pt x="5596" y="42760"/>
                  </a:lnTo>
                  <a:lnTo>
                    <a:pt x="10833" y="82496"/>
                  </a:lnTo>
                  <a:lnTo>
                    <a:pt x="45009" y="81694"/>
                  </a:lnTo>
                  <a:lnTo>
                    <a:pt x="41378" y="51425"/>
                  </a:lnTo>
                  <a:lnTo>
                    <a:pt x="13315" y="53956"/>
                  </a:lnTo>
                  <a:lnTo>
                    <a:pt x="7583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9"/>
            <p:cNvSpPr/>
            <p:nvPr/>
          </p:nvSpPr>
          <p:spPr>
            <a:xfrm>
              <a:off x="34822" y="4614104"/>
              <a:ext cx="1216713" cy="38974"/>
            </a:xfrm>
            <a:custGeom>
              <a:avLst/>
              <a:gdLst/>
              <a:ahLst/>
              <a:cxnLst/>
              <a:rect l="l" t="t" r="r" b="b"/>
              <a:pathLst>
                <a:path w="51230" h="1641" extrusionOk="0">
                  <a:moveTo>
                    <a:pt x="51230" y="1"/>
                  </a:moveTo>
                  <a:lnTo>
                    <a:pt x="1" y="105"/>
                  </a:lnTo>
                  <a:lnTo>
                    <a:pt x="1" y="1640"/>
                  </a:lnTo>
                  <a:lnTo>
                    <a:pt x="51230" y="1159"/>
                  </a:lnTo>
                  <a:lnTo>
                    <a:pt x="5123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9"/>
            <p:cNvSpPr/>
            <p:nvPr/>
          </p:nvSpPr>
          <p:spPr>
            <a:xfrm>
              <a:off x="1189059" y="2943631"/>
              <a:ext cx="1828531" cy="119747"/>
            </a:xfrm>
            <a:custGeom>
              <a:avLst/>
              <a:gdLst/>
              <a:ahLst/>
              <a:cxnLst/>
              <a:rect l="l" t="t" r="r" b="b"/>
              <a:pathLst>
                <a:path w="189191" h="5042" extrusionOk="0">
                  <a:moveTo>
                    <a:pt x="1571" y="1"/>
                  </a:moveTo>
                  <a:lnTo>
                    <a:pt x="0" y="5042"/>
                  </a:lnTo>
                  <a:lnTo>
                    <a:pt x="189191" y="5042"/>
                  </a:lnTo>
                  <a:lnTo>
                    <a:pt x="189191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9"/>
            <p:cNvSpPr/>
            <p:nvPr/>
          </p:nvSpPr>
          <p:spPr>
            <a:xfrm>
              <a:off x="1671526" y="3054869"/>
              <a:ext cx="131242" cy="2362745"/>
            </a:xfrm>
            <a:custGeom>
              <a:avLst/>
              <a:gdLst/>
              <a:ahLst/>
              <a:cxnLst/>
              <a:rect l="l" t="t" r="r" b="b"/>
              <a:pathLst>
                <a:path w="5526" h="99484" extrusionOk="0">
                  <a:moveTo>
                    <a:pt x="0" y="1"/>
                  </a:moveTo>
                  <a:lnTo>
                    <a:pt x="2554" y="99483"/>
                  </a:lnTo>
                  <a:lnTo>
                    <a:pt x="4899" y="98899"/>
                  </a:lnTo>
                  <a:lnTo>
                    <a:pt x="5526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9"/>
            <p:cNvSpPr/>
            <p:nvPr/>
          </p:nvSpPr>
          <p:spPr>
            <a:xfrm>
              <a:off x="1719332" y="2999678"/>
              <a:ext cx="131242" cy="2362721"/>
            </a:xfrm>
            <a:custGeom>
              <a:avLst/>
              <a:gdLst/>
              <a:ahLst/>
              <a:cxnLst/>
              <a:rect l="l" t="t" r="r" b="b"/>
              <a:pathLst>
                <a:path w="5526" h="99483" extrusionOk="0">
                  <a:moveTo>
                    <a:pt x="0" y="0"/>
                  </a:moveTo>
                  <a:lnTo>
                    <a:pt x="2554" y="99483"/>
                  </a:lnTo>
                  <a:lnTo>
                    <a:pt x="4899" y="98898"/>
                  </a:lnTo>
                  <a:lnTo>
                    <a:pt x="5526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2" name="Google Shape;2022;p29"/>
            <p:cNvGrpSpPr/>
            <p:nvPr/>
          </p:nvGrpSpPr>
          <p:grpSpPr>
            <a:xfrm>
              <a:off x="2383215" y="2999822"/>
              <a:ext cx="179051" cy="2417940"/>
              <a:chOff x="2329338" y="2472150"/>
              <a:chExt cx="188475" cy="2545200"/>
            </a:xfrm>
          </p:grpSpPr>
          <p:sp>
            <p:nvSpPr>
              <p:cNvPr id="2023" name="Google Shape;2023;p29"/>
              <p:cNvSpPr/>
              <p:nvPr/>
            </p:nvSpPr>
            <p:spPr>
              <a:xfrm>
                <a:off x="2329338" y="2530250"/>
                <a:ext cx="138150" cy="248710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99484" extrusionOk="0">
                    <a:moveTo>
                      <a:pt x="0" y="1"/>
                    </a:moveTo>
                    <a:lnTo>
                      <a:pt x="2554" y="99483"/>
                    </a:lnTo>
                    <a:lnTo>
                      <a:pt x="4899" y="98899"/>
                    </a:lnTo>
                    <a:lnTo>
                      <a:pt x="5526" y="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2379663" y="2472150"/>
                <a:ext cx="138150" cy="24870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99483" extrusionOk="0">
                    <a:moveTo>
                      <a:pt x="0" y="0"/>
                    </a:moveTo>
                    <a:lnTo>
                      <a:pt x="2554" y="99483"/>
                    </a:lnTo>
                    <a:lnTo>
                      <a:pt x="4899" y="98898"/>
                    </a:lnTo>
                    <a:lnTo>
                      <a:pt x="5526" y="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5" name="Google Shape;2025;p29"/>
          <p:cNvGrpSpPr/>
          <p:nvPr/>
        </p:nvGrpSpPr>
        <p:grpSpPr>
          <a:xfrm>
            <a:off x="6677125" y="1139850"/>
            <a:ext cx="2505331" cy="4281101"/>
            <a:chOff x="6677125" y="1139850"/>
            <a:chExt cx="2505331" cy="4281101"/>
          </a:xfrm>
        </p:grpSpPr>
        <p:sp>
          <p:nvSpPr>
            <p:cNvPr id="2026" name="Google Shape;2026;p29"/>
            <p:cNvSpPr/>
            <p:nvPr/>
          </p:nvSpPr>
          <p:spPr>
            <a:xfrm>
              <a:off x="6912859" y="2601028"/>
              <a:ext cx="1241018" cy="170860"/>
            </a:xfrm>
            <a:custGeom>
              <a:avLst/>
              <a:gdLst/>
              <a:ahLst/>
              <a:cxnLst/>
              <a:rect l="l" t="t" r="r" b="b"/>
              <a:pathLst>
                <a:path w="51548" h="7097" extrusionOk="0">
                  <a:moveTo>
                    <a:pt x="19042" y="0"/>
                  </a:moveTo>
                  <a:lnTo>
                    <a:pt x="19042" y="6155"/>
                  </a:lnTo>
                  <a:lnTo>
                    <a:pt x="1" y="6155"/>
                  </a:lnTo>
                  <a:lnTo>
                    <a:pt x="1" y="7097"/>
                  </a:lnTo>
                  <a:lnTo>
                    <a:pt x="51548" y="7097"/>
                  </a:lnTo>
                  <a:lnTo>
                    <a:pt x="51548" y="5386"/>
                  </a:lnTo>
                  <a:lnTo>
                    <a:pt x="33452" y="5577"/>
                  </a:lnTo>
                  <a:lnTo>
                    <a:pt x="32699" y="0"/>
                  </a:lnTo>
                  <a:close/>
                </a:path>
              </a:pathLst>
            </a:custGeom>
            <a:solidFill>
              <a:srgbClr val="5B5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9"/>
            <p:cNvSpPr/>
            <p:nvPr/>
          </p:nvSpPr>
          <p:spPr>
            <a:xfrm>
              <a:off x="6929952" y="1808051"/>
              <a:ext cx="1206398" cy="661099"/>
            </a:xfrm>
            <a:custGeom>
              <a:avLst/>
              <a:gdLst/>
              <a:ahLst/>
              <a:cxnLst/>
              <a:rect l="l" t="t" r="r" b="b"/>
              <a:pathLst>
                <a:path w="50110" h="27460" extrusionOk="0">
                  <a:moveTo>
                    <a:pt x="1" y="1"/>
                  </a:moveTo>
                  <a:lnTo>
                    <a:pt x="1" y="27459"/>
                  </a:lnTo>
                  <a:lnTo>
                    <a:pt x="50110" y="27459"/>
                  </a:lnTo>
                  <a:lnTo>
                    <a:pt x="50110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9"/>
            <p:cNvSpPr/>
            <p:nvPr/>
          </p:nvSpPr>
          <p:spPr>
            <a:xfrm>
              <a:off x="6974970" y="1907164"/>
              <a:ext cx="1034912" cy="36859"/>
            </a:xfrm>
            <a:custGeom>
              <a:avLst/>
              <a:gdLst/>
              <a:ahLst/>
              <a:cxnLst/>
              <a:rect l="l" t="t" r="r" b="b"/>
              <a:pathLst>
                <a:path w="42987" h="1531" extrusionOk="0">
                  <a:moveTo>
                    <a:pt x="42555" y="0"/>
                  </a:moveTo>
                  <a:lnTo>
                    <a:pt x="1" y="364"/>
                  </a:lnTo>
                  <a:lnTo>
                    <a:pt x="1" y="1530"/>
                  </a:lnTo>
                  <a:lnTo>
                    <a:pt x="42987" y="1530"/>
                  </a:lnTo>
                  <a:lnTo>
                    <a:pt x="42555" y="0"/>
                  </a:lnTo>
                  <a:close/>
                </a:path>
              </a:pathLst>
            </a:custGeom>
            <a:solidFill>
              <a:srgbClr val="D1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9"/>
            <p:cNvSpPr/>
            <p:nvPr/>
          </p:nvSpPr>
          <p:spPr>
            <a:xfrm>
              <a:off x="6795329" y="1684141"/>
              <a:ext cx="1432655" cy="916896"/>
            </a:xfrm>
            <a:custGeom>
              <a:avLst/>
              <a:gdLst/>
              <a:ahLst/>
              <a:cxnLst/>
              <a:rect l="l" t="t" r="r" b="b"/>
              <a:pathLst>
                <a:path w="59508" h="38085" extrusionOk="0">
                  <a:moveTo>
                    <a:pt x="0" y="1"/>
                  </a:moveTo>
                  <a:lnTo>
                    <a:pt x="0" y="38085"/>
                  </a:lnTo>
                  <a:lnTo>
                    <a:pt x="59508" y="38085"/>
                  </a:lnTo>
                  <a:lnTo>
                    <a:pt x="59508" y="1"/>
                  </a:lnTo>
                  <a:close/>
                </a:path>
              </a:pathLst>
            </a:custGeom>
            <a:solidFill>
              <a:srgbClr val="5B5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9"/>
            <p:cNvSpPr/>
            <p:nvPr/>
          </p:nvSpPr>
          <p:spPr>
            <a:xfrm>
              <a:off x="6836014" y="1734986"/>
              <a:ext cx="1351282" cy="815252"/>
            </a:xfrm>
            <a:custGeom>
              <a:avLst/>
              <a:gdLst/>
              <a:ahLst/>
              <a:cxnLst/>
              <a:rect l="l" t="t" r="r" b="b"/>
              <a:pathLst>
                <a:path w="56128" h="33863" extrusionOk="0">
                  <a:moveTo>
                    <a:pt x="0" y="0"/>
                  </a:moveTo>
                  <a:lnTo>
                    <a:pt x="0" y="33863"/>
                  </a:lnTo>
                  <a:lnTo>
                    <a:pt x="56128" y="33863"/>
                  </a:lnTo>
                  <a:lnTo>
                    <a:pt x="5612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9"/>
            <p:cNvSpPr/>
            <p:nvPr/>
          </p:nvSpPr>
          <p:spPr>
            <a:xfrm>
              <a:off x="6868827" y="1761949"/>
              <a:ext cx="1285051" cy="750394"/>
            </a:xfrm>
            <a:custGeom>
              <a:avLst/>
              <a:gdLst/>
              <a:ahLst/>
              <a:cxnLst/>
              <a:rect l="l" t="t" r="r" b="b"/>
              <a:pathLst>
                <a:path w="53377" h="31169" extrusionOk="0">
                  <a:moveTo>
                    <a:pt x="1" y="0"/>
                  </a:moveTo>
                  <a:lnTo>
                    <a:pt x="1" y="31169"/>
                  </a:lnTo>
                  <a:lnTo>
                    <a:pt x="53377" y="31169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9"/>
            <p:cNvSpPr/>
            <p:nvPr/>
          </p:nvSpPr>
          <p:spPr>
            <a:xfrm>
              <a:off x="6868827" y="1761949"/>
              <a:ext cx="1285051" cy="45381"/>
            </a:xfrm>
            <a:custGeom>
              <a:avLst/>
              <a:gdLst/>
              <a:ahLst/>
              <a:cxnLst/>
              <a:rect l="l" t="t" r="r" b="b"/>
              <a:pathLst>
                <a:path w="53377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53377" y="1885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9"/>
            <p:cNvSpPr/>
            <p:nvPr/>
          </p:nvSpPr>
          <p:spPr>
            <a:xfrm>
              <a:off x="6929374" y="1861519"/>
              <a:ext cx="1128034" cy="589500"/>
            </a:xfrm>
            <a:custGeom>
              <a:avLst/>
              <a:gdLst/>
              <a:ahLst/>
              <a:cxnLst/>
              <a:rect l="l" t="t" r="r" b="b"/>
              <a:pathLst>
                <a:path w="46855" h="24486" extrusionOk="0">
                  <a:moveTo>
                    <a:pt x="0" y="0"/>
                  </a:moveTo>
                  <a:lnTo>
                    <a:pt x="0" y="24486"/>
                  </a:lnTo>
                  <a:lnTo>
                    <a:pt x="46855" y="24486"/>
                  </a:lnTo>
                  <a:lnTo>
                    <a:pt x="46855" y="0"/>
                  </a:ln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9"/>
            <p:cNvSpPr/>
            <p:nvPr/>
          </p:nvSpPr>
          <p:spPr>
            <a:xfrm>
              <a:off x="6999550" y="1907164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0"/>
                  </a:moveTo>
                  <a:lnTo>
                    <a:pt x="0" y="1094"/>
                  </a:lnTo>
                  <a:lnTo>
                    <a:pt x="39854" y="1094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9"/>
            <p:cNvSpPr/>
            <p:nvPr/>
          </p:nvSpPr>
          <p:spPr>
            <a:xfrm>
              <a:off x="6999550" y="1968553"/>
              <a:ext cx="959509" cy="26338"/>
            </a:xfrm>
            <a:custGeom>
              <a:avLst/>
              <a:gdLst/>
              <a:ahLst/>
              <a:cxnLst/>
              <a:rect l="l" t="t" r="r" b="b"/>
              <a:pathLst>
                <a:path w="39855" h="1094" extrusionOk="0">
                  <a:moveTo>
                    <a:pt x="0" y="1"/>
                  </a:moveTo>
                  <a:lnTo>
                    <a:pt x="0" y="1093"/>
                  </a:lnTo>
                  <a:lnTo>
                    <a:pt x="39854" y="1093"/>
                  </a:lnTo>
                  <a:lnTo>
                    <a:pt x="39854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9"/>
            <p:cNvSpPr/>
            <p:nvPr/>
          </p:nvSpPr>
          <p:spPr>
            <a:xfrm>
              <a:off x="6999550" y="2229372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39854" y="1095"/>
                  </a:lnTo>
                  <a:lnTo>
                    <a:pt x="39854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9"/>
            <p:cNvSpPr/>
            <p:nvPr/>
          </p:nvSpPr>
          <p:spPr>
            <a:xfrm>
              <a:off x="6999550" y="2290785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0"/>
                  </a:moveTo>
                  <a:lnTo>
                    <a:pt x="0" y="1095"/>
                  </a:lnTo>
                  <a:lnTo>
                    <a:pt x="39854" y="1095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9"/>
            <p:cNvSpPr/>
            <p:nvPr/>
          </p:nvSpPr>
          <p:spPr>
            <a:xfrm>
              <a:off x="6999550" y="2024694"/>
              <a:ext cx="959509" cy="26314"/>
            </a:xfrm>
            <a:custGeom>
              <a:avLst/>
              <a:gdLst/>
              <a:ahLst/>
              <a:cxnLst/>
              <a:rect l="l" t="t" r="r" b="b"/>
              <a:pathLst>
                <a:path w="39855" h="1093" extrusionOk="0">
                  <a:moveTo>
                    <a:pt x="0" y="0"/>
                  </a:moveTo>
                  <a:lnTo>
                    <a:pt x="0" y="1093"/>
                  </a:lnTo>
                  <a:lnTo>
                    <a:pt x="39854" y="1093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9"/>
            <p:cNvSpPr/>
            <p:nvPr/>
          </p:nvSpPr>
          <p:spPr>
            <a:xfrm>
              <a:off x="6999550" y="2079486"/>
              <a:ext cx="576885" cy="26362"/>
            </a:xfrm>
            <a:custGeom>
              <a:avLst/>
              <a:gdLst/>
              <a:ahLst/>
              <a:cxnLst/>
              <a:rect l="l" t="t" r="r" b="b"/>
              <a:pathLst>
                <a:path w="23962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23961" y="1095"/>
                  </a:lnTo>
                  <a:lnTo>
                    <a:pt x="23961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9"/>
            <p:cNvSpPr/>
            <p:nvPr/>
          </p:nvSpPr>
          <p:spPr>
            <a:xfrm>
              <a:off x="7045219" y="5171372"/>
              <a:ext cx="646317" cy="200160"/>
            </a:xfrm>
            <a:custGeom>
              <a:avLst/>
              <a:gdLst/>
              <a:ahLst/>
              <a:cxnLst/>
              <a:rect l="l" t="t" r="r" b="b"/>
              <a:pathLst>
                <a:path w="26846" h="8314" extrusionOk="0">
                  <a:moveTo>
                    <a:pt x="5164" y="0"/>
                  </a:moveTo>
                  <a:lnTo>
                    <a:pt x="6276" y="5154"/>
                  </a:lnTo>
                  <a:cubicBezTo>
                    <a:pt x="6276" y="5154"/>
                    <a:pt x="1" y="8313"/>
                    <a:pt x="3480" y="8313"/>
                  </a:cubicBezTo>
                  <a:lnTo>
                    <a:pt x="26845" y="8313"/>
                  </a:lnTo>
                  <a:lnTo>
                    <a:pt x="25356" y="0"/>
                  </a:ln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9"/>
            <p:cNvSpPr/>
            <p:nvPr/>
          </p:nvSpPr>
          <p:spPr>
            <a:xfrm>
              <a:off x="7112963" y="5351518"/>
              <a:ext cx="566966" cy="4550"/>
            </a:xfrm>
            <a:custGeom>
              <a:avLst/>
              <a:gdLst/>
              <a:ahLst/>
              <a:cxnLst/>
              <a:rect l="l" t="t" r="r" b="b"/>
              <a:pathLst>
                <a:path w="23550" h="189" extrusionOk="0">
                  <a:moveTo>
                    <a:pt x="11773" y="1"/>
                  </a:moveTo>
                  <a:cubicBezTo>
                    <a:pt x="5273" y="1"/>
                    <a:pt x="0" y="43"/>
                    <a:pt x="0" y="96"/>
                  </a:cubicBezTo>
                  <a:cubicBezTo>
                    <a:pt x="0" y="146"/>
                    <a:pt x="5269" y="189"/>
                    <a:pt x="11773" y="189"/>
                  </a:cubicBezTo>
                  <a:cubicBezTo>
                    <a:pt x="18279" y="189"/>
                    <a:pt x="23550" y="148"/>
                    <a:pt x="23550" y="96"/>
                  </a:cubicBezTo>
                  <a:cubicBezTo>
                    <a:pt x="23550" y="42"/>
                    <a:pt x="18275" y="1"/>
                    <a:pt x="11773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9"/>
            <p:cNvSpPr/>
            <p:nvPr/>
          </p:nvSpPr>
          <p:spPr>
            <a:xfrm>
              <a:off x="7173149" y="5304574"/>
              <a:ext cx="48680" cy="19140"/>
            </a:xfrm>
            <a:custGeom>
              <a:avLst/>
              <a:gdLst/>
              <a:ahLst/>
              <a:cxnLst/>
              <a:rect l="l" t="t" r="r" b="b"/>
              <a:pathLst>
                <a:path w="2022" h="795" extrusionOk="0">
                  <a:moveTo>
                    <a:pt x="66" y="1"/>
                  </a:moveTo>
                  <a:cubicBezTo>
                    <a:pt x="35" y="1"/>
                    <a:pt x="17" y="5"/>
                    <a:pt x="15" y="14"/>
                  </a:cubicBezTo>
                  <a:cubicBezTo>
                    <a:pt x="0" y="65"/>
                    <a:pt x="446" y="228"/>
                    <a:pt x="990" y="440"/>
                  </a:cubicBezTo>
                  <a:cubicBezTo>
                    <a:pt x="1477" y="631"/>
                    <a:pt x="1881" y="795"/>
                    <a:pt x="1977" y="795"/>
                  </a:cubicBezTo>
                  <a:cubicBezTo>
                    <a:pt x="1988" y="795"/>
                    <a:pt x="1995" y="793"/>
                    <a:pt x="1997" y="788"/>
                  </a:cubicBezTo>
                  <a:cubicBezTo>
                    <a:pt x="2022" y="743"/>
                    <a:pt x="1612" y="483"/>
                    <a:pt x="1058" y="267"/>
                  </a:cubicBezTo>
                  <a:cubicBezTo>
                    <a:pt x="606" y="90"/>
                    <a:pt x="205" y="1"/>
                    <a:pt x="66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9"/>
            <p:cNvSpPr/>
            <p:nvPr/>
          </p:nvSpPr>
          <p:spPr>
            <a:xfrm>
              <a:off x="7193058" y="5296341"/>
              <a:ext cx="49883" cy="16588"/>
            </a:xfrm>
            <a:custGeom>
              <a:avLst/>
              <a:gdLst/>
              <a:ahLst/>
              <a:cxnLst/>
              <a:rect l="l" t="t" r="r" b="b"/>
              <a:pathLst>
                <a:path w="2072" h="689" extrusionOk="0">
                  <a:moveTo>
                    <a:pt x="114" y="1"/>
                  </a:moveTo>
                  <a:cubicBezTo>
                    <a:pt x="48" y="1"/>
                    <a:pt x="11" y="8"/>
                    <a:pt x="9" y="22"/>
                  </a:cubicBezTo>
                  <a:cubicBezTo>
                    <a:pt x="1" y="74"/>
                    <a:pt x="465" y="188"/>
                    <a:pt x="1023" y="368"/>
                  </a:cubicBezTo>
                  <a:cubicBezTo>
                    <a:pt x="1519" y="528"/>
                    <a:pt x="1924" y="689"/>
                    <a:pt x="2024" y="689"/>
                  </a:cubicBezTo>
                  <a:cubicBezTo>
                    <a:pt x="2037" y="689"/>
                    <a:pt x="2044" y="686"/>
                    <a:pt x="2047" y="681"/>
                  </a:cubicBezTo>
                  <a:cubicBezTo>
                    <a:pt x="2071" y="637"/>
                    <a:pt x="1653" y="376"/>
                    <a:pt x="1080" y="190"/>
                  </a:cubicBezTo>
                  <a:cubicBezTo>
                    <a:pt x="663" y="54"/>
                    <a:pt x="289" y="1"/>
                    <a:pt x="11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9"/>
            <p:cNvSpPr/>
            <p:nvPr/>
          </p:nvSpPr>
          <p:spPr>
            <a:xfrm>
              <a:off x="7518805" y="5287337"/>
              <a:ext cx="162458" cy="62812"/>
            </a:xfrm>
            <a:custGeom>
              <a:avLst/>
              <a:gdLst/>
              <a:ahLst/>
              <a:cxnLst/>
              <a:rect l="l" t="t" r="r" b="b"/>
              <a:pathLst>
                <a:path w="6748" h="2609" extrusionOk="0">
                  <a:moveTo>
                    <a:pt x="4645" y="1"/>
                  </a:moveTo>
                  <a:cubicBezTo>
                    <a:pt x="4113" y="1"/>
                    <a:pt x="3510" y="45"/>
                    <a:pt x="2882" y="196"/>
                  </a:cubicBezTo>
                  <a:cubicBezTo>
                    <a:pt x="1824" y="454"/>
                    <a:pt x="978" y="1044"/>
                    <a:pt x="536" y="1601"/>
                  </a:cubicBezTo>
                  <a:cubicBezTo>
                    <a:pt x="310" y="1877"/>
                    <a:pt x="172" y="2131"/>
                    <a:pt x="96" y="2314"/>
                  </a:cubicBezTo>
                  <a:cubicBezTo>
                    <a:pt x="23" y="2497"/>
                    <a:pt x="0" y="2605"/>
                    <a:pt x="10" y="2608"/>
                  </a:cubicBezTo>
                  <a:cubicBezTo>
                    <a:pt x="11" y="2608"/>
                    <a:pt x="11" y="2609"/>
                    <a:pt x="12" y="2609"/>
                  </a:cubicBezTo>
                  <a:cubicBezTo>
                    <a:pt x="50" y="2609"/>
                    <a:pt x="184" y="2188"/>
                    <a:pt x="637" y="1687"/>
                  </a:cubicBezTo>
                  <a:cubicBezTo>
                    <a:pt x="1088" y="1174"/>
                    <a:pt x="1904" y="626"/>
                    <a:pt x="2928" y="378"/>
                  </a:cubicBezTo>
                  <a:cubicBezTo>
                    <a:pt x="3666" y="200"/>
                    <a:pt x="4375" y="163"/>
                    <a:pt x="4974" y="163"/>
                  </a:cubicBezTo>
                  <a:cubicBezTo>
                    <a:pt x="5205" y="163"/>
                    <a:pt x="5420" y="168"/>
                    <a:pt x="5614" y="173"/>
                  </a:cubicBezTo>
                  <a:cubicBezTo>
                    <a:pt x="6077" y="190"/>
                    <a:pt x="6423" y="205"/>
                    <a:pt x="6604" y="205"/>
                  </a:cubicBezTo>
                  <a:cubicBezTo>
                    <a:pt x="6695" y="205"/>
                    <a:pt x="6744" y="201"/>
                    <a:pt x="6746" y="191"/>
                  </a:cubicBezTo>
                  <a:cubicBezTo>
                    <a:pt x="6747" y="167"/>
                    <a:pt x="6319" y="100"/>
                    <a:pt x="5622" y="43"/>
                  </a:cubicBezTo>
                  <a:cubicBezTo>
                    <a:pt x="5340" y="22"/>
                    <a:pt x="5009" y="1"/>
                    <a:pt x="4645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9"/>
            <p:cNvSpPr/>
            <p:nvPr/>
          </p:nvSpPr>
          <p:spPr>
            <a:xfrm>
              <a:off x="7159258" y="5317454"/>
              <a:ext cx="40085" cy="37533"/>
            </a:xfrm>
            <a:custGeom>
              <a:avLst/>
              <a:gdLst/>
              <a:ahLst/>
              <a:cxnLst/>
              <a:rect l="l" t="t" r="r" b="b"/>
              <a:pathLst>
                <a:path w="1665" h="1559" extrusionOk="0">
                  <a:moveTo>
                    <a:pt x="134" y="0"/>
                  </a:moveTo>
                  <a:cubicBezTo>
                    <a:pt x="52" y="0"/>
                    <a:pt x="5" y="14"/>
                    <a:pt x="10" y="28"/>
                  </a:cubicBezTo>
                  <a:cubicBezTo>
                    <a:pt x="1" y="80"/>
                    <a:pt x="554" y="128"/>
                    <a:pt x="1015" y="580"/>
                  </a:cubicBezTo>
                  <a:cubicBezTo>
                    <a:pt x="1482" y="1013"/>
                    <a:pt x="1557" y="1558"/>
                    <a:pt x="1611" y="1558"/>
                  </a:cubicBezTo>
                  <a:cubicBezTo>
                    <a:pt x="1611" y="1558"/>
                    <a:pt x="1612" y="1558"/>
                    <a:pt x="1612" y="1558"/>
                  </a:cubicBezTo>
                  <a:cubicBezTo>
                    <a:pt x="1613" y="1558"/>
                    <a:pt x="1614" y="1558"/>
                    <a:pt x="1614" y="1558"/>
                  </a:cubicBezTo>
                  <a:cubicBezTo>
                    <a:pt x="1665" y="1558"/>
                    <a:pt x="1664" y="933"/>
                    <a:pt x="1144" y="444"/>
                  </a:cubicBezTo>
                  <a:cubicBezTo>
                    <a:pt x="772" y="84"/>
                    <a:pt x="341" y="0"/>
                    <a:pt x="134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9"/>
            <p:cNvSpPr/>
            <p:nvPr/>
          </p:nvSpPr>
          <p:spPr>
            <a:xfrm>
              <a:off x="7344580" y="5328287"/>
              <a:ext cx="113008" cy="4719"/>
            </a:xfrm>
            <a:custGeom>
              <a:avLst/>
              <a:gdLst/>
              <a:ahLst/>
              <a:cxnLst/>
              <a:rect l="l" t="t" r="r" b="b"/>
              <a:pathLst>
                <a:path w="4694" h="196" extrusionOk="0">
                  <a:moveTo>
                    <a:pt x="1699" y="0"/>
                  </a:moveTo>
                  <a:cubicBezTo>
                    <a:pt x="719" y="0"/>
                    <a:pt x="2" y="28"/>
                    <a:pt x="2" y="71"/>
                  </a:cubicBezTo>
                  <a:cubicBezTo>
                    <a:pt x="0" y="122"/>
                    <a:pt x="1050" y="176"/>
                    <a:pt x="2347" y="192"/>
                  </a:cubicBezTo>
                  <a:cubicBezTo>
                    <a:pt x="2572" y="194"/>
                    <a:pt x="2790" y="196"/>
                    <a:pt x="2996" y="196"/>
                  </a:cubicBezTo>
                  <a:cubicBezTo>
                    <a:pt x="3975" y="196"/>
                    <a:pt x="4693" y="168"/>
                    <a:pt x="4693" y="125"/>
                  </a:cubicBezTo>
                  <a:cubicBezTo>
                    <a:pt x="4693" y="74"/>
                    <a:pt x="3645" y="20"/>
                    <a:pt x="2348" y="4"/>
                  </a:cubicBezTo>
                  <a:cubicBezTo>
                    <a:pt x="2123" y="2"/>
                    <a:pt x="1905" y="0"/>
                    <a:pt x="169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9"/>
            <p:cNvSpPr/>
            <p:nvPr/>
          </p:nvSpPr>
          <p:spPr>
            <a:xfrm>
              <a:off x="6677125" y="5210878"/>
              <a:ext cx="646293" cy="200160"/>
            </a:xfrm>
            <a:custGeom>
              <a:avLst/>
              <a:gdLst/>
              <a:ahLst/>
              <a:cxnLst/>
              <a:rect l="l" t="t" r="r" b="b"/>
              <a:pathLst>
                <a:path w="26845" h="8314" extrusionOk="0">
                  <a:moveTo>
                    <a:pt x="5163" y="0"/>
                  </a:moveTo>
                  <a:lnTo>
                    <a:pt x="6275" y="5154"/>
                  </a:lnTo>
                  <a:cubicBezTo>
                    <a:pt x="6275" y="5154"/>
                    <a:pt x="0" y="8313"/>
                    <a:pt x="3480" y="8313"/>
                  </a:cubicBezTo>
                  <a:lnTo>
                    <a:pt x="26845" y="8313"/>
                  </a:lnTo>
                  <a:lnTo>
                    <a:pt x="25356" y="0"/>
                  </a:ln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9"/>
            <p:cNvSpPr/>
            <p:nvPr/>
          </p:nvSpPr>
          <p:spPr>
            <a:xfrm>
              <a:off x="6744846" y="5391072"/>
              <a:ext cx="566942" cy="4502"/>
            </a:xfrm>
            <a:custGeom>
              <a:avLst/>
              <a:gdLst/>
              <a:ahLst/>
              <a:cxnLst/>
              <a:rect l="l" t="t" r="r" b="b"/>
              <a:pathLst>
                <a:path w="23549" h="187" extrusionOk="0">
                  <a:moveTo>
                    <a:pt x="11774" y="1"/>
                  </a:moveTo>
                  <a:cubicBezTo>
                    <a:pt x="5272" y="1"/>
                    <a:pt x="1" y="41"/>
                    <a:pt x="1" y="94"/>
                  </a:cubicBezTo>
                  <a:cubicBezTo>
                    <a:pt x="1" y="146"/>
                    <a:pt x="5270" y="187"/>
                    <a:pt x="11774" y="187"/>
                  </a:cubicBezTo>
                  <a:cubicBezTo>
                    <a:pt x="18278" y="187"/>
                    <a:pt x="23549" y="146"/>
                    <a:pt x="23549" y="94"/>
                  </a:cubicBezTo>
                  <a:cubicBezTo>
                    <a:pt x="23549" y="41"/>
                    <a:pt x="18276" y="1"/>
                    <a:pt x="1177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9"/>
            <p:cNvSpPr/>
            <p:nvPr/>
          </p:nvSpPr>
          <p:spPr>
            <a:xfrm>
              <a:off x="6809950" y="5341125"/>
              <a:ext cx="50525" cy="19900"/>
            </a:xfrm>
            <a:custGeom>
              <a:avLst/>
              <a:gdLst/>
              <a:ahLst/>
              <a:cxnLst/>
              <a:rect l="l" t="t" r="r" b="b"/>
              <a:pathLst>
                <a:path w="2021" h="796" extrusionOk="0">
                  <a:moveTo>
                    <a:pt x="67" y="1"/>
                  </a:moveTo>
                  <a:cubicBezTo>
                    <a:pt x="36" y="1"/>
                    <a:pt x="18" y="5"/>
                    <a:pt x="15" y="14"/>
                  </a:cubicBezTo>
                  <a:cubicBezTo>
                    <a:pt x="1" y="65"/>
                    <a:pt x="446" y="230"/>
                    <a:pt x="990" y="441"/>
                  </a:cubicBezTo>
                  <a:cubicBezTo>
                    <a:pt x="1478" y="631"/>
                    <a:pt x="1882" y="795"/>
                    <a:pt x="1977" y="795"/>
                  </a:cubicBezTo>
                  <a:cubicBezTo>
                    <a:pt x="1988" y="795"/>
                    <a:pt x="1995" y="793"/>
                    <a:pt x="1998" y="788"/>
                  </a:cubicBezTo>
                  <a:cubicBezTo>
                    <a:pt x="2021" y="744"/>
                    <a:pt x="1612" y="485"/>
                    <a:pt x="1059" y="267"/>
                  </a:cubicBezTo>
                  <a:cubicBezTo>
                    <a:pt x="607" y="90"/>
                    <a:pt x="206" y="1"/>
                    <a:pt x="67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9"/>
            <p:cNvSpPr/>
            <p:nvPr/>
          </p:nvSpPr>
          <p:spPr>
            <a:xfrm>
              <a:off x="6830650" y="5332575"/>
              <a:ext cx="51775" cy="17225"/>
            </a:xfrm>
            <a:custGeom>
              <a:avLst/>
              <a:gdLst/>
              <a:ahLst/>
              <a:cxnLst/>
              <a:rect l="l" t="t" r="r" b="b"/>
              <a:pathLst>
                <a:path w="2071" h="689" extrusionOk="0">
                  <a:moveTo>
                    <a:pt x="113" y="1"/>
                  </a:moveTo>
                  <a:cubicBezTo>
                    <a:pt x="48" y="1"/>
                    <a:pt x="10" y="8"/>
                    <a:pt x="9" y="22"/>
                  </a:cubicBezTo>
                  <a:cubicBezTo>
                    <a:pt x="1" y="75"/>
                    <a:pt x="464" y="188"/>
                    <a:pt x="1023" y="368"/>
                  </a:cubicBezTo>
                  <a:cubicBezTo>
                    <a:pt x="1518" y="528"/>
                    <a:pt x="1924" y="689"/>
                    <a:pt x="2024" y="689"/>
                  </a:cubicBezTo>
                  <a:cubicBezTo>
                    <a:pt x="2036" y="689"/>
                    <a:pt x="2044" y="686"/>
                    <a:pt x="2047" y="681"/>
                  </a:cubicBezTo>
                  <a:cubicBezTo>
                    <a:pt x="2071" y="637"/>
                    <a:pt x="1653" y="376"/>
                    <a:pt x="1080" y="190"/>
                  </a:cubicBezTo>
                  <a:cubicBezTo>
                    <a:pt x="662" y="54"/>
                    <a:pt x="288" y="1"/>
                    <a:pt x="113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9"/>
            <p:cNvSpPr/>
            <p:nvPr/>
          </p:nvSpPr>
          <p:spPr>
            <a:xfrm>
              <a:off x="6711413" y="2763175"/>
              <a:ext cx="1698600" cy="189000"/>
            </a:xfrm>
            <a:prstGeom prst="rect">
              <a:avLst/>
            </a:pr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9"/>
            <p:cNvSpPr/>
            <p:nvPr/>
          </p:nvSpPr>
          <p:spPr>
            <a:xfrm>
              <a:off x="7150687" y="5326867"/>
              <a:ext cx="162458" cy="62836"/>
            </a:xfrm>
            <a:custGeom>
              <a:avLst/>
              <a:gdLst/>
              <a:ahLst/>
              <a:cxnLst/>
              <a:rect l="l" t="t" r="r" b="b"/>
              <a:pathLst>
                <a:path w="6748" h="2610" extrusionOk="0">
                  <a:moveTo>
                    <a:pt x="4641" y="0"/>
                  </a:moveTo>
                  <a:cubicBezTo>
                    <a:pt x="4111" y="0"/>
                    <a:pt x="3510" y="44"/>
                    <a:pt x="2883" y="197"/>
                  </a:cubicBezTo>
                  <a:cubicBezTo>
                    <a:pt x="1825" y="455"/>
                    <a:pt x="979" y="1045"/>
                    <a:pt x="536" y="1600"/>
                  </a:cubicBezTo>
                  <a:cubicBezTo>
                    <a:pt x="311" y="1877"/>
                    <a:pt x="172" y="2132"/>
                    <a:pt x="97" y="2315"/>
                  </a:cubicBezTo>
                  <a:cubicBezTo>
                    <a:pt x="22" y="2498"/>
                    <a:pt x="1" y="2606"/>
                    <a:pt x="10" y="2609"/>
                  </a:cubicBezTo>
                  <a:cubicBezTo>
                    <a:pt x="11" y="2609"/>
                    <a:pt x="12" y="2609"/>
                    <a:pt x="12" y="2609"/>
                  </a:cubicBezTo>
                  <a:cubicBezTo>
                    <a:pt x="50" y="2609"/>
                    <a:pt x="182" y="2188"/>
                    <a:pt x="636" y="1688"/>
                  </a:cubicBezTo>
                  <a:cubicBezTo>
                    <a:pt x="1087" y="1175"/>
                    <a:pt x="1905" y="626"/>
                    <a:pt x="2927" y="378"/>
                  </a:cubicBezTo>
                  <a:cubicBezTo>
                    <a:pt x="3661" y="200"/>
                    <a:pt x="4368" y="163"/>
                    <a:pt x="4965" y="163"/>
                  </a:cubicBezTo>
                  <a:cubicBezTo>
                    <a:pt x="5200" y="163"/>
                    <a:pt x="5418" y="169"/>
                    <a:pt x="5615" y="174"/>
                  </a:cubicBezTo>
                  <a:cubicBezTo>
                    <a:pt x="6076" y="190"/>
                    <a:pt x="6422" y="205"/>
                    <a:pt x="6603" y="205"/>
                  </a:cubicBezTo>
                  <a:cubicBezTo>
                    <a:pt x="6695" y="205"/>
                    <a:pt x="6744" y="201"/>
                    <a:pt x="6745" y="192"/>
                  </a:cubicBezTo>
                  <a:cubicBezTo>
                    <a:pt x="6748" y="168"/>
                    <a:pt x="6320" y="101"/>
                    <a:pt x="5623" y="42"/>
                  </a:cubicBezTo>
                  <a:cubicBezTo>
                    <a:pt x="5339" y="21"/>
                    <a:pt x="5007" y="0"/>
                    <a:pt x="4641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9"/>
            <p:cNvSpPr/>
            <p:nvPr/>
          </p:nvSpPr>
          <p:spPr>
            <a:xfrm>
              <a:off x="6795550" y="5354500"/>
              <a:ext cx="41625" cy="38975"/>
            </a:xfrm>
            <a:custGeom>
              <a:avLst/>
              <a:gdLst/>
              <a:ahLst/>
              <a:cxnLst/>
              <a:rect l="l" t="t" r="r" b="b"/>
              <a:pathLst>
                <a:path w="1665" h="1559" extrusionOk="0">
                  <a:moveTo>
                    <a:pt x="133" y="0"/>
                  </a:moveTo>
                  <a:cubicBezTo>
                    <a:pt x="51" y="0"/>
                    <a:pt x="4" y="14"/>
                    <a:pt x="10" y="28"/>
                  </a:cubicBezTo>
                  <a:cubicBezTo>
                    <a:pt x="0" y="82"/>
                    <a:pt x="554" y="128"/>
                    <a:pt x="1014" y="580"/>
                  </a:cubicBezTo>
                  <a:cubicBezTo>
                    <a:pt x="1481" y="1013"/>
                    <a:pt x="1558" y="1558"/>
                    <a:pt x="1610" y="1558"/>
                  </a:cubicBezTo>
                  <a:cubicBezTo>
                    <a:pt x="1611" y="1558"/>
                    <a:pt x="1611" y="1558"/>
                    <a:pt x="1612" y="1558"/>
                  </a:cubicBezTo>
                  <a:cubicBezTo>
                    <a:pt x="1613" y="1558"/>
                    <a:pt x="1613" y="1558"/>
                    <a:pt x="1614" y="1558"/>
                  </a:cubicBezTo>
                  <a:cubicBezTo>
                    <a:pt x="1664" y="1558"/>
                    <a:pt x="1664" y="933"/>
                    <a:pt x="1143" y="446"/>
                  </a:cubicBezTo>
                  <a:cubicBezTo>
                    <a:pt x="771" y="85"/>
                    <a:pt x="341" y="0"/>
                    <a:pt x="133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9"/>
            <p:cNvSpPr/>
            <p:nvPr/>
          </p:nvSpPr>
          <p:spPr>
            <a:xfrm>
              <a:off x="6976463" y="5367793"/>
              <a:ext cx="113008" cy="4743"/>
            </a:xfrm>
            <a:custGeom>
              <a:avLst/>
              <a:gdLst/>
              <a:ahLst/>
              <a:cxnLst/>
              <a:rect l="l" t="t" r="r" b="b"/>
              <a:pathLst>
                <a:path w="4694" h="197" extrusionOk="0">
                  <a:moveTo>
                    <a:pt x="1699" y="0"/>
                  </a:moveTo>
                  <a:cubicBezTo>
                    <a:pt x="719" y="0"/>
                    <a:pt x="2" y="28"/>
                    <a:pt x="2" y="71"/>
                  </a:cubicBezTo>
                  <a:cubicBezTo>
                    <a:pt x="1" y="122"/>
                    <a:pt x="1051" y="176"/>
                    <a:pt x="2347" y="192"/>
                  </a:cubicBezTo>
                  <a:cubicBezTo>
                    <a:pt x="2583" y="195"/>
                    <a:pt x="2811" y="196"/>
                    <a:pt x="3026" y="196"/>
                  </a:cubicBezTo>
                  <a:cubicBezTo>
                    <a:pt x="3990" y="196"/>
                    <a:pt x="4694" y="168"/>
                    <a:pt x="4694" y="127"/>
                  </a:cubicBezTo>
                  <a:cubicBezTo>
                    <a:pt x="4694" y="74"/>
                    <a:pt x="3645" y="21"/>
                    <a:pt x="2349" y="4"/>
                  </a:cubicBezTo>
                  <a:cubicBezTo>
                    <a:pt x="2123" y="2"/>
                    <a:pt x="1905" y="0"/>
                    <a:pt x="169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9"/>
            <p:cNvSpPr/>
            <p:nvPr/>
          </p:nvSpPr>
          <p:spPr>
            <a:xfrm>
              <a:off x="6929326" y="3183164"/>
              <a:ext cx="2081789" cy="2041295"/>
            </a:xfrm>
            <a:custGeom>
              <a:avLst/>
              <a:gdLst/>
              <a:ahLst/>
              <a:cxnLst/>
              <a:rect l="l" t="t" r="r" b="b"/>
              <a:pathLst>
                <a:path w="86471" h="84789" extrusionOk="0">
                  <a:moveTo>
                    <a:pt x="13784" y="0"/>
                  </a:moveTo>
                  <a:cubicBezTo>
                    <a:pt x="0" y="0"/>
                    <a:pt x="9388" y="84789"/>
                    <a:pt x="9388" y="84789"/>
                  </a:cubicBezTo>
                  <a:lnTo>
                    <a:pt x="31574" y="84789"/>
                  </a:lnTo>
                  <a:cubicBezTo>
                    <a:pt x="31574" y="84789"/>
                    <a:pt x="32768" y="30630"/>
                    <a:pt x="32925" y="26098"/>
                  </a:cubicBezTo>
                  <a:cubicBezTo>
                    <a:pt x="32953" y="25273"/>
                    <a:pt x="33634" y="24959"/>
                    <a:pt x="34841" y="24959"/>
                  </a:cubicBezTo>
                  <a:cubicBezTo>
                    <a:pt x="38733" y="24959"/>
                    <a:pt x="48092" y="28234"/>
                    <a:pt x="58636" y="28234"/>
                  </a:cubicBezTo>
                  <a:cubicBezTo>
                    <a:pt x="62798" y="28234"/>
                    <a:pt x="67145" y="27724"/>
                    <a:pt x="71412" y="26300"/>
                  </a:cubicBezTo>
                  <a:cubicBezTo>
                    <a:pt x="86471" y="21277"/>
                    <a:pt x="79510" y="3782"/>
                    <a:pt x="79510" y="3782"/>
                  </a:cubicBezTo>
                  <a:cubicBezTo>
                    <a:pt x="79510" y="3782"/>
                    <a:pt x="24729" y="179"/>
                    <a:pt x="13840" y="1"/>
                  </a:cubicBezTo>
                  <a:cubicBezTo>
                    <a:pt x="13821" y="0"/>
                    <a:pt x="13802" y="0"/>
                    <a:pt x="13784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9"/>
            <p:cNvSpPr/>
            <p:nvPr/>
          </p:nvSpPr>
          <p:spPr>
            <a:xfrm>
              <a:off x="6802527" y="3258853"/>
              <a:ext cx="2209507" cy="2034241"/>
            </a:xfrm>
            <a:custGeom>
              <a:avLst/>
              <a:gdLst/>
              <a:ahLst/>
              <a:cxnLst/>
              <a:rect l="l" t="t" r="r" b="b"/>
              <a:pathLst>
                <a:path w="91776" h="84496" extrusionOk="0">
                  <a:moveTo>
                    <a:pt x="26923" y="0"/>
                  </a:moveTo>
                  <a:cubicBezTo>
                    <a:pt x="17199" y="0"/>
                    <a:pt x="9702" y="436"/>
                    <a:pt x="7939" y="1669"/>
                  </a:cubicBezTo>
                  <a:cubicBezTo>
                    <a:pt x="100" y="7149"/>
                    <a:pt x="0" y="84496"/>
                    <a:pt x="0" y="84496"/>
                  </a:cubicBezTo>
                  <a:lnTo>
                    <a:pt x="22188" y="84496"/>
                  </a:lnTo>
                  <a:cubicBezTo>
                    <a:pt x="22188" y="84496"/>
                    <a:pt x="23380" y="30339"/>
                    <a:pt x="23538" y="25806"/>
                  </a:cubicBezTo>
                  <a:cubicBezTo>
                    <a:pt x="23574" y="24785"/>
                    <a:pt x="25122" y="24418"/>
                    <a:pt x="27718" y="24418"/>
                  </a:cubicBezTo>
                  <a:cubicBezTo>
                    <a:pt x="34381" y="24418"/>
                    <a:pt x="47941" y="26837"/>
                    <a:pt x="60528" y="26837"/>
                  </a:cubicBezTo>
                  <a:cubicBezTo>
                    <a:pt x="64811" y="26837"/>
                    <a:pt x="68981" y="26557"/>
                    <a:pt x="72728" y="25806"/>
                  </a:cubicBezTo>
                  <a:cubicBezTo>
                    <a:pt x="91775" y="21989"/>
                    <a:pt x="86913" y="2546"/>
                    <a:pt x="86913" y="2546"/>
                  </a:cubicBezTo>
                  <a:cubicBezTo>
                    <a:pt x="86913" y="2546"/>
                    <a:pt x="50418" y="0"/>
                    <a:pt x="26923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9"/>
            <p:cNvSpPr/>
            <p:nvPr/>
          </p:nvSpPr>
          <p:spPr>
            <a:xfrm>
              <a:off x="7262127" y="3321157"/>
              <a:ext cx="1585917" cy="1959392"/>
            </a:xfrm>
            <a:custGeom>
              <a:avLst/>
              <a:gdLst/>
              <a:ahLst/>
              <a:cxnLst/>
              <a:rect l="l" t="t" r="r" b="b"/>
              <a:pathLst>
                <a:path w="65874" h="81387" extrusionOk="0">
                  <a:moveTo>
                    <a:pt x="65258" y="0"/>
                  </a:moveTo>
                  <a:cubicBezTo>
                    <a:pt x="65227" y="7"/>
                    <a:pt x="65382" y="461"/>
                    <a:pt x="65513" y="1347"/>
                  </a:cubicBezTo>
                  <a:cubicBezTo>
                    <a:pt x="65650" y="2227"/>
                    <a:pt x="65717" y="3578"/>
                    <a:pt x="65307" y="5230"/>
                  </a:cubicBezTo>
                  <a:cubicBezTo>
                    <a:pt x="64915" y="6880"/>
                    <a:pt x="64046" y="8826"/>
                    <a:pt x="62500" y="10683"/>
                  </a:cubicBezTo>
                  <a:cubicBezTo>
                    <a:pt x="61680" y="11677"/>
                    <a:pt x="60738" y="12564"/>
                    <a:pt x="59696" y="13321"/>
                  </a:cubicBezTo>
                  <a:cubicBezTo>
                    <a:pt x="58591" y="14120"/>
                    <a:pt x="57309" y="14815"/>
                    <a:pt x="55908" y="15400"/>
                  </a:cubicBezTo>
                  <a:cubicBezTo>
                    <a:pt x="53101" y="16582"/>
                    <a:pt x="49798" y="17245"/>
                    <a:pt x="46233" y="17639"/>
                  </a:cubicBezTo>
                  <a:cubicBezTo>
                    <a:pt x="42662" y="18019"/>
                    <a:pt x="38821" y="18271"/>
                    <a:pt x="34783" y="18465"/>
                  </a:cubicBezTo>
                  <a:cubicBezTo>
                    <a:pt x="31589" y="18611"/>
                    <a:pt x="28268" y="18689"/>
                    <a:pt x="24843" y="18689"/>
                  </a:cubicBezTo>
                  <a:cubicBezTo>
                    <a:pt x="19601" y="18689"/>
                    <a:pt x="14118" y="18506"/>
                    <a:pt x="8477" y="18104"/>
                  </a:cubicBezTo>
                  <a:cubicBezTo>
                    <a:pt x="8164" y="18090"/>
                    <a:pt x="7848" y="18080"/>
                    <a:pt x="7532" y="18080"/>
                  </a:cubicBezTo>
                  <a:cubicBezTo>
                    <a:pt x="6665" y="18080"/>
                    <a:pt x="5793" y="18153"/>
                    <a:pt x="4947" y="18408"/>
                  </a:cubicBezTo>
                  <a:cubicBezTo>
                    <a:pt x="3796" y="18734"/>
                    <a:pt x="2734" y="19549"/>
                    <a:pt x="2238" y="20653"/>
                  </a:cubicBezTo>
                  <a:cubicBezTo>
                    <a:pt x="1720" y="21740"/>
                    <a:pt x="1621" y="22921"/>
                    <a:pt x="1567" y="24043"/>
                  </a:cubicBezTo>
                  <a:cubicBezTo>
                    <a:pt x="1531" y="25163"/>
                    <a:pt x="1497" y="26273"/>
                    <a:pt x="1462" y="27376"/>
                  </a:cubicBezTo>
                  <a:cubicBezTo>
                    <a:pt x="1330" y="31778"/>
                    <a:pt x="1203" y="36025"/>
                    <a:pt x="1082" y="40071"/>
                  </a:cubicBezTo>
                  <a:cubicBezTo>
                    <a:pt x="850" y="48159"/>
                    <a:pt x="641" y="55443"/>
                    <a:pt x="465" y="61572"/>
                  </a:cubicBezTo>
                  <a:cubicBezTo>
                    <a:pt x="306" y="67672"/>
                    <a:pt x="179" y="72620"/>
                    <a:pt x="89" y="76068"/>
                  </a:cubicBezTo>
                  <a:cubicBezTo>
                    <a:pt x="55" y="77760"/>
                    <a:pt x="29" y="79083"/>
                    <a:pt x="11" y="80012"/>
                  </a:cubicBezTo>
                  <a:cubicBezTo>
                    <a:pt x="7" y="80443"/>
                    <a:pt x="4" y="80782"/>
                    <a:pt x="1" y="81037"/>
                  </a:cubicBezTo>
                  <a:cubicBezTo>
                    <a:pt x="3" y="81267"/>
                    <a:pt x="7" y="81387"/>
                    <a:pt x="14" y="81387"/>
                  </a:cubicBezTo>
                  <a:cubicBezTo>
                    <a:pt x="22" y="81387"/>
                    <a:pt x="35" y="81269"/>
                    <a:pt x="50" y="81036"/>
                  </a:cubicBezTo>
                  <a:cubicBezTo>
                    <a:pt x="65" y="80782"/>
                    <a:pt x="81" y="80443"/>
                    <a:pt x="105" y="80010"/>
                  </a:cubicBezTo>
                  <a:cubicBezTo>
                    <a:pt x="145" y="79084"/>
                    <a:pt x="200" y="77762"/>
                    <a:pt x="270" y="76072"/>
                  </a:cubicBezTo>
                  <a:cubicBezTo>
                    <a:pt x="396" y="72625"/>
                    <a:pt x="574" y="67679"/>
                    <a:pt x="795" y="61580"/>
                  </a:cubicBezTo>
                  <a:cubicBezTo>
                    <a:pt x="1000" y="55453"/>
                    <a:pt x="1242" y="48169"/>
                    <a:pt x="1513" y="40083"/>
                  </a:cubicBezTo>
                  <a:cubicBezTo>
                    <a:pt x="1644" y="36036"/>
                    <a:pt x="1779" y="31791"/>
                    <a:pt x="1921" y="27389"/>
                  </a:cubicBezTo>
                  <a:cubicBezTo>
                    <a:pt x="1957" y="26290"/>
                    <a:pt x="1993" y="25179"/>
                    <a:pt x="2029" y="24062"/>
                  </a:cubicBezTo>
                  <a:cubicBezTo>
                    <a:pt x="2081" y="22959"/>
                    <a:pt x="2189" y="21834"/>
                    <a:pt x="2658" y="20854"/>
                  </a:cubicBezTo>
                  <a:cubicBezTo>
                    <a:pt x="3108" y="19866"/>
                    <a:pt x="4024" y="19162"/>
                    <a:pt x="5084" y="18854"/>
                  </a:cubicBezTo>
                  <a:cubicBezTo>
                    <a:pt x="5869" y="18617"/>
                    <a:pt x="6705" y="18547"/>
                    <a:pt x="7553" y="18547"/>
                  </a:cubicBezTo>
                  <a:cubicBezTo>
                    <a:pt x="7853" y="18547"/>
                    <a:pt x="8155" y="18556"/>
                    <a:pt x="8456" y="18569"/>
                  </a:cubicBezTo>
                  <a:cubicBezTo>
                    <a:pt x="13962" y="18962"/>
                    <a:pt x="19334" y="19141"/>
                    <a:pt x="24477" y="19141"/>
                  </a:cubicBezTo>
                  <a:cubicBezTo>
                    <a:pt x="28039" y="19141"/>
                    <a:pt x="31492" y="19055"/>
                    <a:pt x="34803" y="18894"/>
                  </a:cubicBezTo>
                  <a:cubicBezTo>
                    <a:pt x="38851" y="18687"/>
                    <a:pt x="42690" y="18422"/>
                    <a:pt x="46277" y="18022"/>
                  </a:cubicBezTo>
                  <a:cubicBezTo>
                    <a:pt x="49858" y="17611"/>
                    <a:pt x="53196" y="16923"/>
                    <a:pt x="56035" y="15704"/>
                  </a:cubicBezTo>
                  <a:cubicBezTo>
                    <a:pt x="57454" y="15099"/>
                    <a:pt x="58748" y="14386"/>
                    <a:pt x="59871" y="13560"/>
                  </a:cubicBezTo>
                  <a:cubicBezTo>
                    <a:pt x="60926" y="12779"/>
                    <a:pt x="61876" y="11868"/>
                    <a:pt x="62701" y="10849"/>
                  </a:cubicBezTo>
                  <a:cubicBezTo>
                    <a:pt x="64254" y="8943"/>
                    <a:pt x="65113" y="6953"/>
                    <a:pt x="65483" y="5271"/>
                  </a:cubicBezTo>
                  <a:cubicBezTo>
                    <a:pt x="65874" y="3586"/>
                    <a:pt x="65774" y="2216"/>
                    <a:pt x="65606" y="1333"/>
                  </a:cubicBezTo>
                  <a:cubicBezTo>
                    <a:pt x="65444" y="441"/>
                    <a:pt x="65258" y="0"/>
                    <a:pt x="6525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9"/>
            <p:cNvSpPr/>
            <p:nvPr/>
          </p:nvSpPr>
          <p:spPr>
            <a:xfrm>
              <a:off x="8048580" y="1162961"/>
              <a:ext cx="549656" cy="787445"/>
            </a:xfrm>
            <a:custGeom>
              <a:avLst/>
              <a:gdLst/>
              <a:ahLst/>
              <a:cxnLst/>
              <a:rect l="l" t="t" r="r" b="b"/>
              <a:pathLst>
                <a:path w="22831" h="32708" extrusionOk="0">
                  <a:moveTo>
                    <a:pt x="12373" y="0"/>
                  </a:moveTo>
                  <a:cubicBezTo>
                    <a:pt x="12216" y="0"/>
                    <a:pt x="12056" y="2"/>
                    <a:pt x="11891" y="6"/>
                  </a:cubicBezTo>
                  <a:lnTo>
                    <a:pt x="5161" y="161"/>
                  </a:lnTo>
                  <a:cubicBezTo>
                    <a:pt x="5161" y="161"/>
                    <a:pt x="1261" y="161"/>
                    <a:pt x="1247" y="2039"/>
                  </a:cubicBezTo>
                  <a:cubicBezTo>
                    <a:pt x="1247" y="2039"/>
                    <a:pt x="1" y="24844"/>
                    <a:pt x="7195" y="25203"/>
                  </a:cubicBezTo>
                  <a:lnTo>
                    <a:pt x="11576" y="25209"/>
                  </a:lnTo>
                  <a:lnTo>
                    <a:pt x="11576" y="28438"/>
                  </a:lnTo>
                  <a:cubicBezTo>
                    <a:pt x="11575" y="29527"/>
                    <a:pt x="12136" y="30539"/>
                    <a:pt x="13062" y="31114"/>
                  </a:cubicBezTo>
                  <a:cubicBezTo>
                    <a:pt x="14255" y="31852"/>
                    <a:pt x="16022" y="32707"/>
                    <a:pt x="17809" y="32707"/>
                  </a:cubicBezTo>
                  <a:cubicBezTo>
                    <a:pt x="18979" y="32707"/>
                    <a:pt x="20158" y="32340"/>
                    <a:pt x="21191" y="31334"/>
                  </a:cubicBezTo>
                  <a:cubicBezTo>
                    <a:pt x="22334" y="30222"/>
                    <a:pt x="22830" y="28603"/>
                    <a:pt x="22704" y="27014"/>
                  </a:cubicBezTo>
                  <a:lnTo>
                    <a:pt x="21751" y="14875"/>
                  </a:lnTo>
                  <a:lnTo>
                    <a:pt x="18934" y="8142"/>
                  </a:lnTo>
                  <a:lnTo>
                    <a:pt x="18934" y="2979"/>
                  </a:lnTo>
                  <a:cubicBezTo>
                    <a:pt x="18934" y="2979"/>
                    <a:pt x="18636" y="0"/>
                    <a:pt x="12373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9"/>
            <p:cNvSpPr/>
            <p:nvPr/>
          </p:nvSpPr>
          <p:spPr>
            <a:xfrm>
              <a:off x="7963839" y="1838745"/>
              <a:ext cx="931462" cy="1486391"/>
            </a:xfrm>
            <a:custGeom>
              <a:avLst/>
              <a:gdLst/>
              <a:ahLst/>
              <a:cxnLst/>
              <a:rect l="l" t="t" r="r" b="b"/>
              <a:pathLst>
                <a:path w="38690" h="61740" extrusionOk="0">
                  <a:moveTo>
                    <a:pt x="23615" y="0"/>
                  </a:moveTo>
                  <a:cubicBezTo>
                    <a:pt x="19579" y="0"/>
                    <a:pt x="16556" y="959"/>
                    <a:pt x="15415" y="1737"/>
                  </a:cubicBezTo>
                  <a:cubicBezTo>
                    <a:pt x="11326" y="4521"/>
                    <a:pt x="8429" y="11607"/>
                    <a:pt x="8429" y="11607"/>
                  </a:cubicBezTo>
                  <a:cubicBezTo>
                    <a:pt x="8429" y="11607"/>
                    <a:pt x="0" y="17295"/>
                    <a:pt x="5106" y="25949"/>
                  </a:cubicBezTo>
                  <a:lnTo>
                    <a:pt x="1150" y="57753"/>
                  </a:lnTo>
                  <a:cubicBezTo>
                    <a:pt x="6204" y="60906"/>
                    <a:pt x="14837" y="61739"/>
                    <a:pt x="22550" y="61739"/>
                  </a:cubicBezTo>
                  <a:cubicBezTo>
                    <a:pt x="31198" y="61739"/>
                    <a:pt x="38690" y="60692"/>
                    <a:pt x="38690" y="60692"/>
                  </a:cubicBezTo>
                  <a:lnTo>
                    <a:pt x="36985" y="34641"/>
                  </a:lnTo>
                  <a:lnTo>
                    <a:pt x="35984" y="21323"/>
                  </a:lnTo>
                  <a:cubicBezTo>
                    <a:pt x="37096" y="15410"/>
                    <a:pt x="36538" y="11449"/>
                    <a:pt x="36538" y="11449"/>
                  </a:cubicBezTo>
                  <a:lnTo>
                    <a:pt x="36185" y="9286"/>
                  </a:lnTo>
                  <a:cubicBezTo>
                    <a:pt x="35413" y="4539"/>
                    <a:pt x="31637" y="798"/>
                    <a:pt x="26864" y="203"/>
                  </a:cubicBezTo>
                  <a:cubicBezTo>
                    <a:pt x="25726" y="62"/>
                    <a:pt x="24638" y="0"/>
                    <a:pt x="23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9"/>
            <p:cNvSpPr/>
            <p:nvPr/>
          </p:nvSpPr>
          <p:spPr>
            <a:xfrm>
              <a:off x="7989551" y="1139850"/>
              <a:ext cx="621111" cy="548116"/>
            </a:xfrm>
            <a:custGeom>
              <a:avLst/>
              <a:gdLst/>
              <a:ahLst/>
              <a:cxnLst/>
              <a:rect l="l" t="t" r="r" b="b"/>
              <a:pathLst>
                <a:path w="25799" h="22767" extrusionOk="0">
                  <a:moveTo>
                    <a:pt x="14310" y="101"/>
                  </a:moveTo>
                  <a:cubicBezTo>
                    <a:pt x="10804" y="101"/>
                    <a:pt x="7306" y="488"/>
                    <a:pt x="3880" y="1255"/>
                  </a:cubicBezTo>
                  <a:cubicBezTo>
                    <a:pt x="2985" y="1454"/>
                    <a:pt x="2072" y="1691"/>
                    <a:pt x="1321" y="2218"/>
                  </a:cubicBezTo>
                  <a:cubicBezTo>
                    <a:pt x="568" y="2746"/>
                    <a:pt x="0" y="3624"/>
                    <a:pt x="90" y="4539"/>
                  </a:cubicBezTo>
                  <a:cubicBezTo>
                    <a:pt x="178" y="5437"/>
                    <a:pt x="903" y="6198"/>
                    <a:pt x="1764" y="6474"/>
                  </a:cubicBezTo>
                  <a:cubicBezTo>
                    <a:pt x="2066" y="6571"/>
                    <a:pt x="2380" y="6616"/>
                    <a:pt x="2696" y="6616"/>
                  </a:cubicBezTo>
                  <a:cubicBezTo>
                    <a:pt x="3265" y="6616"/>
                    <a:pt x="3839" y="6472"/>
                    <a:pt x="4358" y="6235"/>
                  </a:cubicBezTo>
                  <a:lnTo>
                    <a:pt x="4358" y="6235"/>
                  </a:lnTo>
                  <a:cubicBezTo>
                    <a:pt x="3666" y="6575"/>
                    <a:pt x="3667" y="7721"/>
                    <a:pt x="4290" y="8195"/>
                  </a:cubicBezTo>
                  <a:cubicBezTo>
                    <a:pt x="4550" y="8392"/>
                    <a:pt x="4866" y="8480"/>
                    <a:pt x="5189" y="8480"/>
                  </a:cubicBezTo>
                  <a:cubicBezTo>
                    <a:pt x="5654" y="8480"/>
                    <a:pt x="6134" y="8298"/>
                    <a:pt x="6492" y="7994"/>
                  </a:cubicBezTo>
                  <a:cubicBezTo>
                    <a:pt x="7100" y="7479"/>
                    <a:pt x="7415" y="6699"/>
                    <a:pt x="7609" y="5925"/>
                  </a:cubicBezTo>
                  <a:cubicBezTo>
                    <a:pt x="8494" y="9888"/>
                    <a:pt x="9423" y="13955"/>
                    <a:pt x="11692" y="17324"/>
                  </a:cubicBezTo>
                  <a:cubicBezTo>
                    <a:pt x="13746" y="20377"/>
                    <a:pt x="17179" y="22767"/>
                    <a:pt x="20797" y="22767"/>
                  </a:cubicBezTo>
                  <a:cubicBezTo>
                    <a:pt x="21171" y="22767"/>
                    <a:pt x="21547" y="22741"/>
                    <a:pt x="21923" y="22688"/>
                  </a:cubicBezTo>
                  <a:lnTo>
                    <a:pt x="25178" y="21862"/>
                  </a:lnTo>
                  <a:cubicBezTo>
                    <a:pt x="25798" y="15739"/>
                    <a:pt x="25308" y="12223"/>
                    <a:pt x="24791" y="6088"/>
                  </a:cubicBezTo>
                  <a:cubicBezTo>
                    <a:pt x="24590" y="3717"/>
                    <a:pt x="24067" y="2435"/>
                    <a:pt x="22309" y="959"/>
                  </a:cubicBezTo>
                  <a:cubicBezTo>
                    <a:pt x="21169" y="1"/>
                    <a:pt x="18937" y="303"/>
                    <a:pt x="17451" y="205"/>
                  </a:cubicBezTo>
                  <a:cubicBezTo>
                    <a:pt x="16404" y="136"/>
                    <a:pt x="15357" y="101"/>
                    <a:pt x="14310" y="101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9"/>
            <p:cNvSpPr/>
            <p:nvPr/>
          </p:nvSpPr>
          <p:spPr>
            <a:xfrm>
              <a:off x="8213970" y="1463262"/>
              <a:ext cx="146304" cy="158269"/>
            </a:xfrm>
            <a:custGeom>
              <a:avLst/>
              <a:gdLst/>
              <a:ahLst/>
              <a:cxnLst/>
              <a:rect l="l" t="t" r="r" b="b"/>
              <a:pathLst>
                <a:path w="6077" h="6574" extrusionOk="0">
                  <a:moveTo>
                    <a:pt x="233" y="491"/>
                  </a:moveTo>
                  <a:cubicBezTo>
                    <a:pt x="166" y="511"/>
                    <a:pt x="99" y="531"/>
                    <a:pt x="33" y="551"/>
                  </a:cubicBezTo>
                  <a:lnTo>
                    <a:pt x="0" y="824"/>
                  </a:lnTo>
                  <a:lnTo>
                    <a:pt x="233" y="491"/>
                  </a:lnTo>
                  <a:close/>
                  <a:moveTo>
                    <a:pt x="2848" y="0"/>
                  </a:moveTo>
                  <a:cubicBezTo>
                    <a:pt x="2014" y="0"/>
                    <a:pt x="1181" y="214"/>
                    <a:pt x="367" y="452"/>
                  </a:cubicBezTo>
                  <a:lnTo>
                    <a:pt x="367" y="452"/>
                  </a:lnTo>
                  <a:lnTo>
                    <a:pt x="374" y="290"/>
                  </a:lnTo>
                  <a:lnTo>
                    <a:pt x="233" y="491"/>
                  </a:lnTo>
                  <a:lnTo>
                    <a:pt x="233" y="491"/>
                  </a:lnTo>
                  <a:cubicBezTo>
                    <a:pt x="277" y="478"/>
                    <a:pt x="322" y="465"/>
                    <a:pt x="367" y="452"/>
                  </a:cubicBezTo>
                  <a:lnTo>
                    <a:pt x="367" y="452"/>
                  </a:lnTo>
                  <a:lnTo>
                    <a:pt x="242" y="3261"/>
                  </a:lnTo>
                  <a:cubicBezTo>
                    <a:pt x="195" y="4305"/>
                    <a:pt x="216" y="5513"/>
                    <a:pt x="1026" y="6173"/>
                  </a:cubicBezTo>
                  <a:cubicBezTo>
                    <a:pt x="1365" y="6450"/>
                    <a:pt x="1794" y="6573"/>
                    <a:pt x="2232" y="6573"/>
                  </a:cubicBezTo>
                  <a:cubicBezTo>
                    <a:pt x="2611" y="6573"/>
                    <a:pt x="2997" y="6481"/>
                    <a:pt x="3338" y="6315"/>
                  </a:cubicBezTo>
                  <a:cubicBezTo>
                    <a:pt x="4071" y="5959"/>
                    <a:pt x="4626" y="5319"/>
                    <a:pt x="5095" y="4653"/>
                  </a:cubicBezTo>
                  <a:cubicBezTo>
                    <a:pt x="5616" y="3915"/>
                    <a:pt x="6076" y="3044"/>
                    <a:pt x="5941" y="2153"/>
                  </a:cubicBezTo>
                  <a:cubicBezTo>
                    <a:pt x="5766" y="1000"/>
                    <a:pt x="4615" y="201"/>
                    <a:pt x="3460" y="41"/>
                  </a:cubicBezTo>
                  <a:cubicBezTo>
                    <a:pt x="3256" y="13"/>
                    <a:pt x="3052" y="0"/>
                    <a:pt x="2848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9"/>
            <p:cNvSpPr/>
            <p:nvPr/>
          </p:nvSpPr>
          <p:spPr>
            <a:xfrm>
              <a:off x="8251501" y="1490176"/>
              <a:ext cx="50148" cy="82264"/>
            </a:xfrm>
            <a:custGeom>
              <a:avLst/>
              <a:gdLst/>
              <a:ahLst/>
              <a:cxnLst/>
              <a:rect l="l" t="t" r="r" b="b"/>
              <a:pathLst>
                <a:path w="2083" h="3417" extrusionOk="0">
                  <a:moveTo>
                    <a:pt x="1346" y="1"/>
                  </a:moveTo>
                  <a:cubicBezTo>
                    <a:pt x="1241" y="1"/>
                    <a:pt x="807" y="384"/>
                    <a:pt x="212" y="986"/>
                  </a:cubicBezTo>
                  <a:lnTo>
                    <a:pt x="212" y="986"/>
                  </a:lnTo>
                  <a:cubicBezTo>
                    <a:pt x="148" y="1036"/>
                    <a:pt x="91" y="1094"/>
                    <a:pt x="45" y="1159"/>
                  </a:cubicBezTo>
                  <a:lnTo>
                    <a:pt x="366" y="1433"/>
                  </a:lnTo>
                  <a:cubicBezTo>
                    <a:pt x="370" y="1428"/>
                    <a:pt x="375" y="1423"/>
                    <a:pt x="379" y="1418"/>
                  </a:cubicBezTo>
                  <a:lnTo>
                    <a:pt x="379" y="1418"/>
                  </a:lnTo>
                  <a:cubicBezTo>
                    <a:pt x="480" y="1303"/>
                    <a:pt x="657" y="1235"/>
                    <a:pt x="840" y="1235"/>
                  </a:cubicBezTo>
                  <a:cubicBezTo>
                    <a:pt x="1025" y="1235"/>
                    <a:pt x="1217" y="1305"/>
                    <a:pt x="1343" y="1467"/>
                  </a:cubicBezTo>
                  <a:cubicBezTo>
                    <a:pt x="1570" y="1734"/>
                    <a:pt x="1599" y="2109"/>
                    <a:pt x="1467" y="2395"/>
                  </a:cubicBezTo>
                  <a:cubicBezTo>
                    <a:pt x="1341" y="2692"/>
                    <a:pt x="1103" y="2901"/>
                    <a:pt x="871" y="3019"/>
                  </a:cubicBezTo>
                  <a:cubicBezTo>
                    <a:pt x="396" y="3252"/>
                    <a:pt x="14" y="3218"/>
                    <a:pt x="10" y="3293"/>
                  </a:cubicBezTo>
                  <a:cubicBezTo>
                    <a:pt x="1" y="3326"/>
                    <a:pt x="165" y="3416"/>
                    <a:pt x="461" y="3416"/>
                  </a:cubicBezTo>
                  <a:cubicBezTo>
                    <a:pt x="610" y="3416"/>
                    <a:pt x="792" y="3393"/>
                    <a:pt x="1002" y="3329"/>
                  </a:cubicBezTo>
                  <a:cubicBezTo>
                    <a:pt x="1376" y="3203"/>
                    <a:pt x="1686" y="2934"/>
                    <a:pt x="1865" y="2583"/>
                  </a:cubicBezTo>
                  <a:cubicBezTo>
                    <a:pt x="2083" y="2186"/>
                    <a:pt x="2073" y="1577"/>
                    <a:pt x="1705" y="1157"/>
                  </a:cubicBezTo>
                  <a:cubicBezTo>
                    <a:pt x="1492" y="898"/>
                    <a:pt x="1190" y="778"/>
                    <a:pt x="894" y="772"/>
                  </a:cubicBezTo>
                  <a:lnTo>
                    <a:pt x="894" y="772"/>
                  </a:lnTo>
                  <a:cubicBezTo>
                    <a:pt x="1229" y="335"/>
                    <a:pt x="1409" y="47"/>
                    <a:pt x="1362" y="6"/>
                  </a:cubicBezTo>
                  <a:cubicBezTo>
                    <a:pt x="1358" y="2"/>
                    <a:pt x="1353" y="1"/>
                    <a:pt x="1346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8098871" y="1445206"/>
              <a:ext cx="12110" cy="31418"/>
            </a:xfrm>
            <a:custGeom>
              <a:avLst/>
              <a:gdLst/>
              <a:ahLst/>
              <a:cxnLst/>
              <a:rect l="l" t="t" r="r" b="b"/>
              <a:pathLst>
                <a:path w="503" h="1305" extrusionOk="0">
                  <a:moveTo>
                    <a:pt x="232" y="1"/>
                  </a:moveTo>
                  <a:cubicBezTo>
                    <a:pt x="231" y="1"/>
                    <a:pt x="230" y="1"/>
                    <a:pt x="229" y="1"/>
                  </a:cubicBezTo>
                  <a:cubicBezTo>
                    <a:pt x="96" y="6"/>
                    <a:pt x="0" y="301"/>
                    <a:pt x="13" y="661"/>
                  </a:cubicBezTo>
                  <a:cubicBezTo>
                    <a:pt x="28" y="1019"/>
                    <a:pt x="143" y="1304"/>
                    <a:pt x="273" y="1304"/>
                  </a:cubicBezTo>
                  <a:cubicBezTo>
                    <a:pt x="274" y="1304"/>
                    <a:pt x="275" y="1304"/>
                    <a:pt x="276" y="1304"/>
                  </a:cubicBezTo>
                  <a:cubicBezTo>
                    <a:pt x="408" y="1299"/>
                    <a:pt x="503" y="1004"/>
                    <a:pt x="490" y="644"/>
                  </a:cubicBezTo>
                  <a:cubicBezTo>
                    <a:pt x="477" y="287"/>
                    <a:pt x="361" y="1"/>
                    <a:pt x="232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6952413" y="2438817"/>
              <a:ext cx="396274" cy="492165"/>
            </a:xfrm>
            <a:custGeom>
              <a:avLst/>
              <a:gdLst/>
              <a:ahLst/>
              <a:cxnLst/>
              <a:rect l="l" t="t" r="r" b="b"/>
              <a:pathLst>
                <a:path w="16460" h="20443" extrusionOk="0">
                  <a:moveTo>
                    <a:pt x="11150" y="1"/>
                  </a:moveTo>
                  <a:cubicBezTo>
                    <a:pt x="11143" y="1"/>
                    <a:pt x="11136" y="1"/>
                    <a:pt x="11129" y="3"/>
                  </a:cubicBezTo>
                  <a:cubicBezTo>
                    <a:pt x="10345" y="154"/>
                    <a:pt x="9618" y="2705"/>
                    <a:pt x="11246" y="5373"/>
                  </a:cubicBezTo>
                  <a:cubicBezTo>
                    <a:pt x="11246" y="5373"/>
                    <a:pt x="4667" y="3012"/>
                    <a:pt x="2095" y="3012"/>
                  </a:cubicBezTo>
                  <a:cubicBezTo>
                    <a:pt x="1508" y="3012"/>
                    <a:pt x="1130" y="3135"/>
                    <a:pt x="1086" y="3437"/>
                  </a:cubicBezTo>
                  <a:cubicBezTo>
                    <a:pt x="851" y="5063"/>
                    <a:pt x="8330" y="7700"/>
                    <a:pt x="8330" y="7700"/>
                  </a:cubicBezTo>
                  <a:cubicBezTo>
                    <a:pt x="8330" y="7700"/>
                    <a:pt x="4347" y="6646"/>
                    <a:pt x="2039" y="6646"/>
                  </a:cubicBezTo>
                  <a:cubicBezTo>
                    <a:pt x="1198" y="6646"/>
                    <a:pt x="580" y="6786"/>
                    <a:pt x="458" y="7168"/>
                  </a:cubicBezTo>
                  <a:cubicBezTo>
                    <a:pt x="0" y="8598"/>
                    <a:pt x="6591" y="10781"/>
                    <a:pt x="6591" y="10781"/>
                  </a:cubicBezTo>
                  <a:cubicBezTo>
                    <a:pt x="6591" y="10781"/>
                    <a:pt x="2675" y="9713"/>
                    <a:pt x="985" y="9713"/>
                  </a:cubicBezTo>
                  <a:cubicBezTo>
                    <a:pt x="458" y="9713"/>
                    <a:pt x="148" y="9817"/>
                    <a:pt x="239" y="10089"/>
                  </a:cubicBezTo>
                  <a:cubicBezTo>
                    <a:pt x="622" y="11234"/>
                    <a:pt x="5023" y="13405"/>
                    <a:pt x="5023" y="13405"/>
                  </a:cubicBezTo>
                  <a:cubicBezTo>
                    <a:pt x="5023" y="13405"/>
                    <a:pt x="2544" y="12555"/>
                    <a:pt x="1377" y="12555"/>
                  </a:cubicBezTo>
                  <a:cubicBezTo>
                    <a:pt x="954" y="12555"/>
                    <a:pt x="703" y="12666"/>
                    <a:pt x="805" y="12971"/>
                  </a:cubicBezTo>
                  <a:cubicBezTo>
                    <a:pt x="1189" y="14116"/>
                    <a:pt x="9577" y="20355"/>
                    <a:pt x="9577" y="20355"/>
                  </a:cubicBezTo>
                  <a:cubicBezTo>
                    <a:pt x="9684" y="20414"/>
                    <a:pt x="9796" y="20442"/>
                    <a:pt x="9912" y="20442"/>
                  </a:cubicBezTo>
                  <a:cubicBezTo>
                    <a:pt x="12313" y="20442"/>
                    <a:pt x="16460" y="8347"/>
                    <a:pt x="16460" y="8347"/>
                  </a:cubicBezTo>
                  <a:cubicBezTo>
                    <a:pt x="16460" y="8347"/>
                    <a:pt x="11992" y="1"/>
                    <a:pt x="11150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182610" y="2068244"/>
              <a:ext cx="1340159" cy="1202691"/>
            </a:xfrm>
            <a:custGeom>
              <a:avLst/>
              <a:gdLst/>
              <a:ahLst/>
              <a:cxnLst/>
              <a:rect l="l" t="t" r="r" b="b"/>
              <a:pathLst>
                <a:path w="55666" h="49956" extrusionOk="0">
                  <a:moveTo>
                    <a:pt x="42815" y="1"/>
                  </a:moveTo>
                  <a:cubicBezTo>
                    <a:pt x="42815" y="1"/>
                    <a:pt x="36357" y="33165"/>
                    <a:pt x="30752" y="33165"/>
                  </a:cubicBezTo>
                  <a:cubicBezTo>
                    <a:pt x="30604" y="33165"/>
                    <a:pt x="30456" y="33142"/>
                    <a:pt x="30309" y="33094"/>
                  </a:cubicBezTo>
                  <a:cubicBezTo>
                    <a:pt x="17778" y="29029"/>
                    <a:pt x="6898" y="23741"/>
                    <a:pt x="6898" y="23741"/>
                  </a:cubicBezTo>
                  <a:lnTo>
                    <a:pt x="1" y="35885"/>
                  </a:lnTo>
                  <a:cubicBezTo>
                    <a:pt x="1" y="35885"/>
                    <a:pt x="17788" y="44603"/>
                    <a:pt x="22268" y="46718"/>
                  </a:cubicBezTo>
                  <a:cubicBezTo>
                    <a:pt x="24397" y="47723"/>
                    <a:pt x="29382" y="49956"/>
                    <a:pt x="34658" y="49956"/>
                  </a:cubicBezTo>
                  <a:cubicBezTo>
                    <a:pt x="40491" y="49956"/>
                    <a:pt x="46680" y="47228"/>
                    <a:pt x="49766" y="37098"/>
                  </a:cubicBezTo>
                  <a:cubicBezTo>
                    <a:pt x="55666" y="17739"/>
                    <a:pt x="55290" y="4367"/>
                    <a:pt x="55290" y="4367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275536" y="2700574"/>
              <a:ext cx="168043" cy="277753"/>
            </a:xfrm>
            <a:custGeom>
              <a:avLst/>
              <a:gdLst/>
              <a:ahLst/>
              <a:cxnLst/>
              <a:rect l="l" t="t" r="r" b="b"/>
              <a:pathLst>
                <a:path w="6980" h="11537" extrusionOk="0">
                  <a:moveTo>
                    <a:pt x="6920" y="0"/>
                  </a:moveTo>
                  <a:cubicBezTo>
                    <a:pt x="6772" y="0"/>
                    <a:pt x="5416" y="2647"/>
                    <a:pt x="3556" y="5790"/>
                  </a:cubicBezTo>
                  <a:cubicBezTo>
                    <a:pt x="1681" y="8972"/>
                    <a:pt x="1" y="11456"/>
                    <a:pt x="112" y="11534"/>
                  </a:cubicBezTo>
                  <a:cubicBezTo>
                    <a:pt x="113" y="11536"/>
                    <a:pt x="115" y="11536"/>
                    <a:pt x="117" y="11536"/>
                  </a:cubicBezTo>
                  <a:cubicBezTo>
                    <a:pt x="191" y="11536"/>
                    <a:pt x="670" y="10967"/>
                    <a:pt x="1364" y="10011"/>
                  </a:cubicBezTo>
                  <a:cubicBezTo>
                    <a:pt x="2078" y="9026"/>
                    <a:pt x="3013" y="7627"/>
                    <a:pt x="3957" y="6027"/>
                  </a:cubicBezTo>
                  <a:cubicBezTo>
                    <a:pt x="4901" y="4428"/>
                    <a:pt x="5675" y="2934"/>
                    <a:pt x="6193" y="1833"/>
                  </a:cubicBezTo>
                  <a:cubicBezTo>
                    <a:pt x="6710" y="731"/>
                    <a:pt x="6980" y="27"/>
                    <a:pt x="6924" y="1"/>
                  </a:cubicBezTo>
                  <a:cubicBezTo>
                    <a:pt x="6923" y="1"/>
                    <a:pt x="6921" y="0"/>
                    <a:pt x="6920" y="0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9"/>
            <p:cNvSpPr/>
            <p:nvPr/>
          </p:nvSpPr>
          <p:spPr>
            <a:xfrm>
              <a:off x="7338562" y="2690656"/>
              <a:ext cx="49715" cy="43744"/>
            </a:xfrm>
            <a:custGeom>
              <a:avLst/>
              <a:gdLst/>
              <a:ahLst/>
              <a:cxnLst/>
              <a:rect l="l" t="t" r="r" b="b"/>
              <a:pathLst>
                <a:path w="2065" h="1817" extrusionOk="0">
                  <a:moveTo>
                    <a:pt x="829" y="329"/>
                  </a:moveTo>
                  <a:cubicBezTo>
                    <a:pt x="857" y="329"/>
                    <a:pt x="887" y="330"/>
                    <a:pt x="918" y="333"/>
                  </a:cubicBezTo>
                  <a:cubicBezTo>
                    <a:pt x="1109" y="351"/>
                    <a:pt x="1347" y="456"/>
                    <a:pt x="1436" y="639"/>
                  </a:cubicBezTo>
                  <a:cubicBezTo>
                    <a:pt x="1535" y="817"/>
                    <a:pt x="1454" y="1067"/>
                    <a:pt x="1227" y="1235"/>
                  </a:cubicBezTo>
                  <a:cubicBezTo>
                    <a:pt x="1109" y="1319"/>
                    <a:pt x="982" y="1360"/>
                    <a:pt x="868" y="1360"/>
                  </a:cubicBezTo>
                  <a:cubicBezTo>
                    <a:pt x="760" y="1360"/>
                    <a:pt x="665" y="1323"/>
                    <a:pt x="600" y="1251"/>
                  </a:cubicBezTo>
                  <a:cubicBezTo>
                    <a:pt x="456" y="1112"/>
                    <a:pt x="441" y="851"/>
                    <a:pt x="493" y="668"/>
                  </a:cubicBezTo>
                  <a:cubicBezTo>
                    <a:pt x="533" y="518"/>
                    <a:pt x="602" y="416"/>
                    <a:pt x="672" y="345"/>
                  </a:cubicBezTo>
                  <a:lnTo>
                    <a:pt x="672" y="345"/>
                  </a:lnTo>
                  <a:cubicBezTo>
                    <a:pt x="719" y="335"/>
                    <a:pt x="772" y="329"/>
                    <a:pt x="829" y="329"/>
                  </a:cubicBezTo>
                  <a:close/>
                  <a:moveTo>
                    <a:pt x="991" y="1"/>
                  </a:moveTo>
                  <a:cubicBezTo>
                    <a:pt x="965" y="1"/>
                    <a:pt x="939" y="2"/>
                    <a:pt x="915" y="4"/>
                  </a:cubicBezTo>
                  <a:cubicBezTo>
                    <a:pt x="634" y="28"/>
                    <a:pt x="428" y="162"/>
                    <a:pt x="338" y="289"/>
                  </a:cubicBezTo>
                  <a:cubicBezTo>
                    <a:pt x="310" y="328"/>
                    <a:pt x="291" y="363"/>
                    <a:pt x="279" y="394"/>
                  </a:cubicBezTo>
                  <a:lnTo>
                    <a:pt x="279" y="394"/>
                  </a:lnTo>
                  <a:cubicBezTo>
                    <a:pt x="245" y="439"/>
                    <a:pt x="214" y="491"/>
                    <a:pt x="186" y="547"/>
                  </a:cubicBezTo>
                  <a:cubicBezTo>
                    <a:pt x="74" y="791"/>
                    <a:pt x="0" y="1184"/>
                    <a:pt x="278" y="1537"/>
                  </a:cubicBezTo>
                  <a:cubicBezTo>
                    <a:pt x="424" y="1729"/>
                    <a:pt x="660" y="1816"/>
                    <a:pt x="900" y="1816"/>
                  </a:cubicBezTo>
                  <a:cubicBezTo>
                    <a:pt x="1117" y="1816"/>
                    <a:pt x="1339" y="1745"/>
                    <a:pt x="1503" y="1614"/>
                  </a:cubicBezTo>
                  <a:cubicBezTo>
                    <a:pt x="1872" y="1370"/>
                    <a:pt x="2064" y="805"/>
                    <a:pt x="1811" y="426"/>
                  </a:cubicBezTo>
                  <a:cubicBezTo>
                    <a:pt x="1593" y="90"/>
                    <a:pt x="1253" y="1"/>
                    <a:pt x="991" y="1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9"/>
            <p:cNvSpPr/>
            <p:nvPr/>
          </p:nvSpPr>
          <p:spPr>
            <a:xfrm>
              <a:off x="7661733" y="3987576"/>
              <a:ext cx="57130" cy="1382699"/>
            </a:xfrm>
            <a:custGeom>
              <a:avLst/>
              <a:gdLst/>
              <a:ahLst/>
              <a:cxnLst/>
              <a:rect l="l" t="t" r="r" b="b"/>
              <a:pathLst>
                <a:path w="2373" h="57433" extrusionOk="0">
                  <a:moveTo>
                    <a:pt x="0" y="1"/>
                  </a:moveTo>
                  <a:lnTo>
                    <a:pt x="520" y="57433"/>
                  </a:lnTo>
                  <a:lnTo>
                    <a:pt x="2164" y="57349"/>
                  </a:lnTo>
                  <a:lnTo>
                    <a:pt x="2373" y="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9"/>
            <p:cNvSpPr/>
            <p:nvPr/>
          </p:nvSpPr>
          <p:spPr>
            <a:xfrm>
              <a:off x="8406298" y="4037145"/>
              <a:ext cx="153671" cy="1380509"/>
            </a:xfrm>
            <a:custGeom>
              <a:avLst/>
              <a:gdLst/>
              <a:ahLst/>
              <a:cxnLst/>
              <a:rect l="l" t="t" r="r" b="b"/>
              <a:pathLst>
                <a:path w="6383" h="57342" extrusionOk="0">
                  <a:moveTo>
                    <a:pt x="4024" y="1"/>
                  </a:moveTo>
                  <a:lnTo>
                    <a:pt x="1" y="57294"/>
                  </a:lnTo>
                  <a:lnTo>
                    <a:pt x="1645" y="57341"/>
                  </a:lnTo>
                  <a:lnTo>
                    <a:pt x="6382" y="277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9"/>
            <p:cNvSpPr/>
            <p:nvPr/>
          </p:nvSpPr>
          <p:spPr>
            <a:xfrm>
              <a:off x="8884988" y="4039383"/>
              <a:ext cx="113923" cy="1381568"/>
            </a:xfrm>
            <a:custGeom>
              <a:avLst/>
              <a:gdLst/>
              <a:ahLst/>
              <a:cxnLst/>
              <a:rect l="l" t="t" r="r" b="b"/>
              <a:pathLst>
                <a:path w="4732" h="57386" extrusionOk="0">
                  <a:moveTo>
                    <a:pt x="2365" y="1"/>
                  </a:moveTo>
                  <a:lnTo>
                    <a:pt x="1" y="57385"/>
                  </a:lnTo>
                  <a:lnTo>
                    <a:pt x="1645" y="57385"/>
                  </a:lnTo>
                  <a:lnTo>
                    <a:pt x="4731" y="208"/>
                  </a:lnTo>
                  <a:lnTo>
                    <a:pt x="236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9"/>
            <p:cNvSpPr/>
            <p:nvPr/>
          </p:nvSpPr>
          <p:spPr>
            <a:xfrm>
              <a:off x="8117890" y="4025324"/>
              <a:ext cx="153647" cy="1380485"/>
            </a:xfrm>
            <a:custGeom>
              <a:avLst/>
              <a:gdLst/>
              <a:ahLst/>
              <a:cxnLst/>
              <a:rect l="l" t="t" r="r" b="b"/>
              <a:pathLst>
                <a:path w="6382" h="57341" extrusionOk="0">
                  <a:moveTo>
                    <a:pt x="4024" y="0"/>
                  </a:moveTo>
                  <a:lnTo>
                    <a:pt x="0" y="57293"/>
                  </a:lnTo>
                  <a:lnTo>
                    <a:pt x="1645" y="57341"/>
                  </a:lnTo>
                  <a:lnTo>
                    <a:pt x="6382" y="276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9"/>
            <p:cNvSpPr/>
            <p:nvPr/>
          </p:nvSpPr>
          <p:spPr>
            <a:xfrm>
              <a:off x="7628896" y="3886031"/>
              <a:ext cx="1442261" cy="181814"/>
            </a:xfrm>
            <a:custGeom>
              <a:avLst/>
              <a:gdLst/>
              <a:ahLst/>
              <a:cxnLst/>
              <a:rect l="l" t="t" r="r" b="b"/>
              <a:pathLst>
                <a:path w="59907" h="7552" extrusionOk="0">
                  <a:moveTo>
                    <a:pt x="1" y="1"/>
                  </a:moveTo>
                  <a:lnTo>
                    <a:pt x="566" y="6539"/>
                  </a:lnTo>
                  <a:lnTo>
                    <a:pt x="58921" y="7551"/>
                  </a:lnTo>
                  <a:lnTo>
                    <a:pt x="59907" y="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9"/>
            <p:cNvSpPr/>
            <p:nvPr/>
          </p:nvSpPr>
          <p:spPr>
            <a:xfrm>
              <a:off x="7690309" y="4676047"/>
              <a:ext cx="1233362" cy="39507"/>
            </a:xfrm>
            <a:custGeom>
              <a:avLst/>
              <a:gdLst/>
              <a:ahLst/>
              <a:cxnLst/>
              <a:rect l="l" t="t" r="r" b="b"/>
              <a:pathLst>
                <a:path w="51230" h="1641" extrusionOk="0">
                  <a:moveTo>
                    <a:pt x="0" y="1"/>
                  </a:moveTo>
                  <a:lnTo>
                    <a:pt x="0" y="1157"/>
                  </a:lnTo>
                  <a:lnTo>
                    <a:pt x="51229" y="1640"/>
                  </a:lnTo>
                  <a:lnTo>
                    <a:pt x="51229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9"/>
            <p:cNvSpPr/>
            <p:nvPr/>
          </p:nvSpPr>
          <p:spPr>
            <a:xfrm>
              <a:off x="7605279" y="1947560"/>
              <a:ext cx="1577177" cy="2008987"/>
            </a:xfrm>
            <a:custGeom>
              <a:avLst/>
              <a:gdLst/>
              <a:ahLst/>
              <a:cxnLst/>
              <a:rect l="l" t="t" r="r" b="b"/>
              <a:pathLst>
                <a:path w="65511" h="83447" extrusionOk="0">
                  <a:moveTo>
                    <a:pt x="39655" y="1"/>
                  </a:moveTo>
                  <a:lnTo>
                    <a:pt x="39655" y="52627"/>
                  </a:lnTo>
                  <a:lnTo>
                    <a:pt x="0" y="51291"/>
                  </a:lnTo>
                  <a:lnTo>
                    <a:pt x="982" y="80522"/>
                  </a:lnTo>
                  <a:lnTo>
                    <a:pt x="60623" y="83446"/>
                  </a:lnTo>
                  <a:lnTo>
                    <a:pt x="62511" y="43983"/>
                  </a:lnTo>
                  <a:lnTo>
                    <a:pt x="65511" y="1015"/>
                  </a:lnTo>
                  <a:lnTo>
                    <a:pt x="3965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9"/>
            <p:cNvSpPr/>
            <p:nvPr/>
          </p:nvSpPr>
          <p:spPr>
            <a:xfrm>
              <a:off x="8527728" y="1231885"/>
              <a:ext cx="252619" cy="295978"/>
            </a:xfrm>
            <a:custGeom>
              <a:avLst/>
              <a:gdLst/>
              <a:ahLst/>
              <a:cxnLst/>
              <a:rect l="l" t="t" r="r" b="b"/>
              <a:pathLst>
                <a:path w="10493" h="12294" extrusionOk="0">
                  <a:moveTo>
                    <a:pt x="5778" y="1"/>
                  </a:moveTo>
                  <a:cubicBezTo>
                    <a:pt x="5349" y="1"/>
                    <a:pt x="4920" y="67"/>
                    <a:pt x="4511" y="203"/>
                  </a:cubicBezTo>
                  <a:cubicBezTo>
                    <a:pt x="3058" y="689"/>
                    <a:pt x="1933" y="2046"/>
                    <a:pt x="1727" y="3567"/>
                  </a:cubicBezTo>
                  <a:lnTo>
                    <a:pt x="1" y="8790"/>
                  </a:lnTo>
                  <a:cubicBezTo>
                    <a:pt x="594" y="10511"/>
                    <a:pt x="2150" y="11860"/>
                    <a:pt x="3935" y="12205"/>
                  </a:cubicBezTo>
                  <a:cubicBezTo>
                    <a:pt x="4246" y="12265"/>
                    <a:pt x="4561" y="12294"/>
                    <a:pt x="4877" y="12294"/>
                  </a:cubicBezTo>
                  <a:cubicBezTo>
                    <a:pt x="6376" y="12294"/>
                    <a:pt x="7875" y="11637"/>
                    <a:pt x="8859" y="10503"/>
                  </a:cubicBezTo>
                  <a:cubicBezTo>
                    <a:pt x="10143" y="9019"/>
                    <a:pt x="10492" y="6912"/>
                    <a:pt x="10288" y="4961"/>
                  </a:cubicBezTo>
                  <a:cubicBezTo>
                    <a:pt x="10146" y="3594"/>
                    <a:pt x="9725" y="2193"/>
                    <a:pt x="8758" y="1217"/>
                  </a:cubicBezTo>
                  <a:cubicBezTo>
                    <a:pt x="7983" y="432"/>
                    <a:pt x="6879" y="1"/>
                    <a:pt x="5778" y="1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8302851" y="1252011"/>
              <a:ext cx="477311" cy="640901"/>
            </a:xfrm>
            <a:custGeom>
              <a:avLst/>
              <a:gdLst/>
              <a:ahLst/>
              <a:cxnLst/>
              <a:rect l="l" t="t" r="r" b="b"/>
              <a:pathLst>
                <a:path w="19826" h="26621" extrusionOk="0">
                  <a:moveTo>
                    <a:pt x="8380" y="0"/>
                  </a:moveTo>
                  <a:cubicBezTo>
                    <a:pt x="8027" y="0"/>
                    <a:pt x="7676" y="67"/>
                    <a:pt x="7342" y="214"/>
                  </a:cubicBezTo>
                  <a:cubicBezTo>
                    <a:pt x="7342" y="214"/>
                    <a:pt x="2701" y="7219"/>
                    <a:pt x="3044" y="9894"/>
                  </a:cubicBezTo>
                  <a:cubicBezTo>
                    <a:pt x="3387" y="12570"/>
                    <a:pt x="310" y="14659"/>
                    <a:pt x="310" y="14659"/>
                  </a:cubicBezTo>
                  <a:cubicBezTo>
                    <a:pt x="144" y="17302"/>
                    <a:pt x="0" y="20300"/>
                    <a:pt x="325" y="22928"/>
                  </a:cubicBezTo>
                  <a:cubicBezTo>
                    <a:pt x="433" y="23793"/>
                    <a:pt x="575" y="24682"/>
                    <a:pt x="1034" y="25423"/>
                  </a:cubicBezTo>
                  <a:cubicBezTo>
                    <a:pt x="1447" y="26094"/>
                    <a:pt x="2179" y="26620"/>
                    <a:pt x="2952" y="26620"/>
                  </a:cubicBezTo>
                  <a:cubicBezTo>
                    <a:pt x="3035" y="26620"/>
                    <a:pt x="3118" y="26614"/>
                    <a:pt x="3201" y="26602"/>
                  </a:cubicBezTo>
                  <a:cubicBezTo>
                    <a:pt x="4602" y="26393"/>
                    <a:pt x="5144" y="24696"/>
                    <a:pt x="5392" y="23302"/>
                  </a:cubicBezTo>
                  <a:cubicBezTo>
                    <a:pt x="5926" y="24223"/>
                    <a:pt x="6481" y="25168"/>
                    <a:pt x="7322" y="25821"/>
                  </a:cubicBezTo>
                  <a:cubicBezTo>
                    <a:pt x="7869" y="26246"/>
                    <a:pt x="8571" y="26520"/>
                    <a:pt x="9253" y="26520"/>
                  </a:cubicBezTo>
                  <a:cubicBezTo>
                    <a:pt x="9620" y="26520"/>
                    <a:pt x="9981" y="26440"/>
                    <a:pt x="10309" y="26262"/>
                  </a:cubicBezTo>
                  <a:cubicBezTo>
                    <a:pt x="11135" y="25814"/>
                    <a:pt x="11502" y="24612"/>
                    <a:pt x="11021" y="23857"/>
                  </a:cubicBezTo>
                  <a:lnTo>
                    <a:pt x="11021" y="23857"/>
                  </a:lnTo>
                  <a:cubicBezTo>
                    <a:pt x="12207" y="25149"/>
                    <a:pt x="13955" y="25905"/>
                    <a:pt x="15707" y="25905"/>
                  </a:cubicBezTo>
                  <a:cubicBezTo>
                    <a:pt x="15965" y="25905"/>
                    <a:pt x="16222" y="25889"/>
                    <a:pt x="16478" y="25856"/>
                  </a:cubicBezTo>
                  <a:cubicBezTo>
                    <a:pt x="17898" y="25671"/>
                    <a:pt x="19484" y="24510"/>
                    <a:pt x="19100" y="23129"/>
                  </a:cubicBezTo>
                  <a:cubicBezTo>
                    <a:pt x="18845" y="22208"/>
                    <a:pt x="17859" y="21734"/>
                    <a:pt x="17002" y="21313"/>
                  </a:cubicBezTo>
                  <a:cubicBezTo>
                    <a:pt x="16145" y="20892"/>
                    <a:pt x="15206" y="20232"/>
                    <a:pt x="15211" y="19277"/>
                  </a:cubicBezTo>
                  <a:lnTo>
                    <a:pt x="15211" y="19277"/>
                  </a:lnTo>
                  <a:cubicBezTo>
                    <a:pt x="15693" y="19664"/>
                    <a:pt x="16311" y="19869"/>
                    <a:pt x="16928" y="19869"/>
                  </a:cubicBezTo>
                  <a:cubicBezTo>
                    <a:pt x="17255" y="19869"/>
                    <a:pt x="17581" y="19811"/>
                    <a:pt x="17887" y="19693"/>
                  </a:cubicBezTo>
                  <a:cubicBezTo>
                    <a:pt x="18770" y="19352"/>
                    <a:pt x="19441" y="18519"/>
                    <a:pt x="19590" y="17585"/>
                  </a:cubicBezTo>
                  <a:cubicBezTo>
                    <a:pt x="19825" y="16091"/>
                    <a:pt x="18793" y="14687"/>
                    <a:pt x="17634" y="13717"/>
                  </a:cubicBezTo>
                  <a:cubicBezTo>
                    <a:pt x="16474" y="12745"/>
                    <a:pt x="15104" y="11978"/>
                    <a:pt x="14224" y="10746"/>
                  </a:cubicBezTo>
                  <a:cubicBezTo>
                    <a:pt x="13305" y="9456"/>
                    <a:pt x="13042" y="7824"/>
                    <a:pt x="12814" y="6256"/>
                  </a:cubicBezTo>
                  <a:cubicBezTo>
                    <a:pt x="12583" y="4690"/>
                    <a:pt x="12340" y="3057"/>
                    <a:pt x="11444" y="1751"/>
                  </a:cubicBezTo>
                  <a:cubicBezTo>
                    <a:pt x="10755" y="745"/>
                    <a:pt x="9557" y="0"/>
                    <a:pt x="8380" y="0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7897876" y="2862810"/>
              <a:ext cx="68662" cy="137516"/>
            </a:xfrm>
            <a:custGeom>
              <a:avLst/>
              <a:gdLst/>
              <a:ahLst/>
              <a:cxnLst/>
              <a:rect l="l" t="t" r="r" b="b"/>
              <a:pathLst>
                <a:path w="2852" h="5712" extrusionOk="0">
                  <a:moveTo>
                    <a:pt x="126" y="1"/>
                  </a:moveTo>
                  <a:cubicBezTo>
                    <a:pt x="124" y="1"/>
                    <a:pt x="123" y="1"/>
                    <a:pt x="121" y="1"/>
                  </a:cubicBezTo>
                  <a:cubicBezTo>
                    <a:pt x="0" y="29"/>
                    <a:pt x="252" y="1450"/>
                    <a:pt x="993" y="3055"/>
                  </a:cubicBezTo>
                  <a:cubicBezTo>
                    <a:pt x="1704" y="4616"/>
                    <a:pt x="2586" y="5712"/>
                    <a:pt x="2729" y="5712"/>
                  </a:cubicBezTo>
                  <a:cubicBezTo>
                    <a:pt x="2733" y="5712"/>
                    <a:pt x="2737" y="5710"/>
                    <a:pt x="2740" y="5708"/>
                  </a:cubicBezTo>
                  <a:cubicBezTo>
                    <a:pt x="2851" y="5632"/>
                    <a:pt x="2131" y="4426"/>
                    <a:pt x="1417" y="2860"/>
                  </a:cubicBezTo>
                  <a:cubicBezTo>
                    <a:pt x="705" y="1319"/>
                    <a:pt x="263" y="1"/>
                    <a:pt x="126" y="1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7905484" y="2871019"/>
              <a:ext cx="112310" cy="109589"/>
            </a:xfrm>
            <a:custGeom>
              <a:avLst/>
              <a:gdLst/>
              <a:ahLst/>
              <a:cxnLst/>
              <a:rect l="l" t="t" r="r" b="b"/>
              <a:pathLst>
                <a:path w="4665" h="4552" extrusionOk="0">
                  <a:moveTo>
                    <a:pt x="121" y="0"/>
                  </a:moveTo>
                  <a:cubicBezTo>
                    <a:pt x="117" y="0"/>
                    <a:pt x="114" y="1"/>
                    <a:pt x="110" y="3"/>
                  </a:cubicBezTo>
                  <a:cubicBezTo>
                    <a:pt x="1" y="54"/>
                    <a:pt x="610" y="1425"/>
                    <a:pt x="1898" y="2720"/>
                  </a:cubicBezTo>
                  <a:cubicBezTo>
                    <a:pt x="3084" y="3927"/>
                    <a:pt x="4342" y="4551"/>
                    <a:pt x="4562" y="4551"/>
                  </a:cubicBezTo>
                  <a:cubicBezTo>
                    <a:pt x="4580" y="4551"/>
                    <a:pt x="4590" y="4547"/>
                    <a:pt x="4594" y="4539"/>
                  </a:cubicBezTo>
                  <a:cubicBezTo>
                    <a:pt x="4664" y="4420"/>
                    <a:pt x="3456" y="3641"/>
                    <a:pt x="2231" y="2392"/>
                  </a:cubicBezTo>
                  <a:cubicBezTo>
                    <a:pt x="1029" y="1186"/>
                    <a:pt x="273" y="0"/>
                    <a:pt x="121" y="0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7417212" y="2918830"/>
              <a:ext cx="31394" cy="73934"/>
            </a:xfrm>
            <a:custGeom>
              <a:avLst/>
              <a:gdLst/>
              <a:ahLst/>
              <a:cxnLst/>
              <a:rect l="l" t="t" r="r" b="b"/>
              <a:pathLst>
                <a:path w="1304" h="3071" extrusionOk="0">
                  <a:moveTo>
                    <a:pt x="273" y="1"/>
                  </a:moveTo>
                  <a:cubicBezTo>
                    <a:pt x="150" y="1"/>
                    <a:pt x="0" y="771"/>
                    <a:pt x="273" y="1672"/>
                  </a:cubicBezTo>
                  <a:cubicBezTo>
                    <a:pt x="527" y="2524"/>
                    <a:pt x="1032" y="3070"/>
                    <a:pt x="1173" y="3070"/>
                  </a:cubicBezTo>
                  <a:cubicBezTo>
                    <a:pt x="1182" y="3070"/>
                    <a:pt x="1190" y="3068"/>
                    <a:pt x="1196" y="3063"/>
                  </a:cubicBezTo>
                  <a:cubicBezTo>
                    <a:pt x="1304" y="2984"/>
                    <a:pt x="962" y="2359"/>
                    <a:pt x="722" y="1536"/>
                  </a:cubicBezTo>
                  <a:cubicBezTo>
                    <a:pt x="471" y="718"/>
                    <a:pt x="411" y="8"/>
                    <a:pt x="277" y="1"/>
                  </a:cubicBezTo>
                  <a:cubicBezTo>
                    <a:pt x="275" y="1"/>
                    <a:pt x="274" y="1"/>
                    <a:pt x="273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7466131" y="2848774"/>
              <a:ext cx="76751" cy="40350"/>
            </a:xfrm>
            <a:custGeom>
              <a:avLst/>
              <a:gdLst/>
              <a:ahLst/>
              <a:cxnLst/>
              <a:rect l="l" t="t" r="r" b="b"/>
              <a:pathLst>
                <a:path w="3188" h="1676" extrusionOk="0">
                  <a:moveTo>
                    <a:pt x="3052" y="0"/>
                  </a:moveTo>
                  <a:cubicBezTo>
                    <a:pt x="2836" y="0"/>
                    <a:pt x="2200" y="252"/>
                    <a:pt x="1484" y="632"/>
                  </a:cubicBezTo>
                  <a:cubicBezTo>
                    <a:pt x="637" y="1079"/>
                    <a:pt x="0" y="1535"/>
                    <a:pt x="60" y="1649"/>
                  </a:cubicBezTo>
                  <a:cubicBezTo>
                    <a:pt x="70" y="1667"/>
                    <a:pt x="95" y="1675"/>
                    <a:pt x="135" y="1675"/>
                  </a:cubicBezTo>
                  <a:cubicBezTo>
                    <a:pt x="351" y="1675"/>
                    <a:pt x="987" y="1423"/>
                    <a:pt x="1701" y="1045"/>
                  </a:cubicBezTo>
                  <a:cubicBezTo>
                    <a:pt x="2549" y="596"/>
                    <a:pt x="3187" y="140"/>
                    <a:pt x="3125" y="26"/>
                  </a:cubicBezTo>
                  <a:cubicBezTo>
                    <a:pt x="3116" y="9"/>
                    <a:pt x="3091" y="0"/>
                    <a:pt x="3052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7552172" y="2925908"/>
              <a:ext cx="59297" cy="32429"/>
            </a:xfrm>
            <a:custGeom>
              <a:avLst/>
              <a:gdLst/>
              <a:ahLst/>
              <a:cxnLst/>
              <a:rect l="l" t="t" r="r" b="b"/>
              <a:pathLst>
                <a:path w="2463" h="1347" extrusionOk="0">
                  <a:moveTo>
                    <a:pt x="2216" y="1"/>
                  </a:moveTo>
                  <a:cubicBezTo>
                    <a:pt x="1963" y="1"/>
                    <a:pt x="1526" y="94"/>
                    <a:pt x="1072" y="341"/>
                  </a:cubicBezTo>
                  <a:cubicBezTo>
                    <a:pt x="378" y="711"/>
                    <a:pt x="0" y="1245"/>
                    <a:pt x="92" y="1330"/>
                  </a:cubicBezTo>
                  <a:cubicBezTo>
                    <a:pt x="103" y="1341"/>
                    <a:pt x="119" y="1346"/>
                    <a:pt x="140" y="1346"/>
                  </a:cubicBezTo>
                  <a:cubicBezTo>
                    <a:pt x="300" y="1346"/>
                    <a:pt x="741" y="1047"/>
                    <a:pt x="1294" y="752"/>
                  </a:cubicBezTo>
                  <a:cubicBezTo>
                    <a:pt x="1914" y="414"/>
                    <a:pt x="2463" y="199"/>
                    <a:pt x="2437" y="68"/>
                  </a:cubicBezTo>
                  <a:cubicBezTo>
                    <a:pt x="2429" y="26"/>
                    <a:pt x="2348" y="1"/>
                    <a:pt x="221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7681618" y="2845043"/>
              <a:ext cx="32068" cy="91220"/>
            </a:xfrm>
            <a:custGeom>
              <a:avLst/>
              <a:gdLst/>
              <a:ahLst/>
              <a:cxnLst/>
              <a:rect l="l" t="t" r="r" b="b"/>
              <a:pathLst>
                <a:path w="1332" h="3789" extrusionOk="0">
                  <a:moveTo>
                    <a:pt x="133" y="0"/>
                  </a:moveTo>
                  <a:cubicBezTo>
                    <a:pt x="130" y="0"/>
                    <a:pt x="127" y="0"/>
                    <a:pt x="125" y="1"/>
                  </a:cubicBezTo>
                  <a:cubicBezTo>
                    <a:pt x="1" y="36"/>
                    <a:pt x="141" y="912"/>
                    <a:pt x="441" y="1957"/>
                  </a:cubicBezTo>
                  <a:cubicBezTo>
                    <a:pt x="734" y="2983"/>
                    <a:pt x="1069" y="3789"/>
                    <a:pt x="1199" y="3789"/>
                  </a:cubicBezTo>
                  <a:cubicBezTo>
                    <a:pt x="1202" y="3789"/>
                    <a:pt x="1205" y="3789"/>
                    <a:pt x="1207" y="3788"/>
                  </a:cubicBezTo>
                  <a:cubicBezTo>
                    <a:pt x="1331" y="3752"/>
                    <a:pt x="1189" y="2875"/>
                    <a:pt x="890" y="1830"/>
                  </a:cubicBezTo>
                  <a:cubicBezTo>
                    <a:pt x="598" y="806"/>
                    <a:pt x="263" y="0"/>
                    <a:pt x="133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7682437" y="3083304"/>
              <a:ext cx="81999" cy="18995"/>
            </a:xfrm>
            <a:custGeom>
              <a:avLst/>
              <a:gdLst/>
              <a:ahLst/>
              <a:cxnLst/>
              <a:rect l="l" t="t" r="r" b="b"/>
              <a:pathLst>
                <a:path w="3406" h="789" extrusionOk="0">
                  <a:moveTo>
                    <a:pt x="1477" y="1"/>
                  </a:moveTo>
                  <a:cubicBezTo>
                    <a:pt x="603" y="1"/>
                    <a:pt x="0" y="388"/>
                    <a:pt x="60" y="485"/>
                  </a:cubicBezTo>
                  <a:cubicBezTo>
                    <a:pt x="72" y="514"/>
                    <a:pt x="121" y="524"/>
                    <a:pt x="201" y="524"/>
                  </a:cubicBezTo>
                  <a:cubicBezTo>
                    <a:pt x="399" y="524"/>
                    <a:pt x="787" y="459"/>
                    <a:pt x="1262" y="459"/>
                  </a:cubicBezTo>
                  <a:cubicBezTo>
                    <a:pt x="1402" y="459"/>
                    <a:pt x="1551" y="465"/>
                    <a:pt x="1704" y="480"/>
                  </a:cubicBezTo>
                  <a:cubicBezTo>
                    <a:pt x="2459" y="536"/>
                    <a:pt x="3056" y="788"/>
                    <a:pt x="3257" y="788"/>
                  </a:cubicBezTo>
                  <a:cubicBezTo>
                    <a:pt x="3291" y="788"/>
                    <a:pt x="3313" y="781"/>
                    <a:pt x="3324" y="765"/>
                  </a:cubicBezTo>
                  <a:cubicBezTo>
                    <a:pt x="3405" y="672"/>
                    <a:pt x="2760" y="96"/>
                    <a:pt x="1743" y="13"/>
                  </a:cubicBezTo>
                  <a:cubicBezTo>
                    <a:pt x="1652" y="4"/>
                    <a:pt x="1563" y="1"/>
                    <a:pt x="147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7825895" y="3005160"/>
              <a:ext cx="44876" cy="73886"/>
            </a:xfrm>
            <a:custGeom>
              <a:avLst/>
              <a:gdLst/>
              <a:ahLst/>
              <a:cxnLst/>
              <a:rect l="l" t="t" r="r" b="b"/>
              <a:pathLst>
                <a:path w="1864" h="3069" extrusionOk="0">
                  <a:moveTo>
                    <a:pt x="132" y="0"/>
                  </a:moveTo>
                  <a:cubicBezTo>
                    <a:pt x="125" y="0"/>
                    <a:pt x="120" y="2"/>
                    <a:pt x="115" y="4"/>
                  </a:cubicBezTo>
                  <a:cubicBezTo>
                    <a:pt x="0" y="65"/>
                    <a:pt x="275" y="799"/>
                    <a:pt x="725" y="1644"/>
                  </a:cubicBezTo>
                  <a:cubicBezTo>
                    <a:pt x="1158" y="2452"/>
                    <a:pt x="1594" y="3068"/>
                    <a:pt x="1732" y="3068"/>
                  </a:cubicBezTo>
                  <a:cubicBezTo>
                    <a:pt x="1738" y="3068"/>
                    <a:pt x="1744" y="3067"/>
                    <a:pt x="1749" y="3064"/>
                  </a:cubicBezTo>
                  <a:cubicBezTo>
                    <a:pt x="1863" y="3002"/>
                    <a:pt x="1589" y="2269"/>
                    <a:pt x="1138" y="1423"/>
                  </a:cubicBezTo>
                  <a:cubicBezTo>
                    <a:pt x="706" y="616"/>
                    <a:pt x="269" y="0"/>
                    <a:pt x="132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7908758" y="3131019"/>
              <a:ext cx="76992" cy="44491"/>
            </a:xfrm>
            <a:custGeom>
              <a:avLst/>
              <a:gdLst/>
              <a:ahLst/>
              <a:cxnLst/>
              <a:rect l="l" t="t" r="r" b="b"/>
              <a:pathLst>
                <a:path w="3198" h="1848" extrusionOk="0">
                  <a:moveTo>
                    <a:pt x="3068" y="0"/>
                  </a:moveTo>
                  <a:cubicBezTo>
                    <a:pt x="2862" y="0"/>
                    <a:pt x="2212" y="292"/>
                    <a:pt x="1480" y="722"/>
                  </a:cubicBezTo>
                  <a:cubicBezTo>
                    <a:pt x="634" y="1220"/>
                    <a:pt x="0" y="1714"/>
                    <a:pt x="66" y="1825"/>
                  </a:cubicBezTo>
                  <a:cubicBezTo>
                    <a:pt x="75" y="1841"/>
                    <a:pt x="96" y="1848"/>
                    <a:pt x="128" y="1848"/>
                  </a:cubicBezTo>
                  <a:cubicBezTo>
                    <a:pt x="334" y="1848"/>
                    <a:pt x="986" y="1555"/>
                    <a:pt x="1718" y="1125"/>
                  </a:cubicBezTo>
                  <a:cubicBezTo>
                    <a:pt x="2564" y="629"/>
                    <a:pt x="3198" y="134"/>
                    <a:pt x="3131" y="23"/>
                  </a:cubicBezTo>
                  <a:cubicBezTo>
                    <a:pt x="3122" y="8"/>
                    <a:pt x="3100" y="0"/>
                    <a:pt x="306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8090566" y="2957565"/>
              <a:ext cx="56311" cy="48463"/>
            </a:xfrm>
            <a:custGeom>
              <a:avLst/>
              <a:gdLst/>
              <a:ahLst/>
              <a:cxnLst/>
              <a:rect l="l" t="t" r="r" b="b"/>
              <a:pathLst>
                <a:path w="2339" h="2013" extrusionOk="0">
                  <a:moveTo>
                    <a:pt x="2209" y="0"/>
                  </a:moveTo>
                  <a:cubicBezTo>
                    <a:pt x="2046" y="0"/>
                    <a:pt x="1547" y="346"/>
                    <a:pt x="1013" y="835"/>
                  </a:cubicBezTo>
                  <a:cubicBezTo>
                    <a:pt x="415" y="1382"/>
                    <a:pt x="1" y="1903"/>
                    <a:pt x="89" y="1998"/>
                  </a:cubicBezTo>
                  <a:cubicBezTo>
                    <a:pt x="98" y="2008"/>
                    <a:pt x="113" y="2013"/>
                    <a:pt x="132" y="2013"/>
                  </a:cubicBezTo>
                  <a:cubicBezTo>
                    <a:pt x="295" y="2013"/>
                    <a:pt x="795" y="1668"/>
                    <a:pt x="1328" y="1180"/>
                  </a:cubicBezTo>
                  <a:cubicBezTo>
                    <a:pt x="1926" y="631"/>
                    <a:pt x="2339" y="110"/>
                    <a:pt x="2252" y="15"/>
                  </a:cubicBezTo>
                  <a:cubicBezTo>
                    <a:pt x="2243" y="5"/>
                    <a:pt x="2228" y="0"/>
                    <a:pt x="2209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8076410" y="2745208"/>
              <a:ext cx="12375" cy="91148"/>
            </a:xfrm>
            <a:custGeom>
              <a:avLst/>
              <a:gdLst/>
              <a:ahLst/>
              <a:cxnLst/>
              <a:rect l="l" t="t" r="r" b="b"/>
              <a:pathLst>
                <a:path w="514" h="3786" extrusionOk="0">
                  <a:moveTo>
                    <a:pt x="297" y="1"/>
                  </a:moveTo>
                  <a:cubicBezTo>
                    <a:pt x="168" y="1"/>
                    <a:pt x="46" y="844"/>
                    <a:pt x="24" y="1888"/>
                  </a:cubicBezTo>
                  <a:cubicBezTo>
                    <a:pt x="1" y="2933"/>
                    <a:pt x="87" y="3784"/>
                    <a:pt x="216" y="3786"/>
                  </a:cubicBezTo>
                  <a:cubicBezTo>
                    <a:pt x="216" y="3786"/>
                    <a:pt x="217" y="3786"/>
                    <a:pt x="217" y="3786"/>
                  </a:cubicBezTo>
                  <a:cubicBezTo>
                    <a:pt x="346" y="3786"/>
                    <a:pt x="468" y="2943"/>
                    <a:pt x="491" y="1898"/>
                  </a:cubicBezTo>
                  <a:cubicBezTo>
                    <a:pt x="513" y="853"/>
                    <a:pt x="427" y="4"/>
                    <a:pt x="298" y="1"/>
                  </a:cubicBezTo>
                  <a:cubicBezTo>
                    <a:pt x="298" y="1"/>
                    <a:pt x="297" y="1"/>
                    <a:pt x="29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8176173" y="2748650"/>
              <a:ext cx="61319" cy="52002"/>
            </a:xfrm>
            <a:custGeom>
              <a:avLst/>
              <a:gdLst/>
              <a:ahLst/>
              <a:cxnLst/>
              <a:rect l="l" t="t" r="r" b="b"/>
              <a:pathLst>
                <a:path w="2547" h="2160" extrusionOk="0">
                  <a:moveTo>
                    <a:pt x="2421" y="0"/>
                  </a:moveTo>
                  <a:cubicBezTo>
                    <a:pt x="2254" y="0"/>
                    <a:pt x="1709" y="377"/>
                    <a:pt x="1118" y="906"/>
                  </a:cubicBezTo>
                  <a:cubicBezTo>
                    <a:pt x="463" y="1495"/>
                    <a:pt x="1" y="2051"/>
                    <a:pt x="88" y="2145"/>
                  </a:cubicBezTo>
                  <a:cubicBezTo>
                    <a:pt x="96" y="2155"/>
                    <a:pt x="110" y="2160"/>
                    <a:pt x="129" y="2160"/>
                  </a:cubicBezTo>
                  <a:cubicBezTo>
                    <a:pt x="295" y="2160"/>
                    <a:pt x="841" y="1784"/>
                    <a:pt x="1430" y="1254"/>
                  </a:cubicBezTo>
                  <a:cubicBezTo>
                    <a:pt x="2086" y="666"/>
                    <a:pt x="2547" y="111"/>
                    <a:pt x="2462" y="14"/>
                  </a:cubicBezTo>
                  <a:cubicBezTo>
                    <a:pt x="2453" y="5"/>
                    <a:pt x="2439" y="0"/>
                    <a:pt x="2421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8155397" y="2588678"/>
              <a:ext cx="43889" cy="48294"/>
            </a:xfrm>
            <a:custGeom>
              <a:avLst/>
              <a:gdLst/>
              <a:ahLst/>
              <a:cxnLst/>
              <a:rect l="l" t="t" r="r" b="b"/>
              <a:pathLst>
                <a:path w="1823" h="2006" extrusionOk="0">
                  <a:moveTo>
                    <a:pt x="136" y="1"/>
                  </a:moveTo>
                  <a:cubicBezTo>
                    <a:pt x="121" y="1"/>
                    <a:pt x="109" y="4"/>
                    <a:pt x="100" y="12"/>
                  </a:cubicBezTo>
                  <a:cubicBezTo>
                    <a:pt x="0" y="94"/>
                    <a:pt x="283" y="603"/>
                    <a:pt x="730" y="1152"/>
                  </a:cubicBezTo>
                  <a:cubicBezTo>
                    <a:pt x="1138" y="1649"/>
                    <a:pt x="1542" y="2005"/>
                    <a:pt x="1687" y="2005"/>
                  </a:cubicBezTo>
                  <a:cubicBezTo>
                    <a:pt x="1702" y="2005"/>
                    <a:pt x="1714" y="2002"/>
                    <a:pt x="1723" y="1994"/>
                  </a:cubicBezTo>
                  <a:cubicBezTo>
                    <a:pt x="1822" y="1913"/>
                    <a:pt x="1540" y="1403"/>
                    <a:pt x="1093" y="855"/>
                  </a:cubicBezTo>
                  <a:cubicBezTo>
                    <a:pt x="685" y="358"/>
                    <a:pt x="281" y="1"/>
                    <a:pt x="13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8310459" y="2550207"/>
              <a:ext cx="80073" cy="72177"/>
            </a:xfrm>
            <a:custGeom>
              <a:avLst/>
              <a:gdLst/>
              <a:ahLst/>
              <a:cxnLst/>
              <a:rect l="l" t="t" r="r" b="b"/>
              <a:pathLst>
                <a:path w="3326" h="2998" extrusionOk="0">
                  <a:moveTo>
                    <a:pt x="3209" y="0"/>
                  </a:moveTo>
                  <a:cubicBezTo>
                    <a:pt x="3040" y="0"/>
                    <a:pt x="2311" y="565"/>
                    <a:pt x="1503" y="1329"/>
                  </a:cubicBezTo>
                  <a:cubicBezTo>
                    <a:pt x="633" y="2150"/>
                    <a:pt x="1" y="2893"/>
                    <a:pt x="89" y="2988"/>
                  </a:cubicBezTo>
                  <a:cubicBezTo>
                    <a:pt x="95" y="2995"/>
                    <a:pt x="105" y="2998"/>
                    <a:pt x="117" y="2998"/>
                  </a:cubicBezTo>
                  <a:cubicBezTo>
                    <a:pt x="286" y="2998"/>
                    <a:pt x="1015" y="2433"/>
                    <a:pt x="1823" y="1669"/>
                  </a:cubicBezTo>
                  <a:cubicBezTo>
                    <a:pt x="2694" y="847"/>
                    <a:pt x="3326" y="104"/>
                    <a:pt x="3237" y="10"/>
                  </a:cubicBezTo>
                  <a:cubicBezTo>
                    <a:pt x="3231" y="3"/>
                    <a:pt x="3222" y="0"/>
                    <a:pt x="3209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8195023" y="2453718"/>
              <a:ext cx="65990" cy="87031"/>
            </a:xfrm>
            <a:custGeom>
              <a:avLst/>
              <a:gdLst/>
              <a:ahLst/>
              <a:cxnLst/>
              <a:rect l="l" t="t" r="r" b="b"/>
              <a:pathLst>
                <a:path w="2741" h="3615" extrusionOk="0">
                  <a:moveTo>
                    <a:pt x="124" y="1"/>
                  </a:moveTo>
                  <a:cubicBezTo>
                    <a:pt x="117" y="1"/>
                    <a:pt x="111" y="2"/>
                    <a:pt x="106" y="6"/>
                  </a:cubicBezTo>
                  <a:cubicBezTo>
                    <a:pt x="0" y="81"/>
                    <a:pt x="480" y="948"/>
                    <a:pt x="1179" y="1942"/>
                  </a:cubicBezTo>
                  <a:cubicBezTo>
                    <a:pt x="1846" y="2891"/>
                    <a:pt x="2469" y="3615"/>
                    <a:pt x="2617" y="3615"/>
                  </a:cubicBezTo>
                  <a:cubicBezTo>
                    <a:pt x="2625" y="3615"/>
                    <a:pt x="2631" y="3613"/>
                    <a:pt x="2636" y="3610"/>
                  </a:cubicBezTo>
                  <a:cubicBezTo>
                    <a:pt x="2740" y="3536"/>
                    <a:pt x="2260" y="2669"/>
                    <a:pt x="1561" y="1675"/>
                  </a:cubicBezTo>
                  <a:cubicBezTo>
                    <a:pt x="896" y="724"/>
                    <a:pt x="272" y="1"/>
                    <a:pt x="124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8285783" y="2306626"/>
              <a:ext cx="66977" cy="82144"/>
            </a:xfrm>
            <a:custGeom>
              <a:avLst/>
              <a:gdLst/>
              <a:ahLst/>
              <a:cxnLst/>
              <a:rect l="l" t="t" r="r" b="b"/>
              <a:pathLst>
                <a:path w="2782" h="3412" extrusionOk="0">
                  <a:moveTo>
                    <a:pt x="117" y="1"/>
                  </a:moveTo>
                  <a:cubicBezTo>
                    <a:pt x="103" y="1"/>
                    <a:pt x="93" y="5"/>
                    <a:pt x="87" y="12"/>
                  </a:cubicBezTo>
                  <a:cubicBezTo>
                    <a:pt x="0" y="113"/>
                    <a:pt x="659" y="801"/>
                    <a:pt x="1357" y="1727"/>
                  </a:cubicBezTo>
                  <a:cubicBezTo>
                    <a:pt x="2038" y="2615"/>
                    <a:pt x="2512" y="3411"/>
                    <a:pt x="2654" y="3411"/>
                  </a:cubicBezTo>
                  <a:cubicBezTo>
                    <a:pt x="2659" y="3411"/>
                    <a:pt x="2663" y="3410"/>
                    <a:pt x="2667" y="3408"/>
                  </a:cubicBezTo>
                  <a:cubicBezTo>
                    <a:pt x="2781" y="3361"/>
                    <a:pt x="2468" y="2411"/>
                    <a:pt x="1730" y="1442"/>
                  </a:cubicBezTo>
                  <a:cubicBezTo>
                    <a:pt x="1051" y="545"/>
                    <a:pt x="291" y="1"/>
                    <a:pt x="11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8172490" y="2284959"/>
              <a:ext cx="57371" cy="82698"/>
            </a:xfrm>
            <a:custGeom>
              <a:avLst/>
              <a:gdLst/>
              <a:ahLst/>
              <a:cxnLst/>
              <a:rect l="l" t="t" r="r" b="b"/>
              <a:pathLst>
                <a:path w="2383" h="3435" extrusionOk="0">
                  <a:moveTo>
                    <a:pt x="2256" y="1"/>
                  </a:moveTo>
                  <a:cubicBezTo>
                    <a:pt x="2114" y="1"/>
                    <a:pt x="1567" y="692"/>
                    <a:pt x="995" y="1593"/>
                  </a:cubicBezTo>
                  <a:cubicBezTo>
                    <a:pt x="396" y="2538"/>
                    <a:pt x="0" y="3361"/>
                    <a:pt x="110" y="3430"/>
                  </a:cubicBezTo>
                  <a:cubicBezTo>
                    <a:pt x="115" y="3433"/>
                    <a:pt x="121" y="3435"/>
                    <a:pt x="128" y="3435"/>
                  </a:cubicBezTo>
                  <a:cubicBezTo>
                    <a:pt x="272" y="3435"/>
                    <a:pt x="820" y="2745"/>
                    <a:pt x="1390" y="1843"/>
                  </a:cubicBezTo>
                  <a:cubicBezTo>
                    <a:pt x="1988" y="897"/>
                    <a:pt x="2383" y="74"/>
                    <a:pt x="2273" y="6"/>
                  </a:cubicBezTo>
                  <a:cubicBezTo>
                    <a:pt x="2269" y="3"/>
                    <a:pt x="2263" y="1"/>
                    <a:pt x="225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8292451" y="2106811"/>
              <a:ext cx="28505" cy="78436"/>
            </a:xfrm>
            <a:custGeom>
              <a:avLst/>
              <a:gdLst/>
              <a:ahLst/>
              <a:cxnLst/>
              <a:rect l="l" t="t" r="r" b="b"/>
              <a:pathLst>
                <a:path w="1184" h="3258" extrusionOk="0">
                  <a:moveTo>
                    <a:pt x="1049" y="1"/>
                  </a:moveTo>
                  <a:cubicBezTo>
                    <a:pt x="912" y="1"/>
                    <a:pt x="409" y="604"/>
                    <a:pt x="212" y="1522"/>
                  </a:cubicBezTo>
                  <a:cubicBezTo>
                    <a:pt x="0" y="2475"/>
                    <a:pt x="232" y="3257"/>
                    <a:pt x="354" y="3257"/>
                  </a:cubicBezTo>
                  <a:cubicBezTo>
                    <a:pt x="356" y="3257"/>
                    <a:pt x="358" y="3257"/>
                    <a:pt x="360" y="3257"/>
                  </a:cubicBezTo>
                  <a:cubicBezTo>
                    <a:pt x="494" y="3237"/>
                    <a:pt x="471" y="2492"/>
                    <a:pt x="669" y="1622"/>
                  </a:cubicBezTo>
                  <a:cubicBezTo>
                    <a:pt x="853" y="748"/>
                    <a:pt x="1183" y="81"/>
                    <a:pt x="1069" y="7"/>
                  </a:cubicBezTo>
                  <a:cubicBezTo>
                    <a:pt x="1064" y="3"/>
                    <a:pt x="1057" y="1"/>
                    <a:pt x="1049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8402735" y="2185027"/>
              <a:ext cx="48367" cy="56865"/>
            </a:xfrm>
            <a:custGeom>
              <a:avLst/>
              <a:gdLst/>
              <a:ahLst/>
              <a:cxnLst/>
              <a:rect l="l" t="t" r="r" b="b"/>
              <a:pathLst>
                <a:path w="2009" h="2362" extrusionOk="0">
                  <a:moveTo>
                    <a:pt x="1877" y="0"/>
                  </a:moveTo>
                  <a:cubicBezTo>
                    <a:pt x="1732" y="0"/>
                    <a:pt x="1281" y="439"/>
                    <a:pt x="820" y="1038"/>
                  </a:cubicBezTo>
                  <a:cubicBezTo>
                    <a:pt x="322" y="1686"/>
                    <a:pt x="0" y="2274"/>
                    <a:pt x="103" y="2352"/>
                  </a:cubicBezTo>
                  <a:cubicBezTo>
                    <a:pt x="111" y="2358"/>
                    <a:pt x="121" y="2361"/>
                    <a:pt x="133" y="2361"/>
                  </a:cubicBezTo>
                  <a:cubicBezTo>
                    <a:pt x="280" y="2361"/>
                    <a:pt x="730" y="1921"/>
                    <a:pt x="1191" y="1324"/>
                  </a:cubicBezTo>
                  <a:cubicBezTo>
                    <a:pt x="1689" y="675"/>
                    <a:pt x="2009" y="88"/>
                    <a:pt x="1906" y="9"/>
                  </a:cubicBezTo>
                  <a:cubicBezTo>
                    <a:pt x="1898" y="3"/>
                    <a:pt x="1889" y="0"/>
                    <a:pt x="1877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8432443" y="2311007"/>
              <a:ext cx="53446" cy="56119"/>
            </a:xfrm>
            <a:custGeom>
              <a:avLst/>
              <a:gdLst/>
              <a:ahLst/>
              <a:cxnLst/>
              <a:rect l="l" t="t" r="r" b="b"/>
              <a:pathLst>
                <a:path w="2220" h="2331" extrusionOk="0">
                  <a:moveTo>
                    <a:pt x="2091" y="1"/>
                  </a:moveTo>
                  <a:cubicBezTo>
                    <a:pt x="1938" y="1"/>
                    <a:pt x="1448" y="426"/>
                    <a:pt x="935" y="1012"/>
                  </a:cubicBezTo>
                  <a:cubicBezTo>
                    <a:pt x="375" y="1649"/>
                    <a:pt x="1" y="2235"/>
                    <a:pt x="97" y="2320"/>
                  </a:cubicBezTo>
                  <a:cubicBezTo>
                    <a:pt x="105" y="2327"/>
                    <a:pt x="116" y="2330"/>
                    <a:pt x="130" y="2330"/>
                  </a:cubicBezTo>
                  <a:cubicBezTo>
                    <a:pt x="283" y="2330"/>
                    <a:pt x="773" y="1905"/>
                    <a:pt x="1286" y="1319"/>
                  </a:cubicBezTo>
                  <a:cubicBezTo>
                    <a:pt x="1846" y="682"/>
                    <a:pt x="2220" y="98"/>
                    <a:pt x="2124" y="11"/>
                  </a:cubicBezTo>
                  <a:cubicBezTo>
                    <a:pt x="2116" y="4"/>
                    <a:pt x="2105" y="1"/>
                    <a:pt x="209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8334364" y="2001968"/>
              <a:ext cx="61271" cy="82987"/>
            </a:xfrm>
            <a:custGeom>
              <a:avLst/>
              <a:gdLst/>
              <a:ahLst/>
              <a:cxnLst/>
              <a:rect l="l" t="t" r="r" b="b"/>
              <a:pathLst>
                <a:path w="2545" h="3447" extrusionOk="0">
                  <a:moveTo>
                    <a:pt x="127" y="1"/>
                  </a:moveTo>
                  <a:cubicBezTo>
                    <a:pt x="120" y="1"/>
                    <a:pt x="113" y="2"/>
                    <a:pt x="109" y="6"/>
                  </a:cubicBezTo>
                  <a:cubicBezTo>
                    <a:pt x="1" y="77"/>
                    <a:pt x="435" y="907"/>
                    <a:pt x="1078" y="1856"/>
                  </a:cubicBezTo>
                  <a:cubicBezTo>
                    <a:pt x="1693" y="2759"/>
                    <a:pt x="2273" y="3446"/>
                    <a:pt x="2418" y="3446"/>
                  </a:cubicBezTo>
                  <a:cubicBezTo>
                    <a:pt x="2426" y="3446"/>
                    <a:pt x="2432" y="3445"/>
                    <a:pt x="2437" y="3441"/>
                  </a:cubicBezTo>
                  <a:cubicBezTo>
                    <a:pt x="2545" y="3369"/>
                    <a:pt x="2110" y="2541"/>
                    <a:pt x="1467" y="1593"/>
                  </a:cubicBezTo>
                  <a:cubicBezTo>
                    <a:pt x="852" y="688"/>
                    <a:pt x="271" y="1"/>
                    <a:pt x="12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8441928" y="1985260"/>
              <a:ext cx="35751" cy="61102"/>
            </a:xfrm>
            <a:custGeom>
              <a:avLst/>
              <a:gdLst/>
              <a:ahLst/>
              <a:cxnLst/>
              <a:rect l="l" t="t" r="r" b="b"/>
              <a:pathLst>
                <a:path w="1485" h="2538" extrusionOk="0">
                  <a:moveTo>
                    <a:pt x="131" y="1"/>
                  </a:moveTo>
                  <a:cubicBezTo>
                    <a:pt x="117" y="1"/>
                    <a:pt x="106" y="4"/>
                    <a:pt x="98" y="12"/>
                  </a:cubicBezTo>
                  <a:cubicBezTo>
                    <a:pt x="0" y="102"/>
                    <a:pt x="345" y="624"/>
                    <a:pt x="678" y="1300"/>
                  </a:cubicBezTo>
                  <a:cubicBezTo>
                    <a:pt x="1011" y="1958"/>
                    <a:pt x="1221" y="2537"/>
                    <a:pt x="1353" y="2537"/>
                  </a:cubicBezTo>
                  <a:cubicBezTo>
                    <a:pt x="1355" y="2537"/>
                    <a:pt x="1358" y="2537"/>
                    <a:pt x="1361" y="2537"/>
                  </a:cubicBezTo>
                  <a:cubicBezTo>
                    <a:pt x="1485" y="2519"/>
                    <a:pt x="1468" y="1831"/>
                    <a:pt x="1096" y="1091"/>
                  </a:cubicBezTo>
                  <a:cubicBezTo>
                    <a:pt x="759" y="413"/>
                    <a:pt x="280" y="1"/>
                    <a:pt x="13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8068393" y="2311103"/>
              <a:ext cx="11460" cy="60813"/>
            </a:xfrm>
            <a:custGeom>
              <a:avLst/>
              <a:gdLst/>
              <a:ahLst/>
              <a:cxnLst/>
              <a:rect l="l" t="t" r="r" b="b"/>
              <a:pathLst>
                <a:path w="476" h="2526" extrusionOk="0">
                  <a:moveTo>
                    <a:pt x="231" y="1"/>
                  </a:moveTo>
                  <a:cubicBezTo>
                    <a:pt x="102" y="2"/>
                    <a:pt x="1" y="567"/>
                    <a:pt x="4" y="1265"/>
                  </a:cubicBezTo>
                  <a:cubicBezTo>
                    <a:pt x="7" y="1962"/>
                    <a:pt x="115" y="2525"/>
                    <a:pt x="246" y="2525"/>
                  </a:cubicBezTo>
                  <a:cubicBezTo>
                    <a:pt x="375" y="2525"/>
                    <a:pt x="476" y="1959"/>
                    <a:pt x="471" y="1263"/>
                  </a:cubicBezTo>
                  <a:cubicBezTo>
                    <a:pt x="468" y="566"/>
                    <a:pt x="360" y="1"/>
                    <a:pt x="23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8115218" y="2219887"/>
              <a:ext cx="15745" cy="34861"/>
            </a:xfrm>
            <a:custGeom>
              <a:avLst/>
              <a:gdLst/>
              <a:ahLst/>
              <a:cxnLst/>
              <a:rect l="l" t="t" r="r" b="b"/>
              <a:pathLst>
                <a:path w="654" h="1448" extrusionOk="0">
                  <a:moveTo>
                    <a:pt x="487" y="1"/>
                  </a:moveTo>
                  <a:cubicBezTo>
                    <a:pt x="364" y="1"/>
                    <a:pt x="195" y="289"/>
                    <a:pt x="100" y="668"/>
                  </a:cubicBezTo>
                  <a:cubicBezTo>
                    <a:pt x="0" y="1066"/>
                    <a:pt x="22" y="1414"/>
                    <a:pt x="147" y="1445"/>
                  </a:cubicBezTo>
                  <a:cubicBezTo>
                    <a:pt x="154" y="1447"/>
                    <a:pt x="160" y="1447"/>
                    <a:pt x="166" y="1447"/>
                  </a:cubicBezTo>
                  <a:cubicBezTo>
                    <a:pt x="290" y="1447"/>
                    <a:pt x="459" y="1159"/>
                    <a:pt x="554" y="780"/>
                  </a:cubicBezTo>
                  <a:cubicBezTo>
                    <a:pt x="654" y="382"/>
                    <a:pt x="632" y="34"/>
                    <a:pt x="507" y="3"/>
                  </a:cubicBezTo>
                  <a:cubicBezTo>
                    <a:pt x="500" y="1"/>
                    <a:pt x="494" y="1"/>
                    <a:pt x="48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8486224" y="2791863"/>
              <a:ext cx="39868" cy="70588"/>
            </a:xfrm>
            <a:custGeom>
              <a:avLst/>
              <a:gdLst/>
              <a:ahLst/>
              <a:cxnLst/>
              <a:rect l="l" t="t" r="r" b="b"/>
              <a:pathLst>
                <a:path w="1656" h="2932" extrusionOk="0">
                  <a:moveTo>
                    <a:pt x="126" y="0"/>
                  </a:moveTo>
                  <a:cubicBezTo>
                    <a:pt x="106" y="0"/>
                    <a:pt x="92" y="6"/>
                    <a:pt x="86" y="17"/>
                  </a:cubicBezTo>
                  <a:cubicBezTo>
                    <a:pt x="1" y="125"/>
                    <a:pt x="517" y="628"/>
                    <a:pt x="840" y="1417"/>
                  </a:cubicBezTo>
                  <a:cubicBezTo>
                    <a:pt x="1181" y="2196"/>
                    <a:pt x="1186" y="2917"/>
                    <a:pt x="1322" y="2930"/>
                  </a:cubicBezTo>
                  <a:cubicBezTo>
                    <a:pt x="1324" y="2931"/>
                    <a:pt x="1326" y="2931"/>
                    <a:pt x="1329" y="2931"/>
                  </a:cubicBezTo>
                  <a:cubicBezTo>
                    <a:pt x="1449" y="2931"/>
                    <a:pt x="1655" y="2129"/>
                    <a:pt x="1271" y="1234"/>
                  </a:cubicBezTo>
                  <a:cubicBezTo>
                    <a:pt x="928" y="412"/>
                    <a:pt x="297" y="0"/>
                    <a:pt x="126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8407718" y="2918252"/>
              <a:ext cx="30118" cy="44033"/>
            </a:xfrm>
            <a:custGeom>
              <a:avLst/>
              <a:gdLst/>
              <a:ahLst/>
              <a:cxnLst/>
              <a:rect l="l" t="t" r="r" b="b"/>
              <a:pathLst>
                <a:path w="1251" h="1829" extrusionOk="0">
                  <a:moveTo>
                    <a:pt x="141" y="1"/>
                  </a:moveTo>
                  <a:cubicBezTo>
                    <a:pt x="107" y="1"/>
                    <a:pt x="83" y="10"/>
                    <a:pt x="73" y="30"/>
                  </a:cubicBezTo>
                  <a:cubicBezTo>
                    <a:pt x="1" y="143"/>
                    <a:pt x="311" y="461"/>
                    <a:pt x="540" y="925"/>
                  </a:cubicBezTo>
                  <a:cubicBezTo>
                    <a:pt x="780" y="1382"/>
                    <a:pt x="855" y="1820"/>
                    <a:pt x="987" y="1828"/>
                  </a:cubicBezTo>
                  <a:cubicBezTo>
                    <a:pt x="989" y="1828"/>
                    <a:pt x="992" y="1828"/>
                    <a:pt x="994" y="1828"/>
                  </a:cubicBezTo>
                  <a:cubicBezTo>
                    <a:pt x="1116" y="1828"/>
                    <a:pt x="1251" y="1289"/>
                    <a:pt x="956" y="713"/>
                  </a:cubicBezTo>
                  <a:cubicBezTo>
                    <a:pt x="710" y="226"/>
                    <a:pt x="307" y="1"/>
                    <a:pt x="14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8450330" y="2992545"/>
              <a:ext cx="57395" cy="82698"/>
            </a:xfrm>
            <a:custGeom>
              <a:avLst/>
              <a:gdLst/>
              <a:ahLst/>
              <a:cxnLst/>
              <a:rect l="l" t="t" r="r" b="b"/>
              <a:pathLst>
                <a:path w="2384" h="3435" extrusionOk="0">
                  <a:moveTo>
                    <a:pt x="2256" y="1"/>
                  </a:moveTo>
                  <a:cubicBezTo>
                    <a:pt x="2112" y="1"/>
                    <a:pt x="1566" y="691"/>
                    <a:pt x="994" y="1593"/>
                  </a:cubicBezTo>
                  <a:cubicBezTo>
                    <a:pt x="396" y="2538"/>
                    <a:pt x="1" y="3361"/>
                    <a:pt x="110" y="3430"/>
                  </a:cubicBezTo>
                  <a:cubicBezTo>
                    <a:pt x="115" y="3433"/>
                    <a:pt x="121" y="3434"/>
                    <a:pt x="128" y="3434"/>
                  </a:cubicBezTo>
                  <a:cubicBezTo>
                    <a:pt x="271" y="3434"/>
                    <a:pt x="819" y="2744"/>
                    <a:pt x="1389" y="1843"/>
                  </a:cubicBezTo>
                  <a:cubicBezTo>
                    <a:pt x="1986" y="897"/>
                    <a:pt x="2383" y="74"/>
                    <a:pt x="2274" y="6"/>
                  </a:cubicBezTo>
                  <a:cubicBezTo>
                    <a:pt x="2269" y="3"/>
                    <a:pt x="2263" y="1"/>
                    <a:pt x="225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8490389" y="3126229"/>
              <a:ext cx="38038" cy="23738"/>
            </a:xfrm>
            <a:custGeom>
              <a:avLst/>
              <a:gdLst/>
              <a:ahLst/>
              <a:cxnLst/>
              <a:rect l="l" t="t" r="r" b="b"/>
              <a:pathLst>
                <a:path w="1580" h="986" extrusionOk="0">
                  <a:moveTo>
                    <a:pt x="1400" y="0"/>
                  </a:moveTo>
                  <a:cubicBezTo>
                    <a:pt x="1245" y="0"/>
                    <a:pt x="961" y="110"/>
                    <a:pt x="667" y="295"/>
                  </a:cubicBezTo>
                  <a:cubicBezTo>
                    <a:pt x="269" y="543"/>
                    <a:pt x="1" y="834"/>
                    <a:pt x="69" y="943"/>
                  </a:cubicBezTo>
                  <a:cubicBezTo>
                    <a:pt x="87" y="972"/>
                    <a:pt x="125" y="985"/>
                    <a:pt x="179" y="985"/>
                  </a:cubicBezTo>
                  <a:cubicBezTo>
                    <a:pt x="334" y="985"/>
                    <a:pt x="618" y="875"/>
                    <a:pt x="914" y="690"/>
                  </a:cubicBezTo>
                  <a:cubicBezTo>
                    <a:pt x="1312" y="442"/>
                    <a:pt x="1580" y="152"/>
                    <a:pt x="1511" y="42"/>
                  </a:cubicBezTo>
                  <a:cubicBezTo>
                    <a:pt x="1493" y="14"/>
                    <a:pt x="1455" y="0"/>
                    <a:pt x="140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8264838" y="3105091"/>
              <a:ext cx="61175" cy="52291"/>
            </a:xfrm>
            <a:custGeom>
              <a:avLst/>
              <a:gdLst/>
              <a:ahLst/>
              <a:cxnLst/>
              <a:rect l="l" t="t" r="r" b="b"/>
              <a:pathLst>
                <a:path w="2541" h="2172" extrusionOk="0">
                  <a:moveTo>
                    <a:pt x="140" y="1"/>
                  </a:moveTo>
                  <a:cubicBezTo>
                    <a:pt x="92" y="1"/>
                    <a:pt x="62" y="11"/>
                    <a:pt x="54" y="32"/>
                  </a:cubicBezTo>
                  <a:cubicBezTo>
                    <a:pt x="0" y="154"/>
                    <a:pt x="609" y="523"/>
                    <a:pt x="1243" y="1100"/>
                  </a:cubicBezTo>
                  <a:cubicBezTo>
                    <a:pt x="1848" y="1637"/>
                    <a:pt x="2266" y="2171"/>
                    <a:pt x="2408" y="2171"/>
                  </a:cubicBezTo>
                  <a:cubicBezTo>
                    <a:pt x="2416" y="2171"/>
                    <a:pt x="2424" y="2170"/>
                    <a:pt x="2430" y="2166"/>
                  </a:cubicBezTo>
                  <a:cubicBezTo>
                    <a:pt x="2541" y="2112"/>
                    <a:pt x="2260" y="1381"/>
                    <a:pt x="1555" y="752"/>
                  </a:cubicBezTo>
                  <a:cubicBezTo>
                    <a:pt x="978" y="230"/>
                    <a:pt x="363" y="1"/>
                    <a:pt x="140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8346209" y="3009854"/>
              <a:ext cx="19429" cy="52098"/>
            </a:xfrm>
            <a:custGeom>
              <a:avLst/>
              <a:gdLst/>
              <a:ahLst/>
              <a:cxnLst/>
              <a:rect l="l" t="t" r="r" b="b"/>
              <a:pathLst>
                <a:path w="807" h="2164" extrusionOk="0">
                  <a:moveTo>
                    <a:pt x="138" y="0"/>
                  </a:moveTo>
                  <a:cubicBezTo>
                    <a:pt x="134" y="0"/>
                    <a:pt x="130" y="1"/>
                    <a:pt x="126" y="2"/>
                  </a:cubicBezTo>
                  <a:cubicBezTo>
                    <a:pt x="0" y="35"/>
                    <a:pt x="23" y="544"/>
                    <a:pt x="177" y="1140"/>
                  </a:cubicBezTo>
                  <a:cubicBezTo>
                    <a:pt x="326" y="1718"/>
                    <a:pt x="542" y="2164"/>
                    <a:pt x="668" y="2164"/>
                  </a:cubicBezTo>
                  <a:cubicBezTo>
                    <a:pt x="673" y="2164"/>
                    <a:pt x="677" y="2163"/>
                    <a:pt x="681" y="2162"/>
                  </a:cubicBezTo>
                  <a:cubicBezTo>
                    <a:pt x="807" y="2130"/>
                    <a:pt x="784" y="1620"/>
                    <a:pt x="631" y="1024"/>
                  </a:cubicBezTo>
                  <a:cubicBezTo>
                    <a:pt x="482" y="447"/>
                    <a:pt x="265" y="0"/>
                    <a:pt x="13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8143047" y="3127601"/>
              <a:ext cx="39892" cy="52508"/>
            </a:xfrm>
            <a:custGeom>
              <a:avLst/>
              <a:gdLst/>
              <a:ahLst/>
              <a:cxnLst/>
              <a:rect l="l" t="t" r="r" b="b"/>
              <a:pathLst>
                <a:path w="1657" h="2181" extrusionOk="0">
                  <a:moveTo>
                    <a:pt x="1520" y="0"/>
                  </a:moveTo>
                  <a:cubicBezTo>
                    <a:pt x="1380" y="0"/>
                    <a:pt x="1001" y="406"/>
                    <a:pt x="634" y="960"/>
                  </a:cubicBezTo>
                  <a:cubicBezTo>
                    <a:pt x="236" y="1559"/>
                    <a:pt x="0" y="2101"/>
                    <a:pt x="107" y="2173"/>
                  </a:cubicBezTo>
                  <a:cubicBezTo>
                    <a:pt x="114" y="2178"/>
                    <a:pt x="124" y="2181"/>
                    <a:pt x="135" y="2181"/>
                  </a:cubicBezTo>
                  <a:cubicBezTo>
                    <a:pt x="274" y="2181"/>
                    <a:pt x="653" y="1774"/>
                    <a:pt x="1023" y="1220"/>
                  </a:cubicBezTo>
                  <a:cubicBezTo>
                    <a:pt x="1419" y="622"/>
                    <a:pt x="1656" y="80"/>
                    <a:pt x="1548" y="8"/>
                  </a:cubicBezTo>
                  <a:cubicBezTo>
                    <a:pt x="1540" y="3"/>
                    <a:pt x="1531" y="0"/>
                    <a:pt x="152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8342309" y="2788902"/>
              <a:ext cx="40590" cy="82577"/>
            </a:xfrm>
            <a:custGeom>
              <a:avLst/>
              <a:gdLst/>
              <a:ahLst/>
              <a:cxnLst/>
              <a:rect l="l" t="t" r="r" b="b"/>
              <a:pathLst>
                <a:path w="1686" h="3430" extrusionOk="0">
                  <a:moveTo>
                    <a:pt x="1554" y="1"/>
                  </a:moveTo>
                  <a:cubicBezTo>
                    <a:pt x="1420" y="1"/>
                    <a:pt x="1013" y="709"/>
                    <a:pt x="628" y="1625"/>
                  </a:cubicBezTo>
                  <a:cubicBezTo>
                    <a:pt x="228" y="2570"/>
                    <a:pt x="1" y="3377"/>
                    <a:pt x="120" y="3427"/>
                  </a:cubicBezTo>
                  <a:cubicBezTo>
                    <a:pt x="124" y="3429"/>
                    <a:pt x="128" y="3430"/>
                    <a:pt x="133" y="3430"/>
                  </a:cubicBezTo>
                  <a:cubicBezTo>
                    <a:pt x="267" y="3430"/>
                    <a:pt x="672" y="2722"/>
                    <a:pt x="1059" y="1806"/>
                  </a:cubicBezTo>
                  <a:cubicBezTo>
                    <a:pt x="1457" y="860"/>
                    <a:pt x="1686" y="54"/>
                    <a:pt x="1567" y="3"/>
                  </a:cubicBezTo>
                  <a:cubicBezTo>
                    <a:pt x="1563" y="2"/>
                    <a:pt x="1559" y="1"/>
                    <a:pt x="1554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8457720" y="2593011"/>
              <a:ext cx="23256" cy="73910"/>
            </a:xfrm>
            <a:custGeom>
              <a:avLst/>
              <a:gdLst/>
              <a:ahLst/>
              <a:cxnLst/>
              <a:rect l="l" t="t" r="r" b="b"/>
              <a:pathLst>
                <a:path w="966" h="3070" extrusionOk="0">
                  <a:moveTo>
                    <a:pt x="832" y="1"/>
                  </a:moveTo>
                  <a:cubicBezTo>
                    <a:pt x="702" y="1"/>
                    <a:pt x="449" y="652"/>
                    <a:pt x="256" y="1481"/>
                  </a:cubicBezTo>
                  <a:cubicBezTo>
                    <a:pt x="58" y="2329"/>
                    <a:pt x="1" y="3037"/>
                    <a:pt x="127" y="3068"/>
                  </a:cubicBezTo>
                  <a:cubicBezTo>
                    <a:pt x="129" y="3069"/>
                    <a:pt x="132" y="3069"/>
                    <a:pt x="135" y="3069"/>
                  </a:cubicBezTo>
                  <a:cubicBezTo>
                    <a:pt x="263" y="3069"/>
                    <a:pt x="518" y="2417"/>
                    <a:pt x="711" y="1587"/>
                  </a:cubicBezTo>
                  <a:cubicBezTo>
                    <a:pt x="909" y="740"/>
                    <a:pt x="966" y="31"/>
                    <a:pt x="840" y="2"/>
                  </a:cubicBezTo>
                  <a:cubicBezTo>
                    <a:pt x="837" y="1"/>
                    <a:pt x="835" y="1"/>
                    <a:pt x="832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8493350" y="2658348"/>
              <a:ext cx="23449" cy="69553"/>
            </a:xfrm>
            <a:custGeom>
              <a:avLst/>
              <a:gdLst/>
              <a:ahLst/>
              <a:cxnLst/>
              <a:rect l="l" t="t" r="r" b="b"/>
              <a:pathLst>
                <a:path w="974" h="2889" extrusionOk="0">
                  <a:moveTo>
                    <a:pt x="838" y="1"/>
                  </a:moveTo>
                  <a:cubicBezTo>
                    <a:pt x="709" y="1"/>
                    <a:pt x="454" y="610"/>
                    <a:pt x="260" y="1388"/>
                  </a:cubicBezTo>
                  <a:cubicBezTo>
                    <a:pt x="61" y="2185"/>
                    <a:pt x="0" y="2856"/>
                    <a:pt x="126" y="2887"/>
                  </a:cubicBezTo>
                  <a:cubicBezTo>
                    <a:pt x="129" y="2888"/>
                    <a:pt x="132" y="2888"/>
                    <a:pt x="136" y="2888"/>
                  </a:cubicBezTo>
                  <a:cubicBezTo>
                    <a:pt x="265" y="2888"/>
                    <a:pt x="520" y="2277"/>
                    <a:pt x="714" y="1502"/>
                  </a:cubicBezTo>
                  <a:cubicBezTo>
                    <a:pt x="913" y="705"/>
                    <a:pt x="973" y="34"/>
                    <a:pt x="848" y="2"/>
                  </a:cubicBezTo>
                  <a:cubicBezTo>
                    <a:pt x="845" y="1"/>
                    <a:pt x="842" y="1"/>
                    <a:pt x="838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8520337" y="1911064"/>
              <a:ext cx="29516" cy="19790"/>
            </a:xfrm>
            <a:custGeom>
              <a:avLst/>
              <a:gdLst/>
              <a:ahLst/>
              <a:cxnLst/>
              <a:rect l="l" t="t" r="r" b="b"/>
              <a:pathLst>
                <a:path w="1226" h="822" extrusionOk="0">
                  <a:moveTo>
                    <a:pt x="197" y="1"/>
                  </a:moveTo>
                  <a:cubicBezTo>
                    <a:pt x="139" y="1"/>
                    <a:pt x="95" y="16"/>
                    <a:pt x="73" y="49"/>
                  </a:cubicBezTo>
                  <a:cubicBezTo>
                    <a:pt x="1" y="157"/>
                    <a:pt x="186" y="405"/>
                    <a:pt x="483" y="606"/>
                  </a:cubicBezTo>
                  <a:cubicBezTo>
                    <a:pt x="690" y="743"/>
                    <a:pt x="897" y="822"/>
                    <a:pt x="1029" y="822"/>
                  </a:cubicBezTo>
                  <a:cubicBezTo>
                    <a:pt x="1088" y="822"/>
                    <a:pt x="1132" y="806"/>
                    <a:pt x="1154" y="774"/>
                  </a:cubicBezTo>
                  <a:cubicBezTo>
                    <a:pt x="1226" y="666"/>
                    <a:pt x="1043" y="418"/>
                    <a:pt x="744" y="217"/>
                  </a:cubicBezTo>
                  <a:cubicBezTo>
                    <a:pt x="537" y="79"/>
                    <a:pt x="329" y="1"/>
                    <a:pt x="19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8590586" y="1892984"/>
              <a:ext cx="41674" cy="20199"/>
            </a:xfrm>
            <a:custGeom>
              <a:avLst/>
              <a:gdLst/>
              <a:ahLst/>
              <a:cxnLst/>
              <a:rect l="l" t="t" r="r" b="b"/>
              <a:pathLst>
                <a:path w="1731" h="839" extrusionOk="0">
                  <a:moveTo>
                    <a:pt x="216" y="0"/>
                  </a:moveTo>
                  <a:cubicBezTo>
                    <a:pt x="130" y="0"/>
                    <a:pt x="72" y="19"/>
                    <a:pt x="55" y="58"/>
                  </a:cubicBezTo>
                  <a:cubicBezTo>
                    <a:pt x="1" y="176"/>
                    <a:pt x="323" y="434"/>
                    <a:pt x="770" y="633"/>
                  </a:cubicBezTo>
                  <a:cubicBezTo>
                    <a:pt x="1068" y="765"/>
                    <a:pt x="1346" y="839"/>
                    <a:pt x="1515" y="839"/>
                  </a:cubicBezTo>
                  <a:cubicBezTo>
                    <a:pt x="1601" y="839"/>
                    <a:pt x="1659" y="820"/>
                    <a:pt x="1676" y="780"/>
                  </a:cubicBezTo>
                  <a:cubicBezTo>
                    <a:pt x="1730" y="663"/>
                    <a:pt x="1409" y="405"/>
                    <a:pt x="961" y="205"/>
                  </a:cubicBezTo>
                  <a:cubicBezTo>
                    <a:pt x="663" y="73"/>
                    <a:pt x="385" y="0"/>
                    <a:pt x="216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8688832" y="1902734"/>
              <a:ext cx="18032" cy="18658"/>
            </a:xfrm>
            <a:custGeom>
              <a:avLst/>
              <a:gdLst/>
              <a:ahLst/>
              <a:cxnLst/>
              <a:rect l="l" t="t" r="r" b="b"/>
              <a:pathLst>
                <a:path w="749" h="775" extrusionOk="0">
                  <a:moveTo>
                    <a:pt x="190" y="0"/>
                  </a:moveTo>
                  <a:cubicBezTo>
                    <a:pt x="157" y="0"/>
                    <a:pt x="127" y="9"/>
                    <a:pt x="103" y="27"/>
                  </a:cubicBezTo>
                  <a:cubicBezTo>
                    <a:pt x="1" y="104"/>
                    <a:pt x="38" y="328"/>
                    <a:pt x="187" y="529"/>
                  </a:cubicBezTo>
                  <a:cubicBezTo>
                    <a:pt x="302" y="681"/>
                    <a:pt x="449" y="774"/>
                    <a:pt x="558" y="774"/>
                  </a:cubicBezTo>
                  <a:cubicBezTo>
                    <a:pt x="591" y="774"/>
                    <a:pt x="621" y="766"/>
                    <a:pt x="646" y="747"/>
                  </a:cubicBezTo>
                  <a:cubicBezTo>
                    <a:pt x="748" y="671"/>
                    <a:pt x="711" y="447"/>
                    <a:pt x="561" y="248"/>
                  </a:cubicBezTo>
                  <a:cubicBezTo>
                    <a:pt x="446" y="94"/>
                    <a:pt x="299" y="0"/>
                    <a:pt x="19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8515739" y="1309308"/>
              <a:ext cx="99815" cy="189085"/>
            </a:xfrm>
            <a:custGeom>
              <a:avLst/>
              <a:gdLst/>
              <a:ahLst/>
              <a:cxnLst/>
              <a:rect l="l" t="t" r="r" b="b"/>
              <a:pathLst>
                <a:path w="4146" h="7854" extrusionOk="0">
                  <a:moveTo>
                    <a:pt x="1298" y="1"/>
                  </a:moveTo>
                  <a:cubicBezTo>
                    <a:pt x="1232" y="1"/>
                    <a:pt x="839" y="404"/>
                    <a:pt x="519" y="1221"/>
                  </a:cubicBezTo>
                  <a:cubicBezTo>
                    <a:pt x="187" y="2055"/>
                    <a:pt x="1" y="3386"/>
                    <a:pt x="481" y="4723"/>
                  </a:cubicBezTo>
                  <a:cubicBezTo>
                    <a:pt x="964" y="6059"/>
                    <a:pt x="1954" y="6967"/>
                    <a:pt x="2743" y="7398"/>
                  </a:cubicBezTo>
                  <a:cubicBezTo>
                    <a:pt x="3380" y="7753"/>
                    <a:pt x="3875" y="7854"/>
                    <a:pt x="4052" y="7854"/>
                  </a:cubicBezTo>
                  <a:cubicBezTo>
                    <a:pt x="4096" y="7854"/>
                    <a:pt x="4121" y="7847"/>
                    <a:pt x="4122" y="7837"/>
                  </a:cubicBezTo>
                  <a:cubicBezTo>
                    <a:pt x="4145" y="7764"/>
                    <a:pt x="3619" y="7604"/>
                    <a:pt x="2917" y="7119"/>
                  </a:cubicBezTo>
                  <a:cubicBezTo>
                    <a:pt x="2220" y="6644"/>
                    <a:pt x="1358" y="5775"/>
                    <a:pt x="920" y="4567"/>
                  </a:cubicBezTo>
                  <a:cubicBezTo>
                    <a:pt x="486" y="3353"/>
                    <a:pt x="599" y="2135"/>
                    <a:pt x="834" y="1325"/>
                  </a:cubicBezTo>
                  <a:cubicBezTo>
                    <a:pt x="1064" y="502"/>
                    <a:pt x="1368" y="44"/>
                    <a:pt x="1304" y="3"/>
                  </a:cubicBezTo>
                  <a:cubicBezTo>
                    <a:pt x="1302" y="1"/>
                    <a:pt x="1300" y="1"/>
                    <a:pt x="1298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861;p28">
            <a:extLst>
              <a:ext uri="{FF2B5EF4-FFF2-40B4-BE49-F238E27FC236}">
                <a16:creationId xmlns:a16="http://schemas.microsoft.com/office/drawing/2014/main" id="{45955A94-D7D5-4495-9508-3AA67244101B}"/>
              </a:ext>
            </a:extLst>
          </p:cNvPr>
          <p:cNvSpPr txBox="1">
            <a:spLocks/>
          </p:cNvSpPr>
          <p:nvPr/>
        </p:nvSpPr>
        <p:spPr>
          <a:xfrm>
            <a:off x="2922309" y="1240894"/>
            <a:ext cx="3396762" cy="92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matic SC"/>
              <a:buNone/>
              <a:defRPr sz="36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 err="1"/>
              <a:t>terima</a:t>
            </a:r>
            <a:r>
              <a:rPr lang="en-US" sz="5400" dirty="0"/>
              <a:t> </a:t>
            </a:r>
            <a:r>
              <a:rPr lang="en-US" sz="5400" dirty="0" err="1"/>
              <a:t>kasih</a:t>
            </a:r>
            <a:r>
              <a:rPr lang="en-US" sz="54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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7b85da1d8_6_0"/>
          <p:cNvSpPr txBox="1">
            <a:spLocks noGrp="1"/>
          </p:cNvSpPr>
          <p:nvPr>
            <p:ph type="ctrTitle"/>
          </p:nvPr>
        </p:nvSpPr>
        <p:spPr>
          <a:xfrm>
            <a:off x="2319272" y="406399"/>
            <a:ext cx="3167128" cy="9708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PROFIL REFACTORY</a:t>
            </a:r>
            <a:endParaRPr sz="5000" dirty="0"/>
          </a:p>
        </p:txBody>
      </p:sp>
      <p:sp>
        <p:nvSpPr>
          <p:cNvPr id="125" name="Google Shape;125;ga7b85da1d8_6_0"/>
          <p:cNvSpPr txBox="1">
            <a:spLocks noGrp="1"/>
          </p:cNvSpPr>
          <p:nvPr>
            <p:ph type="subTitle" idx="1"/>
          </p:nvPr>
        </p:nvSpPr>
        <p:spPr>
          <a:xfrm>
            <a:off x="2562560" y="1377243"/>
            <a:ext cx="2777083" cy="3127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Refactory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edukasi</a:t>
            </a:r>
            <a:r>
              <a:rPr lang="en-US" sz="1200" dirty="0"/>
              <a:t> dan </a:t>
            </a:r>
            <a:r>
              <a:rPr lang="en-US" sz="1200" dirty="0" err="1"/>
              <a:t>teknologi</a:t>
            </a:r>
            <a:r>
              <a:rPr lang="en-US" sz="1200" dirty="0"/>
              <a:t> yang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layanan</a:t>
            </a:r>
            <a:r>
              <a:rPr lang="en-US" sz="1200" dirty="0"/>
              <a:t> course dan custom training yang </a:t>
            </a:r>
            <a:r>
              <a:rPr lang="en-US" sz="1200" dirty="0" err="1"/>
              <a:t>didirikan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2016 </a:t>
            </a:r>
            <a:r>
              <a:rPr lang="en-US" sz="1200" dirty="0" err="1"/>
              <a:t>beralamatkan</a:t>
            </a:r>
            <a:r>
              <a:rPr lang="en-US" sz="1200" dirty="0"/>
              <a:t> di Jl. </a:t>
            </a:r>
            <a:r>
              <a:rPr lang="en-US" sz="1200" dirty="0" err="1"/>
              <a:t>Palagan</a:t>
            </a:r>
            <a:r>
              <a:rPr lang="en-US" sz="1200" dirty="0"/>
              <a:t> </a:t>
            </a:r>
            <a:r>
              <a:rPr lang="en-US" sz="1200" dirty="0" err="1"/>
              <a:t>Tentara</a:t>
            </a:r>
            <a:r>
              <a:rPr lang="en-US" sz="1200" dirty="0"/>
              <a:t> </a:t>
            </a:r>
            <a:r>
              <a:rPr lang="en-US" sz="1200" dirty="0" err="1"/>
              <a:t>Pelajar</a:t>
            </a:r>
            <a:r>
              <a:rPr lang="en-US" sz="1200" dirty="0"/>
              <a:t>, Km. 9.8 </a:t>
            </a:r>
            <a:r>
              <a:rPr lang="en-US" sz="1200" dirty="0" err="1"/>
              <a:t>Ngaglik</a:t>
            </a:r>
            <a:r>
              <a:rPr lang="en-US" sz="1200" dirty="0"/>
              <a:t>, </a:t>
            </a:r>
            <a:r>
              <a:rPr lang="en-US" sz="1200" dirty="0" err="1"/>
              <a:t>Kab</a:t>
            </a:r>
            <a:r>
              <a:rPr lang="en-US" sz="1200" dirty="0"/>
              <a:t> </a:t>
            </a:r>
            <a:r>
              <a:rPr lang="en-US" sz="1200" dirty="0" err="1"/>
              <a:t>Sleman</a:t>
            </a:r>
            <a:r>
              <a:rPr lang="en-US" sz="1200" dirty="0"/>
              <a:t> Yogyakarta. Course </a:t>
            </a:r>
            <a:r>
              <a:rPr lang="en-US" sz="1200" dirty="0" err="1"/>
              <a:t>maupun</a:t>
            </a:r>
            <a:r>
              <a:rPr lang="en-US" sz="1200" dirty="0"/>
              <a:t> custom training yang </a:t>
            </a:r>
            <a:r>
              <a:rPr lang="en-US" sz="1200" dirty="0" err="1"/>
              <a:t>disediakan</a:t>
            </a:r>
            <a:r>
              <a:rPr lang="en-US" sz="1200" dirty="0"/>
              <a:t> </a:t>
            </a:r>
            <a:r>
              <a:rPr lang="en-US" sz="1200" dirty="0" err="1"/>
              <a:t>diantaranya</a:t>
            </a:r>
            <a:r>
              <a:rPr lang="en-US" sz="1200" dirty="0"/>
              <a:t> back-end developer, front-end developer, QA Engineer dan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TI </a:t>
            </a:r>
            <a:r>
              <a:rPr lang="en-US" sz="1200" dirty="0" err="1"/>
              <a:t>lainnya</a:t>
            </a:r>
            <a:r>
              <a:rPr lang="en-US" sz="1200" dirty="0"/>
              <a:t>.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3D532-ED1C-4088-9E81-8A3601159AD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4"/>
          <a:stretch/>
        </p:blipFill>
        <p:spPr bwMode="auto">
          <a:xfrm>
            <a:off x="5582931" y="1524000"/>
            <a:ext cx="2985336" cy="2980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/>
          <p:nvPr/>
        </p:nvSpPr>
        <p:spPr>
          <a:xfrm>
            <a:off x="545200" y="4618775"/>
            <a:ext cx="18255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1350850" y="2868075"/>
            <a:ext cx="214200" cy="187500"/>
          </a:xfrm>
          <a:prstGeom prst="ellipse">
            <a:avLst/>
          </a:prstGeom>
          <a:solidFill>
            <a:srgbClr val="B07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5"/>
          <p:cNvGrpSpPr/>
          <p:nvPr/>
        </p:nvGrpSpPr>
        <p:grpSpPr>
          <a:xfrm rot="-1389160">
            <a:off x="3873909" y="1989380"/>
            <a:ext cx="449199" cy="474679"/>
            <a:chOff x="5737500" y="2084200"/>
            <a:chExt cx="596075" cy="684500"/>
          </a:xfrm>
        </p:grpSpPr>
        <p:sp>
          <p:nvSpPr>
            <p:cNvPr id="178" name="Google Shape;178;p5"/>
            <p:cNvSpPr/>
            <p:nvPr/>
          </p:nvSpPr>
          <p:spPr>
            <a:xfrm>
              <a:off x="5737500" y="2084200"/>
              <a:ext cx="596075" cy="684500"/>
            </a:xfrm>
            <a:custGeom>
              <a:avLst/>
              <a:gdLst/>
              <a:ahLst/>
              <a:cxnLst/>
              <a:rect l="l" t="t" r="r" b="b"/>
              <a:pathLst>
                <a:path w="23843" h="27380" extrusionOk="0">
                  <a:moveTo>
                    <a:pt x="10038" y="1"/>
                  </a:moveTo>
                  <a:lnTo>
                    <a:pt x="0" y="20295"/>
                  </a:lnTo>
                  <a:lnTo>
                    <a:pt x="10534" y="27379"/>
                  </a:lnTo>
                  <a:lnTo>
                    <a:pt x="23327" y="1959"/>
                  </a:lnTo>
                  <a:cubicBezTo>
                    <a:pt x="23842" y="934"/>
                    <a:pt x="23715" y="560"/>
                    <a:pt x="23255" y="560"/>
                  </a:cubicBezTo>
                  <a:cubicBezTo>
                    <a:pt x="22015" y="560"/>
                    <a:pt x="18361" y="3272"/>
                    <a:pt x="18361" y="3272"/>
                  </a:cubicBezTo>
                  <a:lnTo>
                    <a:pt x="10038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5986100" y="2105000"/>
              <a:ext cx="325100" cy="640525"/>
            </a:xfrm>
            <a:custGeom>
              <a:avLst/>
              <a:gdLst/>
              <a:ahLst/>
              <a:cxnLst/>
              <a:rect l="l" t="t" r="r" b="b"/>
              <a:pathLst>
                <a:path w="13004" h="25621" extrusionOk="0">
                  <a:moveTo>
                    <a:pt x="12947" y="0"/>
                  </a:moveTo>
                  <a:cubicBezTo>
                    <a:pt x="12878" y="0"/>
                    <a:pt x="9954" y="5700"/>
                    <a:pt x="6401" y="12757"/>
                  </a:cubicBezTo>
                  <a:cubicBezTo>
                    <a:pt x="2842" y="19834"/>
                    <a:pt x="1" y="25591"/>
                    <a:pt x="56" y="25620"/>
                  </a:cubicBezTo>
                  <a:cubicBezTo>
                    <a:pt x="56" y="25620"/>
                    <a:pt x="56" y="25620"/>
                    <a:pt x="56" y="25620"/>
                  </a:cubicBezTo>
                  <a:cubicBezTo>
                    <a:pt x="125" y="25620"/>
                    <a:pt x="3054" y="19917"/>
                    <a:pt x="6605" y="12859"/>
                  </a:cubicBezTo>
                  <a:cubicBezTo>
                    <a:pt x="10165" y="5786"/>
                    <a:pt x="13003" y="27"/>
                    <a:pt x="12948" y="0"/>
                  </a:cubicBezTo>
                  <a:cubicBezTo>
                    <a:pt x="12948" y="0"/>
                    <a:pt x="12948" y="0"/>
                    <a:pt x="1294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6211050" y="2145575"/>
              <a:ext cx="10725" cy="64500"/>
            </a:xfrm>
            <a:custGeom>
              <a:avLst/>
              <a:gdLst/>
              <a:ahLst/>
              <a:cxnLst/>
              <a:rect l="l" t="t" r="r" b="b"/>
              <a:pathLst>
                <a:path w="429" h="2580" extrusionOk="0">
                  <a:moveTo>
                    <a:pt x="362" y="0"/>
                  </a:moveTo>
                  <a:cubicBezTo>
                    <a:pt x="300" y="0"/>
                    <a:pt x="137" y="561"/>
                    <a:pt x="69" y="1274"/>
                  </a:cubicBezTo>
                  <a:cubicBezTo>
                    <a:pt x="0" y="1993"/>
                    <a:pt x="58" y="2580"/>
                    <a:pt x="122" y="2580"/>
                  </a:cubicBezTo>
                  <a:cubicBezTo>
                    <a:pt x="122" y="2580"/>
                    <a:pt x="122" y="2580"/>
                    <a:pt x="122" y="2580"/>
                  </a:cubicBezTo>
                  <a:cubicBezTo>
                    <a:pt x="186" y="2580"/>
                    <a:pt x="229" y="2003"/>
                    <a:pt x="295" y="1296"/>
                  </a:cubicBezTo>
                  <a:cubicBezTo>
                    <a:pt x="362" y="588"/>
                    <a:pt x="428" y="14"/>
                    <a:pt x="364" y="1"/>
                  </a:cubicBezTo>
                  <a:cubicBezTo>
                    <a:pt x="363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6186875" y="2163300"/>
              <a:ext cx="14550" cy="64525"/>
            </a:xfrm>
            <a:custGeom>
              <a:avLst/>
              <a:gdLst/>
              <a:ahLst/>
              <a:cxnLst/>
              <a:rect l="l" t="t" r="r" b="b"/>
              <a:pathLst>
                <a:path w="582" h="2581" extrusionOk="0">
                  <a:moveTo>
                    <a:pt x="516" y="1"/>
                  </a:moveTo>
                  <a:cubicBezTo>
                    <a:pt x="453" y="1"/>
                    <a:pt x="227" y="546"/>
                    <a:pt x="115" y="1259"/>
                  </a:cubicBezTo>
                  <a:cubicBezTo>
                    <a:pt x="0" y="1984"/>
                    <a:pt x="60" y="2581"/>
                    <a:pt x="120" y="2581"/>
                  </a:cubicBezTo>
                  <a:cubicBezTo>
                    <a:pt x="184" y="2581"/>
                    <a:pt x="233" y="2000"/>
                    <a:pt x="339" y="1294"/>
                  </a:cubicBezTo>
                  <a:cubicBezTo>
                    <a:pt x="448" y="589"/>
                    <a:pt x="581" y="21"/>
                    <a:pt x="519" y="1"/>
                  </a:cubicBezTo>
                  <a:cubicBezTo>
                    <a:pt x="518" y="1"/>
                    <a:pt x="517" y="1"/>
                    <a:pt x="516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5916175" y="2559825"/>
              <a:ext cx="158725" cy="151975"/>
            </a:xfrm>
            <a:custGeom>
              <a:avLst/>
              <a:gdLst/>
              <a:ahLst/>
              <a:cxnLst/>
              <a:rect l="l" t="t" r="r" b="b"/>
              <a:pathLst>
                <a:path w="6349" h="6079" extrusionOk="0">
                  <a:moveTo>
                    <a:pt x="5773" y="1"/>
                  </a:moveTo>
                  <a:cubicBezTo>
                    <a:pt x="5553" y="1"/>
                    <a:pt x="5276" y="26"/>
                    <a:pt x="4962" y="95"/>
                  </a:cubicBezTo>
                  <a:cubicBezTo>
                    <a:pt x="4113" y="272"/>
                    <a:pt x="3006" y="869"/>
                    <a:pt x="2150" y="1880"/>
                  </a:cubicBezTo>
                  <a:cubicBezTo>
                    <a:pt x="1292" y="2889"/>
                    <a:pt x="806" y="3992"/>
                    <a:pt x="482" y="4775"/>
                  </a:cubicBezTo>
                  <a:cubicBezTo>
                    <a:pt x="163" y="5566"/>
                    <a:pt x="1" y="6068"/>
                    <a:pt x="30" y="6079"/>
                  </a:cubicBezTo>
                  <a:cubicBezTo>
                    <a:pt x="30" y="6079"/>
                    <a:pt x="31" y="6079"/>
                    <a:pt x="31" y="6079"/>
                  </a:cubicBezTo>
                  <a:cubicBezTo>
                    <a:pt x="67" y="6079"/>
                    <a:pt x="281" y="5598"/>
                    <a:pt x="629" y="4839"/>
                  </a:cubicBezTo>
                  <a:cubicBezTo>
                    <a:pt x="990" y="4076"/>
                    <a:pt x="1491" y="3000"/>
                    <a:pt x="2321" y="2027"/>
                  </a:cubicBezTo>
                  <a:cubicBezTo>
                    <a:pt x="3152" y="1055"/>
                    <a:pt x="4195" y="461"/>
                    <a:pt x="5000" y="250"/>
                  </a:cubicBezTo>
                  <a:cubicBezTo>
                    <a:pt x="5809" y="29"/>
                    <a:pt x="6346" y="119"/>
                    <a:pt x="6346" y="73"/>
                  </a:cubicBezTo>
                  <a:cubicBezTo>
                    <a:pt x="6348" y="62"/>
                    <a:pt x="6220" y="31"/>
                    <a:pt x="5978" y="9"/>
                  </a:cubicBezTo>
                  <a:cubicBezTo>
                    <a:pt x="5917" y="3"/>
                    <a:pt x="5848" y="1"/>
                    <a:pt x="5773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6232500" y="2137200"/>
              <a:ext cx="31300" cy="64825"/>
            </a:xfrm>
            <a:custGeom>
              <a:avLst/>
              <a:gdLst/>
              <a:ahLst/>
              <a:cxnLst/>
              <a:rect l="l" t="t" r="r" b="b"/>
              <a:pathLst>
                <a:path w="1252" h="2593" extrusionOk="0">
                  <a:moveTo>
                    <a:pt x="416" y="0"/>
                  </a:moveTo>
                  <a:cubicBezTo>
                    <a:pt x="352" y="0"/>
                    <a:pt x="1" y="653"/>
                    <a:pt x="255" y="1464"/>
                  </a:cubicBezTo>
                  <a:cubicBezTo>
                    <a:pt x="486" y="2243"/>
                    <a:pt x="1093" y="2592"/>
                    <a:pt x="1196" y="2592"/>
                  </a:cubicBezTo>
                  <a:cubicBezTo>
                    <a:pt x="1205" y="2592"/>
                    <a:pt x="1210" y="2590"/>
                    <a:pt x="1211" y="2584"/>
                  </a:cubicBezTo>
                  <a:cubicBezTo>
                    <a:pt x="1251" y="2533"/>
                    <a:pt x="690" y="2152"/>
                    <a:pt x="473" y="1398"/>
                  </a:cubicBezTo>
                  <a:cubicBezTo>
                    <a:pt x="233" y="651"/>
                    <a:pt x="484" y="23"/>
                    <a:pt x="422" y="3"/>
                  </a:cubicBezTo>
                  <a:cubicBezTo>
                    <a:pt x="420" y="1"/>
                    <a:pt x="418" y="0"/>
                    <a:pt x="416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6087075" y="2353150"/>
              <a:ext cx="65500" cy="128350"/>
            </a:xfrm>
            <a:custGeom>
              <a:avLst/>
              <a:gdLst/>
              <a:ahLst/>
              <a:cxnLst/>
              <a:rect l="l" t="t" r="r" b="b"/>
              <a:pathLst>
                <a:path w="2620" h="5134" extrusionOk="0">
                  <a:moveTo>
                    <a:pt x="2562" y="0"/>
                  </a:moveTo>
                  <a:cubicBezTo>
                    <a:pt x="2493" y="0"/>
                    <a:pt x="1892" y="1117"/>
                    <a:pt x="1209" y="2516"/>
                  </a:cubicBezTo>
                  <a:cubicBezTo>
                    <a:pt x="515" y="3935"/>
                    <a:pt x="0" y="5106"/>
                    <a:pt x="56" y="5133"/>
                  </a:cubicBezTo>
                  <a:cubicBezTo>
                    <a:pt x="56" y="5133"/>
                    <a:pt x="57" y="5133"/>
                    <a:pt x="58" y="5133"/>
                  </a:cubicBezTo>
                  <a:cubicBezTo>
                    <a:pt x="128" y="5133"/>
                    <a:pt x="730" y="4015"/>
                    <a:pt x="1413" y="2616"/>
                  </a:cubicBezTo>
                  <a:cubicBezTo>
                    <a:pt x="2105" y="1199"/>
                    <a:pt x="2619" y="28"/>
                    <a:pt x="2564" y="1"/>
                  </a:cubicBezTo>
                  <a:cubicBezTo>
                    <a:pt x="2563" y="1"/>
                    <a:pt x="2562" y="0"/>
                    <a:pt x="256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5"/>
          <p:cNvGrpSpPr/>
          <p:nvPr/>
        </p:nvGrpSpPr>
        <p:grpSpPr>
          <a:xfrm>
            <a:off x="656614" y="784959"/>
            <a:ext cx="3694667" cy="3697591"/>
            <a:chOff x="1201350" y="238125"/>
            <a:chExt cx="5033175" cy="5837317"/>
          </a:xfrm>
        </p:grpSpPr>
        <p:sp>
          <p:nvSpPr>
            <p:cNvPr id="186" name="Google Shape;186;p5"/>
            <p:cNvSpPr/>
            <p:nvPr/>
          </p:nvSpPr>
          <p:spPr>
            <a:xfrm>
              <a:off x="1732900" y="238125"/>
              <a:ext cx="1318225" cy="1584675"/>
            </a:xfrm>
            <a:custGeom>
              <a:avLst/>
              <a:gdLst/>
              <a:ahLst/>
              <a:cxnLst/>
              <a:rect l="l" t="t" r="r" b="b"/>
              <a:pathLst>
                <a:path w="52729" h="63387" extrusionOk="0">
                  <a:moveTo>
                    <a:pt x="15014" y="0"/>
                  </a:moveTo>
                  <a:cubicBezTo>
                    <a:pt x="14943" y="0"/>
                    <a:pt x="14871" y="1"/>
                    <a:pt x="14800" y="2"/>
                  </a:cubicBezTo>
                  <a:cubicBezTo>
                    <a:pt x="9923" y="82"/>
                    <a:pt x="5345" y="3143"/>
                    <a:pt x="2897" y="7361"/>
                  </a:cubicBezTo>
                  <a:cubicBezTo>
                    <a:pt x="448" y="11579"/>
                    <a:pt x="0" y="16784"/>
                    <a:pt x="1105" y="21535"/>
                  </a:cubicBezTo>
                  <a:cubicBezTo>
                    <a:pt x="2207" y="26285"/>
                    <a:pt x="4766" y="30608"/>
                    <a:pt x="7938" y="34314"/>
                  </a:cubicBezTo>
                  <a:lnTo>
                    <a:pt x="7605" y="33533"/>
                  </a:lnTo>
                  <a:lnTo>
                    <a:pt x="7605" y="33533"/>
                  </a:lnTo>
                  <a:cubicBezTo>
                    <a:pt x="11001" y="37549"/>
                    <a:pt x="12813" y="42621"/>
                    <a:pt x="14868" y="47461"/>
                  </a:cubicBezTo>
                  <a:cubicBezTo>
                    <a:pt x="16924" y="52300"/>
                    <a:pt x="19450" y="57212"/>
                    <a:pt x="23735" y="60257"/>
                  </a:cubicBezTo>
                  <a:cubicBezTo>
                    <a:pt x="26785" y="62425"/>
                    <a:pt x="30444" y="63386"/>
                    <a:pt x="34179" y="63386"/>
                  </a:cubicBezTo>
                  <a:cubicBezTo>
                    <a:pt x="38176" y="63386"/>
                    <a:pt x="42261" y="62286"/>
                    <a:pt x="45784" y="60384"/>
                  </a:cubicBezTo>
                  <a:cubicBezTo>
                    <a:pt x="47594" y="59406"/>
                    <a:pt x="49326" y="58215"/>
                    <a:pt x="50617" y="56614"/>
                  </a:cubicBezTo>
                  <a:cubicBezTo>
                    <a:pt x="51910" y="55014"/>
                    <a:pt x="52728" y="52959"/>
                    <a:pt x="52535" y="50912"/>
                  </a:cubicBezTo>
                  <a:cubicBezTo>
                    <a:pt x="52342" y="48847"/>
                    <a:pt x="51149" y="46979"/>
                    <a:pt x="49634" y="45564"/>
                  </a:cubicBezTo>
                  <a:cubicBezTo>
                    <a:pt x="48120" y="44147"/>
                    <a:pt x="46290" y="43123"/>
                    <a:pt x="44480" y="42111"/>
                  </a:cubicBezTo>
                  <a:cubicBezTo>
                    <a:pt x="46179" y="41328"/>
                    <a:pt x="47463" y="39701"/>
                    <a:pt x="47829" y="37869"/>
                  </a:cubicBezTo>
                  <a:cubicBezTo>
                    <a:pt x="48197" y="36035"/>
                    <a:pt x="47638" y="34039"/>
                    <a:pt x="46372" y="32661"/>
                  </a:cubicBezTo>
                  <a:cubicBezTo>
                    <a:pt x="44618" y="30754"/>
                    <a:pt x="41881" y="30202"/>
                    <a:pt x="39362" y="29588"/>
                  </a:cubicBezTo>
                  <a:cubicBezTo>
                    <a:pt x="36842" y="28971"/>
                    <a:pt x="34114" y="27991"/>
                    <a:pt x="32906" y="25698"/>
                  </a:cubicBezTo>
                  <a:cubicBezTo>
                    <a:pt x="32030" y="24030"/>
                    <a:pt x="32167" y="22009"/>
                    <a:pt x="32606" y="20177"/>
                  </a:cubicBezTo>
                  <a:cubicBezTo>
                    <a:pt x="33048" y="18346"/>
                    <a:pt x="33768" y="16578"/>
                    <a:pt x="34001" y="14708"/>
                  </a:cubicBezTo>
                  <a:cubicBezTo>
                    <a:pt x="34445" y="11167"/>
                    <a:pt x="32979" y="7443"/>
                    <a:pt x="30242" y="5152"/>
                  </a:cubicBezTo>
                  <a:cubicBezTo>
                    <a:pt x="28146" y="3402"/>
                    <a:pt x="25480" y="2519"/>
                    <a:pt x="22883" y="1677"/>
                  </a:cubicBezTo>
                  <a:cubicBezTo>
                    <a:pt x="20321" y="843"/>
                    <a:pt x="17704" y="0"/>
                    <a:pt x="15014" y="0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332750" y="2023375"/>
              <a:ext cx="3591175" cy="1617250"/>
            </a:xfrm>
            <a:custGeom>
              <a:avLst/>
              <a:gdLst/>
              <a:ahLst/>
              <a:cxnLst/>
              <a:rect l="l" t="t" r="r" b="b"/>
              <a:pathLst>
                <a:path w="143647" h="64690" extrusionOk="0">
                  <a:moveTo>
                    <a:pt x="143646" y="1"/>
                  </a:moveTo>
                  <a:lnTo>
                    <a:pt x="81480" y="7082"/>
                  </a:lnTo>
                  <a:lnTo>
                    <a:pt x="1" y="64689"/>
                  </a:lnTo>
                  <a:lnTo>
                    <a:pt x="81653" y="27264"/>
                  </a:lnTo>
                  <a:lnTo>
                    <a:pt x="143646" y="26292"/>
                  </a:lnTo>
                  <a:lnTo>
                    <a:pt x="1436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795450" y="338325"/>
              <a:ext cx="774575" cy="978475"/>
            </a:xfrm>
            <a:custGeom>
              <a:avLst/>
              <a:gdLst/>
              <a:ahLst/>
              <a:cxnLst/>
              <a:rect l="l" t="t" r="r" b="b"/>
              <a:pathLst>
                <a:path w="30983" h="39139" extrusionOk="0">
                  <a:moveTo>
                    <a:pt x="16140" y="1"/>
                  </a:moveTo>
                  <a:cubicBezTo>
                    <a:pt x="8341" y="1"/>
                    <a:pt x="8024" y="3668"/>
                    <a:pt x="8024" y="3668"/>
                  </a:cubicBezTo>
                  <a:lnTo>
                    <a:pt x="8108" y="9833"/>
                  </a:lnTo>
                  <a:cubicBezTo>
                    <a:pt x="8108" y="9833"/>
                    <a:pt x="6100" y="8450"/>
                    <a:pt x="4173" y="8450"/>
                  </a:cubicBezTo>
                  <a:cubicBezTo>
                    <a:pt x="2721" y="8450"/>
                    <a:pt x="1315" y="9235"/>
                    <a:pt x="849" y="11989"/>
                  </a:cubicBezTo>
                  <a:cubicBezTo>
                    <a:pt x="0" y="17003"/>
                    <a:pt x="4855" y="17910"/>
                    <a:pt x="4855" y="17910"/>
                  </a:cubicBezTo>
                  <a:lnTo>
                    <a:pt x="3912" y="32419"/>
                  </a:lnTo>
                  <a:cubicBezTo>
                    <a:pt x="3788" y="34320"/>
                    <a:pt x="4409" y="36245"/>
                    <a:pt x="5791" y="37556"/>
                  </a:cubicBezTo>
                  <a:cubicBezTo>
                    <a:pt x="7014" y="38713"/>
                    <a:pt x="8393" y="39139"/>
                    <a:pt x="9761" y="39139"/>
                  </a:cubicBezTo>
                  <a:cubicBezTo>
                    <a:pt x="11925" y="39139"/>
                    <a:pt x="14059" y="38073"/>
                    <a:pt x="15491" y="37159"/>
                  </a:cubicBezTo>
                  <a:cubicBezTo>
                    <a:pt x="16587" y="36458"/>
                    <a:pt x="17239" y="35240"/>
                    <a:pt x="17219" y="33941"/>
                  </a:cubicBezTo>
                  <a:lnTo>
                    <a:pt x="17168" y="30086"/>
                  </a:lnTo>
                  <a:lnTo>
                    <a:pt x="22400" y="30008"/>
                  </a:lnTo>
                  <a:cubicBezTo>
                    <a:pt x="30982" y="29461"/>
                    <a:pt x="29122" y="2257"/>
                    <a:pt x="29122" y="2257"/>
                  </a:cubicBezTo>
                  <a:cubicBezTo>
                    <a:pt x="29076" y="137"/>
                    <a:pt x="24913" y="79"/>
                    <a:pt x="24462" y="79"/>
                  </a:cubicBezTo>
                  <a:cubicBezTo>
                    <a:pt x="24436" y="79"/>
                    <a:pt x="24422" y="79"/>
                    <a:pt x="24422" y="79"/>
                  </a:cubicBezTo>
                  <a:lnTo>
                    <a:pt x="16385" y="2"/>
                  </a:lnTo>
                  <a:cubicBezTo>
                    <a:pt x="16303" y="1"/>
                    <a:pt x="16221" y="1"/>
                    <a:pt x="16140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367450" y="655175"/>
              <a:ext cx="40575" cy="202950"/>
            </a:xfrm>
            <a:custGeom>
              <a:avLst/>
              <a:gdLst/>
              <a:ahLst/>
              <a:cxnLst/>
              <a:rect l="l" t="t" r="r" b="b"/>
              <a:pathLst>
                <a:path w="1623" h="8118" extrusionOk="0">
                  <a:moveTo>
                    <a:pt x="1175" y="0"/>
                  </a:moveTo>
                  <a:cubicBezTo>
                    <a:pt x="1174" y="0"/>
                    <a:pt x="1174" y="0"/>
                    <a:pt x="1174" y="0"/>
                  </a:cubicBezTo>
                  <a:cubicBezTo>
                    <a:pt x="1019" y="5"/>
                    <a:pt x="948" y="1983"/>
                    <a:pt x="1019" y="4420"/>
                  </a:cubicBezTo>
                  <a:cubicBezTo>
                    <a:pt x="1010" y="5629"/>
                    <a:pt x="1258" y="6796"/>
                    <a:pt x="946" y="7388"/>
                  </a:cubicBezTo>
                  <a:cubicBezTo>
                    <a:pt x="788" y="7685"/>
                    <a:pt x="527" y="7847"/>
                    <a:pt x="345" y="7898"/>
                  </a:cubicBezTo>
                  <a:cubicBezTo>
                    <a:pt x="156" y="7953"/>
                    <a:pt x="32" y="7927"/>
                    <a:pt x="16" y="7967"/>
                  </a:cubicBezTo>
                  <a:cubicBezTo>
                    <a:pt x="1" y="7995"/>
                    <a:pt x="107" y="8108"/>
                    <a:pt x="371" y="8117"/>
                  </a:cubicBezTo>
                  <a:cubicBezTo>
                    <a:pt x="379" y="8118"/>
                    <a:pt x="386" y="8118"/>
                    <a:pt x="394" y="8118"/>
                  </a:cubicBezTo>
                  <a:cubicBezTo>
                    <a:pt x="649" y="8118"/>
                    <a:pt x="1020" y="7975"/>
                    <a:pt x="1287" y="7598"/>
                  </a:cubicBezTo>
                  <a:cubicBezTo>
                    <a:pt x="1560" y="7208"/>
                    <a:pt x="1622" y="6656"/>
                    <a:pt x="1615" y="6124"/>
                  </a:cubicBezTo>
                  <a:cubicBezTo>
                    <a:pt x="1607" y="5549"/>
                    <a:pt x="1598" y="4988"/>
                    <a:pt x="1589" y="4405"/>
                  </a:cubicBezTo>
                  <a:cubicBezTo>
                    <a:pt x="1518" y="1970"/>
                    <a:pt x="1332" y="0"/>
                    <a:pt x="1175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245925" y="662600"/>
              <a:ext cx="16050" cy="49475"/>
            </a:xfrm>
            <a:custGeom>
              <a:avLst/>
              <a:gdLst/>
              <a:ahLst/>
              <a:cxnLst/>
              <a:rect l="l" t="t" r="r" b="b"/>
              <a:pathLst>
                <a:path w="642" h="1979" extrusionOk="0">
                  <a:moveTo>
                    <a:pt x="259" y="0"/>
                  </a:moveTo>
                  <a:cubicBezTo>
                    <a:pt x="257" y="0"/>
                    <a:pt x="255" y="0"/>
                    <a:pt x="253" y="0"/>
                  </a:cubicBezTo>
                  <a:cubicBezTo>
                    <a:pt x="98" y="9"/>
                    <a:pt x="1" y="462"/>
                    <a:pt x="36" y="1007"/>
                  </a:cubicBezTo>
                  <a:cubicBezTo>
                    <a:pt x="73" y="1550"/>
                    <a:pt x="226" y="1979"/>
                    <a:pt x="382" y="1979"/>
                  </a:cubicBezTo>
                  <a:cubicBezTo>
                    <a:pt x="383" y="1979"/>
                    <a:pt x="385" y="1979"/>
                    <a:pt x="386" y="1979"/>
                  </a:cubicBezTo>
                  <a:cubicBezTo>
                    <a:pt x="544" y="1968"/>
                    <a:pt x="641" y="1517"/>
                    <a:pt x="604" y="970"/>
                  </a:cubicBezTo>
                  <a:cubicBezTo>
                    <a:pt x="569" y="431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465375" y="656100"/>
              <a:ext cx="16050" cy="49500"/>
            </a:xfrm>
            <a:custGeom>
              <a:avLst/>
              <a:gdLst/>
              <a:ahLst/>
              <a:cxnLst/>
              <a:rect l="l" t="t" r="r" b="b"/>
              <a:pathLst>
                <a:path w="642" h="1980" extrusionOk="0">
                  <a:moveTo>
                    <a:pt x="261" y="1"/>
                  </a:moveTo>
                  <a:cubicBezTo>
                    <a:pt x="259" y="1"/>
                    <a:pt x="257" y="1"/>
                    <a:pt x="256" y="1"/>
                  </a:cubicBezTo>
                  <a:cubicBezTo>
                    <a:pt x="98" y="12"/>
                    <a:pt x="1" y="462"/>
                    <a:pt x="36" y="1010"/>
                  </a:cubicBezTo>
                  <a:cubicBezTo>
                    <a:pt x="73" y="1549"/>
                    <a:pt x="227" y="1979"/>
                    <a:pt x="381" y="1979"/>
                  </a:cubicBezTo>
                  <a:cubicBezTo>
                    <a:pt x="383" y="1979"/>
                    <a:pt x="384" y="1979"/>
                    <a:pt x="386" y="1979"/>
                  </a:cubicBezTo>
                  <a:cubicBezTo>
                    <a:pt x="544" y="1970"/>
                    <a:pt x="641" y="1518"/>
                    <a:pt x="606" y="972"/>
                  </a:cubicBezTo>
                  <a:cubicBezTo>
                    <a:pt x="569" y="431"/>
                    <a:pt x="415" y="1"/>
                    <a:pt x="261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883100" y="611525"/>
              <a:ext cx="99200" cy="134475"/>
            </a:xfrm>
            <a:custGeom>
              <a:avLst/>
              <a:gdLst/>
              <a:ahLst/>
              <a:cxnLst/>
              <a:rect l="l" t="t" r="r" b="b"/>
              <a:pathLst>
                <a:path w="3968" h="5379" extrusionOk="0">
                  <a:moveTo>
                    <a:pt x="465" y="1"/>
                  </a:moveTo>
                  <a:cubicBezTo>
                    <a:pt x="388" y="1"/>
                    <a:pt x="345" y="13"/>
                    <a:pt x="342" y="30"/>
                  </a:cubicBezTo>
                  <a:cubicBezTo>
                    <a:pt x="324" y="103"/>
                    <a:pt x="719" y="220"/>
                    <a:pt x="1282" y="571"/>
                  </a:cubicBezTo>
                  <a:cubicBezTo>
                    <a:pt x="1631" y="786"/>
                    <a:pt x="2049" y="1114"/>
                    <a:pt x="2420" y="1565"/>
                  </a:cubicBezTo>
                  <a:lnTo>
                    <a:pt x="2420" y="1565"/>
                  </a:lnTo>
                  <a:cubicBezTo>
                    <a:pt x="2320" y="1526"/>
                    <a:pt x="2214" y="1493"/>
                    <a:pt x="2103" y="1467"/>
                  </a:cubicBezTo>
                  <a:cubicBezTo>
                    <a:pt x="1986" y="1438"/>
                    <a:pt x="1863" y="1423"/>
                    <a:pt x="1740" y="1423"/>
                  </a:cubicBezTo>
                  <a:cubicBezTo>
                    <a:pt x="1430" y="1423"/>
                    <a:pt x="1115" y="1514"/>
                    <a:pt x="874" y="1695"/>
                  </a:cubicBezTo>
                  <a:cubicBezTo>
                    <a:pt x="533" y="1939"/>
                    <a:pt x="331" y="2287"/>
                    <a:pt x="224" y="2627"/>
                  </a:cubicBezTo>
                  <a:cubicBezTo>
                    <a:pt x="0" y="3330"/>
                    <a:pt x="244" y="4006"/>
                    <a:pt x="533" y="4405"/>
                  </a:cubicBezTo>
                  <a:cubicBezTo>
                    <a:pt x="1090" y="5158"/>
                    <a:pt x="1649" y="5379"/>
                    <a:pt x="1763" y="5379"/>
                  </a:cubicBezTo>
                  <a:cubicBezTo>
                    <a:pt x="1775" y="5379"/>
                    <a:pt x="1782" y="5377"/>
                    <a:pt x="1783" y="5372"/>
                  </a:cubicBezTo>
                  <a:cubicBezTo>
                    <a:pt x="1848" y="5297"/>
                    <a:pt x="1318" y="4964"/>
                    <a:pt x="876" y="4197"/>
                  </a:cubicBezTo>
                  <a:cubicBezTo>
                    <a:pt x="666" y="3811"/>
                    <a:pt x="533" y="3301"/>
                    <a:pt x="723" y="2793"/>
                  </a:cubicBezTo>
                  <a:cubicBezTo>
                    <a:pt x="871" y="2352"/>
                    <a:pt x="1250" y="1988"/>
                    <a:pt x="1727" y="1988"/>
                  </a:cubicBezTo>
                  <a:cubicBezTo>
                    <a:pt x="1808" y="1988"/>
                    <a:pt x="1892" y="1999"/>
                    <a:pt x="1979" y="2021"/>
                  </a:cubicBezTo>
                  <a:cubicBezTo>
                    <a:pt x="2371" y="2110"/>
                    <a:pt x="2746" y="2358"/>
                    <a:pt x="3094" y="2596"/>
                  </a:cubicBezTo>
                  <a:lnTo>
                    <a:pt x="3968" y="3188"/>
                  </a:lnTo>
                  <a:lnTo>
                    <a:pt x="3500" y="2252"/>
                  </a:lnTo>
                  <a:cubicBezTo>
                    <a:pt x="2963" y="1178"/>
                    <a:pt x="2092" y="546"/>
                    <a:pt x="1444" y="263"/>
                  </a:cubicBezTo>
                  <a:cubicBezTo>
                    <a:pt x="988" y="61"/>
                    <a:pt x="640" y="1"/>
                    <a:pt x="465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280550" y="862800"/>
              <a:ext cx="92525" cy="69750"/>
            </a:xfrm>
            <a:custGeom>
              <a:avLst/>
              <a:gdLst/>
              <a:ahLst/>
              <a:cxnLst/>
              <a:rect l="l" t="t" r="r" b="b"/>
              <a:pathLst>
                <a:path w="3701" h="2790" extrusionOk="0">
                  <a:moveTo>
                    <a:pt x="187" y="1"/>
                  </a:moveTo>
                  <a:cubicBezTo>
                    <a:pt x="186" y="1"/>
                    <a:pt x="185" y="1"/>
                    <a:pt x="184" y="1"/>
                  </a:cubicBezTo>
                  <a:cubicBezTo>
                    <a:pt x="183" y="1"/>
                    <a:pt x="182" y="1"/>
                    <a:pt x="181" y="1"/>
                  </a:cubicBezTo>
                  <a:cubicBezTo>
                    <a:pt x="110" y="1"/>
                    <a:pt x="0" y="295"/>
                    <a:pt x="77" y="779"/>
                  </a:cubicBezTo>
                  <a:cubicBezTo>
                    <a:pt x="148" y="1261"/>
                    <a:pt x="461" y="1939"/>
                    <a:pt x="1117" y="2376"/>
                  </a:cubicBezTo>
                  <a:cubicBezTo>
                    <a:pt x="1572" y="2680"/>
                    <a:pt x="2070" y="2789"/>
                    <a:pt x="2491" y="2789"/>
                  </a:cubicBezTo>
                  <a:cubicBezTo>
                    <a:pt x="2675" y="2789"/>
                    <a:pt x="2845" y="2768"/>
                    <a:pt x="2989" y="2733"/>
                  </a:cubicBezTo>
                  <a:cubicBezTo>
                    <a:pt x="3472" y="2620"/>
                    <a:pt x="3701" y="2403"/>
                    <a:pt x="3670" y="2341"/>
                  </a:cubicBezTo>
                  <a:cubicBezTo>
                    <a:pt x="3663" y="2315"/>
                    <a:pt x="3621" y="2306"/>
                    <a:pt x="3551" y="2306"/>
                  </a:cubicBezTo>
                  <a:cubicBezTo>
                    <a:pt x="3429" y="2306"/>
                    <a:pt x="3221" y="2332"/>
                    <a:pt x="2961" y="2332"/>
                  </a:cubicBezTo>
                  <a:cubicBezTo>
                    <a:pt x="2537" y="2332"/>
                    <a:pt x="1976" y="2264"/>
                    <a:pt x="1434" y="1904"/>
                  </a:cubicBezTo>
                  <a:cubicBezTo>
                    <a:pt x="385" y="1195"/>
                    <a:pt x="333" y="1"/>
                    <a:pt x="187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254560" y="3803057"/>
              <a:ext cx="340125" cy="107896"/>
            </a:xfrm>
            <a:custGeom>
              <a:avLst/>
              <a:gdLst/>
              <a:ahLst/>
              <a:cxnLst/>
              <a:rect l="l" t="t" r="r" b="b"/>
              <a:pathLst>
                <a:path w="13605" h="3553" extrusionOk="0">
                  <a:moveTo>
                    <a:pt x="13604" y="0"/>
                  </a:moveTo>
                  <a:lnTo>
                    <a:pt x="1" y="847"/>
                  </a:lnTo>
                  <a:lnTo>
                    <a:pt x="1" y="3553"/>
                  </a:lnTo>
                  <a:lnTo>
                    <a:pt x="13604" y="3553"/>
                  </a:lnTo>
                  <a:lnTo>
                    <a:pt x="13604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377735" y="3880310"/>
              <a:ext cx="86383" cy="883984"/>
            </a:xfrm>
            <a:custGeom>
              <a:avLst/>
              <a:gdLst/>
              <a:ahLst/>
              <a:cxnLst/>
              <a:rect l="l" t="t" r="r" b="b"/>
              <a:pathLst>
                <a:path w="3456" h="19857" extrusionOk="0">
                  <a:moveTo>
                    <a:pt x="0" y="1"/>
                  </a:moveTo>
                  <a:lnTo>
                    <a:pt x="0" y="19857"/>
                  </a:lnTo>
                  <a:lnTo>
                    <a:pt x="3455" y="19857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308070" y="4736835"/>
              <a:ext cx="220650" cy="1089497"/>
            </a:xfrm>
            <a:custGeom>
              <a:avLst/>
              <a:gdLst/>
              <a:ahLst/>
              <a:cxnLst/>
              <a:rect l="l" t="t" r="r" b="b"/>
              <a:pathLst>
                <a:path w="8826" h="32725" extrusionOk="0">
                  <a:moveTo>
                    <a:pt x="369" y="1"/>
                  </a:moveTo>
                  <a:cubicBezTo>
                    <a:pt x="1" y="491"/>
                    <a:pt x="369" y="32724"/>
                    <a:pt x="369" y="32724"/>
                  </a:cubicBezTo>
                  <a:lnTo>
                    <a:pt x="8825" y="32724"/>
                  </a:lnTo>
                  <a:lnTo>
                    <a:pt x="882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316950" y="5805742"/>
              <a:ext cx="2055975" cy="85850"/>
            </a:xfrm>
            <a:custGeom>
              <a:avLst/>
              <a:gdLst/>
              <a:ahLst/>
              <a:cxnLst/>
              <a:rect l="l" t="t" r="r" b="b"/>
              <a:pathLst>
                <a:path w="82239" h="3434" extrusionOk="0">
                  <a:moveTo>
                    <a:pt x="1" y="1"/>
                  </a:moveTo>
                  <a:lnTo>
                    <a:pt x="1" y="3434"/>
                  </a:lnTo>
                  <a:lnTo>
                    <a:pt x="82238" y="3434"/>
                  </a:lnTo>
                  <a:lnTo>
                    <a:pt x="82238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7500" y="5891567"/>
              <a:ext cx="165425" cy="183875"/>
            </a:xfrm>
            <a:custGeom>
              <a:avLst/>
              <a:gdLst/>
              <a:ahLst/>
              <a:cxnLst/>
              <a:rect l="l" t="t" r="r" b="b"/>
              <a:pathLst>
                <a:path w="6617" h="7355" extrusionOk="0">
                  <a:moveTo>
                    <a:pt x="3307" y="1"/>
                  </a:moveTo>
                  <a:cubicBezTo>
                    <a:pt x="1482" y="1"/>
                    <a:pt x="0" y="1644"/>
                    <a:pt x="0" y="3676"/>
                  </a:cubicBezTo>
                  <a:cubicBezTo>
                    <a:pt x="0" y="5709"/>
                    <a:pt x="1480" y="7355"/>
                    <a:pt x="3307" y="7355"/>
                  </a:cubicBezTo>
                  <a:cubicBezTo>
                    <a:pt x="5135" y="7355"/>
                    <a:pt x="6616" y="5709"/>
                    <a:pt x="6616" y="3676"/>
                  </a:cubicBezTo>
                  <a:cubicBezTo>
                    <a:pt x="6616" y="1646"/>
                    <a:pt x="5135" y="1"/>
                    <a:pt x="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282850" y="5891567"/>
              <a:ext cx="191100" cy="183850"/>
            </a:xfrm>
            <a:custGeom>
              <a:avLst/>
              <a:gdLst/>
              <a:ahLst/>
              <a:cxnLst/>
              <a:rect l="l" t="t" r="r" b="b"/>
              <a:pathLst>
                <a:path w="7644" h="7354" extrusionOk="0">
                  <a:moveTo>
                    <a:pt x="3966" y="1"/>
                  </a:moveTo>
                  <a:cubicBezTo>
                    <a:pt x="2480" y="1"/>
                    <a:pt x="1138" y="897"/>
                    <a:pt x="568" y="2269"/>
                  </a:cubicBezTo>
                  <a:cubicBezTo>
                    <a:pt x="1" y="3644"/>
                    <a:pt x="313" y="5226"/>
                    <a:pt x="1367" y="6277"/>
                  </a:cubicBezTo>
                  <a:cubicBezTo>
                    <a:pt x="2070" y="6980"/>
                    <a:pt x="3010" y="7354"/>
                    <a:pt x="3967" y="7354"/>
                  </a:cubicBezTo>
                  <a:cubicBezTo>
                    <a:pt x="4441" y="7354"/>
                    <a:pt x="4919" y="7262"/>
                    <a:pt x="5374" y="7073"/>
                  </a:cubicBezTo>
                  <a:cubicBezTo>
                    <a:pt x="6747" y="6505"/>
                    <a:pt x="7643" y="5164"/>
                    <a:pt x="7643" y="3676"/>
                  </a:cubicBezTo>
                  <a:cubicBezTo>
                    <a:pt x="7643" y="1646"/>
                    <a:pt x="5998" y="1"/>
                    <a:pt x="3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8800" y="5891567"/>
              <a:ext cx="191100" cy="183850"/>
            </a:xfrm>
            <a:custGeom>
              <a:avLst/>
              <a:gdLst/>
              <a:ahLst/>
              <a:cxnLst/>
              <a:rect l="l" t="t" r="r" b="b"/>
              <a:pathLst>
                <a:path w="7644" h="7354" extrusionOk="0">
                  <a:moveTo>
                    <a:pt x="3966" y="1"/>
                  </a:moveTo>
                  <a:cubicBezTo>
                    <a:pt x="2480" y="1"/>
                    <a:pt x="1138" y="897"/>
                    <a:pt x="568" y="2269"/>
                  </a:cubicBezTo>
                  <a:cubicBezTo>
                    <a:pt x="1" y="3644"/>
                    <a:pt x="315" y="5226"/>
                    <a:pt x="1367" y="6277"/>
                  </a:cubicBezTo>
                  <a:cubicBezTo>
                    <a:pt x="2070" y="6980"/>
                    <a:pt x="3010" y="7354"/>
                    <a:pt x="3967" y="7354"/>
                  </a:cubicBezTo>
                  <a:cubicBezTo>
                    <a:pt x="4441" y="7354"/>
                    <a:pt x="4919" y="7262"/>
                    <a:pt x="5374" y="7073"/>
                  </a:cubicBezTo>
                  <a:cubicBezTo>
                    <a:pt x="6747" y="6505"/>
                    <a:pt x="7643" y="5164"/>
                    <a:pt x="7643" y="3676"/>
                  </a:cubicBezTo>
                  <a:cubicBezTo>
                    <a:pt x="7643" y="1646"/>
                    <a:pt x="5997" y="1"/>
                    <a:pt x="3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1566625" y="3537350"/>
              <a:ext cx="1794875" cy="318350"/>
            </a:xfrm>
            <a:custGeom>
              <a:avLst/>
              <a:gdLst/>
              <a:ahLst/>
              <a:cxnLst/>
              <a:rect l="l" t="t" r="r" b="b"/>
              <a:pathLst>
                <a:path w="71795" h="12734" extrusionOk="0">
                  <a:moveTo>
                    <a:pt x="33160" y="0"/>
                  </a:moveTo>
                  <a:cubicBezTo>
                    <a:pt x="22524" y="0"/>
                    <a:pt x="10910" y="412"/>
                    <a:pt x="0" y="1648"/>
                  </a:cubicBezTo>
                  <a:cubicBezTo>
                    <a:pt x="0" y="1648"/>
                    <a:pt x="395" y="6692"/>
                    <a:pt x="1715" y="7284"/>
                  </a:cubicBezTo>
                  <a:cubicBezTo>
                    <a:pt x="2856" y="7797"/>
                    <a:pt x="17480" y="12733"/>
                    <a:pt x="33774" y="12733"/>
                  </a:cubicBezTo>
                  <a:cubicBezTo>
                    <a:pt x="36347" y="12733"/>
                    <a:pt x="38962" y="12610"/>
                    <a:pt x="41573" y="12327"/>
                  </a:cubicBezTo>
                  <a:cubicBezTo>
                    <a:pt x="60710" y="10249"/>
                    <a:pt x="71003" y="7727"/>
                    <a:pt x="71794" y="4614"/>
                  </a:cubicBezTo>
                  <a:lnTo>
                    <a:pt x="71794" y="1648"/>
                  </a:lnTo>
                  <a:cubicBezTo>
                    <a:pt x="71794" y="1648"/>
                    <a:pt x="54433" y="0"/>
                    <a:pt x="33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609475" y="3650525"/>
              <a:ext cx="1788175" cy="204500"/>
            </a:xfrm>
            <a:custGeom>
              <a:avLst/>
              <a:gdLst/>
              <a:ahLst/>
              <a:cxnLst/>
              <a:rect l="l" t="t" r="r" b="b"/>
              <a:pathLst>
                <a:path w="71527" h="8180" extrusionOk="0">
                  <a:moveTo>
                    <a:pt x="62870" y="0"/>
                  </a:moveTo>
                  <a:cubicBezTo>
                    <a:pt x="37264" y="0"/>
                    <a:pt x="1" y="2757"/>
                    <a:pt x="1" y="2757"/>
                  </a:cubicBezTo>
                  <a:cubicBezTo>
                    <a:pt x="12950" y="7741"/>
                    <a:pt x="28135" y="8179"/>
                    <a:pt x="33075" y="8179"/>
                  </a:cubicBezTo>
                  <a:cubicBezTo>
                    <a:pt x="34130" y="8179"/>
                    <a:pt x="34718" y="8159"/>
                    <a:pt x="34718" y="8159"/>
                  </a:cubicBezTo>
                  <a:cubicBezTo>
                    <a:pt x="71526" y="5791"/>
                    <a:pt x="70080" y="87"/>
                    <a:pt x="70080" y="87"/>
                  </a:cubicBezTo>
                  <a:cubicBezTo>
                    <a:pt x="67823" y="27"/>
                    <a:pt x="65403" y="0"/>
                    <a:pt x="62870" y="0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571550" y="2023375"/>
              <a:ext cx="246975" cy="1578050"/>
            </a:xfrm>
            <a:custGeom>
              <a:avLst/>
              <a:gdLst/>
              <a:ahLst/>
              <a:cxnLst/>
              <a:rect l="l" t="t" r="r" b="b"/>
              <a:pathLst>
                <a:path w="9879" h="63122" extrusionOk="0">
                  <a:moveTo>
                    <a:pt x="4851" y="1"/>
                  </a:moveTo>
                  <a:cubicBezTo>
                    <a:pt x="4851" y="1"/>
                    <a:pt x="3037" y="495"/>
                    <a:pt x="1518" y="8005"/>
                  </a:cubicBezTo>
                  <a:cubicBezTo>
                    <a:pt x="1" y="15512"/>
                    <a:pt x="3185" y="63121"/>
                    <a:pt x="3185" y="63121"/>
                  </a:cubicBezTo>
                  <a:lnTo>
                    <a:pt x="9879" y="61300"/>
                  </a:lnTo>
                  <a:lnTo>
                    <a:pt x="4851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550375" y="1630975"/>
              <a:ext cx="498025" cy="1285725"/>
            </a:xfrm>
            <a:custGeom>
              <a:avLst/>
              <a:gdLst/>
              <a:ahLst/>
              <a:cxnLst/>
              <a:rect l="l" t="t" r="r" b="b"/>
              <a:pathLst>
                <a:path w="19921" h="51429" extrusionOk="0">
                  <a:moveTo>
                    <a:pt x="7255" y="0"/>
                  </a:moveTo>
                  <a:cubicBezTo>
                    <a:pt x="6933" y="0"/>
                    <a:pt x="6608" y="23"/>
                    <a:pt x="6281" y="70"/>
                  </a:cubicBezTo>
                  <a:cubicBezTo>
                    <a:pt x="2575" y="600"/>
                    <a:pt x="0" y="4038"/>
                    <a:pt x="533" y="7746"/>
                  </a:cubicBezTo>
                  <a:lnTo>
                    <a:pt x="5964" y="45610"/>
                  </a:lnTo>
                  <a:cubicBezTo>
                    <a:pt x="6447" y="48991"/>
                    <a:pt x="9348" y="51428"/>
                    <a:pt x="12667" y="51428"/>
                  </a:cubicBezTo>
                  <a:cubicBezTo>
                    <a:pt x="12988" y="51428"/>
                    <a:pt x="13313" y="51406"/>
                    <a:pt x="13640" y="51359"/>
                  </a:cubicBezTo>
                  <a:cubicBezTo>
                    <a:pt x="17346" y="50829"/>
                    <a:pt x="19921" y="47391"/>
                    <a:pt x="19391" y="43685"/>
                  </a:cubicBezTo>
                  <a:lnTo>
                    <a:pt x="13959" y="5819"/>
                  </a:lnTo>
                  <a:cubicBezTo>
                    <a:pt x="13474" y="2437"/>
                    <a:pt x="10575" y="0"/>
                    <a:pt x="7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201350" y="1144150"/>
              <a:ext cx="1685425" cy="1833675"/>
            </a:xfrm>
            <a:custGeom>
              <a:avLst/>
              <a:gdLst/>
              <a:ahLst/>
              <a:cxnLst/>
              <a:rect l="l" t="t" r="r" b="b"/>
              <a:pathLst>
                <a:path w="67417" h="73347" extrusionOk="0">
                  <a:moveTo>
                    <a:pt x="30382" y="0"/>
                  </a:moveTo>
                  <a:cubicBezTo>
                    <a:pt x="28710" y="0"/>
                    <a:pt x="27676" y="186"/>
                    <a:pt x="27676" y="186"/>
                  </a:cubicBezTo>
                  <a:cubicBezTo>
                    <a:pt x="27676" y="186"/>
                    <a:pt x="27663" y="186"/>
                    <a:pt x="27639" y="186"/>
                  </a:cubicBezTo>
                  <a:cubicBezTo>
                    <a:pt x="26499" y="186"/>
                    <a:pt x="0" y="955"/>
                    <a:pt x="31240" y="73347"/>
                  </a:cubicBezTo>
                  <a:lnTo>
                    <a:pt x="67417" y="51328"/>
                  </a:lnTo>
                  <a:cubicBezTo>
                    <a:pt x="67417" y="51328"/>
                    <a:pt x="46836" y="5555"/>
                    <a:pt x="40761" y="2453"/>
                  </a:cubicBezTo>
                  <a:cubicBezTo>
                    <a:pt x="36760" y="411"/>
                    <a:pt x="32866" y="0"/>
                    <a:pt x="30382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5935650" y="1444750"/>
              <a:ext cx="298875" cy="740825"/>
            </a:xfrm>
            <a:custGeom>
              <a:avLst/>
              <a:gdLst/>
              <a:ahLst/>
              <a:cxnLst/>
              <a:rect l="l" t="t" r="r" b="b"/>
              <a:pathLst>
                <a:path w="11955" h="29633" extrusionOk="0">
                  <a:moveTo>
                    <a:pt x="9423" y="0"/>
                  </a:moveTo>
                  <a:cubicBezTo>
                    <a:pt x="8410" y="0"/>
                    <a:pt x="6357" y="4913"/>
                    <a:pt x="6357" y="4913"/>
                  </a:cubicBezTo>
                  <a:lnTo>
                    <a:pt x="0" y="4002"/>
                  </a:lnTo>
                  <a:lnTo>
                    <a:pt x="1728" y="28533"/>
                  </a:lnTo>
                  <a:lnTo>
                    <a:pt x="11954" y="29633"/>
                  </a:lnTo>
                  <a:cubicBezTo>
                    <a:pt x="11954" y="29633"/>
                    <a:pt x="10251" y="5470"/>
                    <a:pt x="9954" y="1245"/>
                  </a:cubicBezTo>
                  <a:cubicBezTo>
                    <a:pt x="9891" y="352"/>
                    <a:pt x="9694" y="0"/>
                    <a:pt x="9423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159200" y="1457225"/>
              <a:ext cx="53525" cy="715275"/>
            </a:xfrm>
            <a:custGeom>
              <a:avLst/>
              <a:gdLst/>
              <a:ahLst/>
              <a:cxnLst/>
              <a:rect l="l" t="t" r="r" b="b"/>
              <a:pathLst>
                <a:path w="2141" h="28611" extrusionOk="0">
                  <a:moveTo>
                    <a:pt x="65" y="1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0" y="5"/>
                    <a:pt x="402" y="6410"/>
                    <a:pt x="959" y="14312"/>
                  </a:cubicBezTo>
                  <a:cubicBezTo>
                    <a:pt x="1513" y="22211"/>
                    <a:pt x="2016" y="28610"/>
                    <a:pt x="2078" y="28610"/>
                  </a:cubicBezTo>
                  <a:cubicBezTo>
                    <a:pt x="2078" y="28610"/>
                    <a:pt x="2079" y="28610"/>
                    <a:pt x="2079" y="28610"/>
                  </a:cubicBezTo>
                  <a:cubicBezTo>
                    <a:pt x="2141" y="28606"/>
                    <a:pt x="1741" y="22194"/>
                    <a:pt x="1185" y="14297"/>
                  </a:cubicBezTo>
                  <a:cubicBezTo>
                    <a:pt x="628" y="6400"/>
                    <a:pt x="127" y="1"/>
                    <a:pt x="65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103025" y="1537900"/>
              <a:ext cx="30575" cy="58675"/>
            </a:xfrm>
            <a:custGeom>
              <a:avLst/>
              <a:gdLst/>
              <a:ahLst/>
              <a:cxnLst/>
              <a:rect l="l" t="t" r="r" b="b"/>
              <a:pathLst>
                <a:path w="1223" h="2347" extrusionOk="0">
                  <a:moveTo>
                    <a:pt x="62" y="0"/>
                  </a:moveTo>
                  <a:cubicBezTo>
                    <a:pt x="61" y="0"/>
                    <a:pt x="60" y="0"/>
                    <a:pt x="59" y="1"/>
                  </a:cubicBezTo>
                  <a:cubicBezTo>
                    <a:pt x="1" y="21"/>
                    <a:pt x="145" y="593"/>
                    <a:pt x="455" y="1247"/>
                  </a:cubicBezTo>
                  <a:cubicBezTo>
                    <a:pt x="754" y="1882"/>
                    <a:pt x="1089" y="2346"/>
                    <a:pt x="1161" y="2346"/>
                  </a:cubicBezTo>
                  <a:cubicBezTo>
                    <a:pt x="1163" y="2346"/>
                    <a:pt x="1166" y="2346"/>
                    <a:pt x="1167" y="2345"/>
                  </a:cubicBezTo>
                  <a:cubicBezTo>
                    <a:pt x="1223" y="2309"/>
                    <a:pt x="966" y="1790"/>
                    <a:pt x="662" y="1149"/>
                  </a:cubicBezTo>
                  <a:cubicBezTo>
                    <a:pt x="361" y="520"/>
                    <a:pt x="127" y="0"/>
                    <a:pt x="6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094600" y="1563575"/>
              <a:ext cx="27300" cy="60550"/>
            </a:xfrm>
            <a:custGeom>
              <a:avLst/>
              <a:gdLst/>
              <a:ahLst/>
              <a:cxnLst/>
              <a:rect l="l" t="t" r="r" b="b"/>
              <a:pathLst>
                <a:path w="1092" h="2422" extrusionOk="0">
                  <a:moveTo>
                    <a:pt x="61" y="0"/>
                  </a:moveTo>
                  <a:cubicBezTo>
                    <a:pt x="60" y="0"/>
                    <a:pt x="59" y="0"/>
                    <a:pt x="58" y="0"/>
                  </a:cubicBezTo>
                  <a:cubicBezTo>
                    <a:pt x="1" y="14"/>
                    <a:pt x="83" y="606"/>
                    <a:pt x="356" y="1289"/>
                  </a:cubicBezTo>
                  <a:cubicBezTo>
                    <a:pt x="620" y="1948"/>
                    <a:pt x="960" y="2422"/>
                    <a:pt x="1028" y="2422"/>
                  </a:cubicBezTo>
                  <a:cubicBezTo>
                    <a:pt x="1031" y="2422"/>
                    <a:pt x="1033" y="2421"/>
                    <a:pt x="1034" y="2420"/>
                  </a:cubicBezTo>
                  <a:cubicBezTo>
                    <a:pt x="1092" y="2387"/>
                    <a:pt x="835" y="1863"/>
                    <a:pt x="566" y="1203"/>
                  </a:cubicBezTo>
                  <a:cubicBezTo>
                    <a:pt x="301" y="549"/>
                    <a:pt x="127" y="0"/>
                    <a:pt x="61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6119600" y="1969775"/>
              <a:ext cx="73225" cy="209875"/>
            </a:xfrm>
            <a:custGeom>
              <a:avLst/>
              <a:gdLst/>
              <a:ahLst/>
              <a:cxnLst/>
              <a:rect l="l" t="t" r="r" b="b"/>
              <a:pathLst>
                <a:path w="2929" h="8395" extrusionOk="0">
                  <a:moveTo>
                    <a:pt x="2901" y="0"/>
                  </a:moveTo>
                  <a:cubicBezTo>
                    <a:pt x="2873" y="0"/>
                    <a:pt x="2750" y="42"/>
                    <a:pt x="2556" y="135"/>
                  </a:cubicBezTo>
                  <a:cubicBezTo>
                    <a:pt x="2339" y="240"/>
                    <a:pt x="2041" y="432"/>
                    <a:pt x="1726" y="730"/>
                  </a:cubicBezTo>
                  <a:cubicBezTo>
                    <a:pt x="1088" y="1315"/>
                    <a:pt x="440" y="2393"/>
                    <a:pt x="221" y="3699"/>
                  </a:cubicBezTo>
                  <a:cubicBezTo>
                    <a:pt x="1" y="5006"/>
                    <a:pt x="147" y="6201"/>
                    <a:pt x="269" y="7041"/>
                  </a:cubicBezTo>
                  <a:cubicBezTo>
                    <a:pt x="398" y="7882"/>
                    <a:pt x="517" y="8394"/>
                    <a:pt x="546" y="8394"/>
                  </a:cubicBezTo>
                  <a:cubicBezTo>
                    <a:pt x="546" y="8394"/>
                    <a:pt x="546" y="8394"/>
                    <a:pt x="547" y="8394"/>
                  </a:cubicBezTo>
                  <a:cubicBezTo>
                    <a:pt x="580" y="8388"/>
                    <a:pt x="518" y="7864"/>
                    <a:pt x="429" y="7022"/>
                  </a:cubicBezTo>
                  <a:cubicBezTo>
                    <a:pt x="347" y="6181"/>
                    <a:pt x="229" y="4999"/>
                    <a:pt x="445" y="3739"/>
                  </a:cubicBezTo>
                  <a:cubicBezTo>
                    <a:pt x="662" y="2479"/>
                    <a:pt x="1254" y="1435"/>
                    <a:pt x="1840" y="843"/>
                  </a:cubicBezTo>
                  <a:cubicBezTo>
                    <a:pt x="2423" y="237"/>
                    <a:pt x="2928" y="44"/>
                    <a:pt x="2906" y="2"/>
                  </a:cubicBezTo>
                  <a:cubicBezTo>
                    <a:pt x="2906" y="1"/>
                    <a:pt x="2904" y="0"/>
                    <a:pt x="2901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6118350" y="1519100"/>
              <a:ext cx="51675" cy="46375"/>
            </a:xfrm>
            <a:custGeom>
              <a:avLst/>
              <a:gdLst/>
              <a:ahLst/>
              <a:cxnLst/>
              <a:rect l="l" t="t" r="r" b="b"/>
              <a:pathLst>
                <a:path w="2067" h="1855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0"/>
                    <a:pt x="16" y="761"/>
                    <a:pt x="665" y="1343"/>
                  </a:cubicBezTo>
                  <a:cubicBezTo>
                    <a:pt x="1115" y="1758"/>
                    <a:pt x="1623" y="1854"/>
                    <a:pt x="1883" y="1854"/>
                  </a:cubicBezTo>
                  <a:cubicBezTo>
                    <a:pt x="1999" y="1854"/>
                    <a:pt x="2066" y="1836"/>
                    <a:pt x="2058" y="1817"/>
                  </a:cubicBezTo>
                  <a:cubicBezTo>
                    <a:pt x="2067" y="1751"/>
                    <a:pt x="1393" y="1711"/>
                    <a:pt x="818" y="1174"/>
                  </a:cubicBezTo>
                  <a:cubicBezTo>
                    <a:pt x="237" y="661"/>
                    <a:pt x="129" y="1"/>
                    <a:pt x="64" y="1"/>
                  </a:cubicBezTo>
                  <a:cubicBezTo>
                    <a:pt x="64" y="1"/>
                    <a:pt x="63" y="1"/>
                    <a:pt x="62" y="1"/>
                  </a:cubicBezTo>
                  <a:cubicBezTo>
                    <a:pt x="61" y="1"/>
                    <a:pt x="61" y="0"/>
                    <a:pt x="6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6149725" y="1751575"/>
              <a:ext cx="14875" cy="142375"/>
            </a:xfrm>
            <a:custGeom>
              <a:avLst/>
              <a:gdLst/>
              <a:ahLst/>
              <a:cxnLst/>
              <a:rect l="l" t="t" r="r" b="b"/>
              <a:pathLst>
                <a:path w="595" h="5695" extrusionOk="0">
                  <a:moveTo>
                    <a:pt x="65" y="1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0" y="5"/>
                    <a:pt x="56" y="1283"/>
                    <a:pt x="184" y="2855"/>
                  </a:cubicBezTo>
                  <a:cubicBezTo>
                    <a:pt x="313" y="4427"/>
                    <a:pt x="468" y="5694"/>
                    <a:pt x="532" y="5694"/>
                  </a:cubicBezTo>
                  <a:cubicBezTo>
                    <a:pt x="532" y="5694"/>
                    <a:pt x="532" y="5694"/>
                    <a:pt x="532" y="5694"/>
                  </a:cubicBezTo>
                  <a:cubicBezTo>
                    <a:pt x="595" y="5690"/>
                    <a:pt x="541" y="4412"/>
                    <a:pt x="411" y="2840"/>
                  </a:cubicBezTo>
                  <a:cubicBezTo>
                    <a:pt x="282" y="1270"/>
                    <a:pt x="127" y="1"/>
                    <a:pt x="65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853025" y="1520275"/>
              <a:ext cx="4256350" cy="2029925"/>
            </a:xfrm>
            <a:custGeom>
              <a:avLst/>
              <a:gdLst/>
              <a:ahLst/>
              <a:cxnLst/>
              <a:rect l="l" t="t" r="r" b="b"/>
              <a:pathLst>
                <a:path w="170254" h="81197" extrusionOk="0">
                  <a:moveTo>
                    <a:pt x="168652" y="0"/>
                  </a:moveTo>
                  <a:cubicBezTo>
                    <a:pt x="168652" y="0"/>
                    <a:pt x="109012" y="2762"/>
                    <a:pt x="93807" y="8208"/>
                  </a:cubicBezTo>
                  <a:cubicBezTo>
                    <a:pt x="78604" y="13653"/>
                    <a:pt x="4457" y="56039"/>
                    <a:pt x="4457" y="56039"/>
                  </a:cubicBezTo>
                  <a:cubicBezTo>
                    <a:pt x="4457" y="56039"/>
                    <a:pt x="1" y="81197"/>
                    <a:pt x="18106" y="81197"/>
                  </a:cubicBezTo>
                  <a:cubicBezTo>
                    <a:pt x="18311" y="81197"/>
                    <a:pt x="18518" y="81193"/>
                    <a:pt x="18728" y="81187"/>
                  </a:cubicBezTo>
                  <a:cubicBezTo>
                    <a:pt x="35053" y="80684"/>
                    <a:pt x="100686" y="31917"/>
                    <a:pt x="104796" y="31404"/>
                  </a:cubicBezTo>
                  <a:cubicBezTo>
                    <a:pt x="108908" y="30890"/>
                    <a:pt x="170254" y="26073"/>
                    <a:pt x="170254" y="26073"/>
                  </a:cubicBezTo>
                  <a:lnTo>
                    <a:pt x="168652" y="0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597950" y="949800"/>
              <a:ext cx="261875" cy="441650"/>
            </a:xfrm>
            <a:custGeom>
              <a:avLst/>
              <a:gdLst/>
              <a:ahLst/>
              <a:cxnLst/>
              <a:rect l="l" t="t" r="r" b="b"/>
              <a:pathLst>
                <a:path w="10475" h="17666" extrusionOk="0">
                  <a:moveTo>
                    <a:pt x="1459" y="1"/>
                  </a:moveTo>
                  <a:lnTo>
                    <a:pt x="0" y="398"/>
                  </a:lnTo>
                  <a:cubicBezTo>
                    <a:pt x="0" y="398"/>
                    <a:pt x="9869" y="17665"/>
                    <a:pt x="9891" y="17665"/>
                  </a:cubicBezTo>
                  <a:cubicBezTo>
                    <a:pt x="9891" y="17665"/>
                    <a:pt x="9891" y="17665"/>
                    <a:pt x="9891" y="17665"/>
                  </a:cubicBezTo>
                  <a:cubicBezTo>
                    <a:pt x="9902" y="17650"/>
                    <a:pt x="10475" y="16929"/>
                    <a:pt x="10475" y="16929"/>
                  </a:cubicBezTo>
                  <a:lnTo>
                    <a:pt x="1459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357375" y="913325"/>
              <a:ext cx="470800" cy="1089500"/>
            </a:xfrm>
            <a:custGeom>
              <a:avLst/>
              <a:gdLst/>
              <a:ahLst/>
              <a:cxnLst/>
              <a:rect l="l" t="t" r="r" b="b"/>
              <a:pathLst>
                <a:path w="18832" h="43580" extrusionOk="0">
                  <a:moveTo>
                    <a:pt x="8743" y="0"/>
                  </a:moveTo>
                  <a:lnTo>
                    <a:pt x="5580" y="4744"/>
                  </a:lnTo>
                  <a:lnTo>
                    <a:pt x="0" y="43580"/>
                  </a:lnTo>
                  <a:lnTo>
                    <a:pt x="18831" y="17006"/>
                  </a:lnTo>
                  <a:lnTo>
                    <a:pt x="8743" y="0"/>
                  </a:lnTo>
                  <a:close/>
                </a:path>
              </a:pathLst>
            </a:custGeom>
            <a:solidFill>
              <a:srgbClr val="FC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017150" y="918200"/>
              <a:ext cx="842675" cy="1105200"/>
            </a:xfrm>
            <a:custGeom>
              <a:avLst/>
              <a:gdLst/>
              <a:ahLst/>
              <a:cxnLst/>
              <a:rect l="l" t="t" r="r" b="b"/>
              <a:pathLst>
                <a:path w="33707" h="44208" extrusionOk="0">
                  <a:moveTo>
                    <a:pt x="19178" y="0"/>
                  </a:moveTo>
                  <a:lnTo>
                    <a:pt x="1" y="24232"/>
                  </a:lnTo>
                  <a:lnTo>
                    <a:pt x="13026" y="44208"/>
                  </a:lnTo>
                  <a:lnTo>
                    <a:pt x="33707" y="18193"/>
                  </a:lnTo>
                  <a:lnTo>
                    <a:pt x="19178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496600" y="918200"/>
              <a:ext cx="346650" cy="459425"/>
            </a:xfrm>
            <a:custGeom>
              <a:avLst/>
              <a:gdLst/>
              <a:ahLst/>
              <a:cxnLst/>
              <a:rect l="l" t="t" r="r" b="b"/>
              <a:pathLst>
                <a:path w="13866" h="18377" extrusionOk="0">
                  <a:moveTo>
                    <a:pt x="0" y="0"/>
                  </a:moveTo>
                  <a:lnTo>
                    <a:pt x="12783" y="18377"/>
                  </a:lnTo>
                  <a:lnTo>
                    <a:pt x="13866" y="18031"/>
                  </a:lnTo>
                  <a:lnTo>
                    <a:pt x="5269" y="3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309125" y="1373000"/>
              <a:ext cx="550700" cy="650400"/>
            </a:xfrm>
            <a:custGeom>
              <a:avLst/>
              <a:gdLst/>
              <a:ahLst/>
              <a:cxnLst/>
              <a:rect l="l" t="t" r="r" b="b"/>
              <a:pathLst>
                <a:path w="22028" h="26016" extrusionOk="0">
                  <a:moveTo>
                    <a:pt x="22028" y="1"/>
                  </a:moveTo>
                  <a:lnTo>
                    <a:pt x="19652" y="185"/>
                  </a:lnTo>
                  <a:lnTo>
                    <a:pt x="1" y="23953"/>
                  </a:lnTo>
                  <a:lnTo>
                    <a:pt x="1347" y="26016"/>
                  </a:lnTo>
                  <a:lnTo>
                    <a:pt x="22028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279350" y="1350350"/>
              <a:ext cx="390875" cy="464825"/>
            </a:xfrm>
            <a:custGeom>
              <a:avLst/>
              <a:gdLst/>
              <a:ahLst/>
              <a:cxnLst/>
              <a:rect l="l" t="t" r="r" b="b"/>
              <a:pathLst>
                <a:path w="15635" h="18593" extrusionOk="0">
                  <a:moveTo>
                    <a:pt x="2847" y="1"/>
                  </a:moveTo>
                  <a:cubicBezTo>
                    <a:pt x="2837" y="1"/>
                    <a:pt x="2827" y="1"/>
                    <a:pt x="2817" y="2"/>
                  </a:cubicBezTo>
                  <a:cubicBezTo>
                    <a:pt x="2057" y="58"/>
                    <a:pt x="1" y="9053"/>
                    <a:pt x="1" y="9053"/>
                  </a:cubicBezTo>
                  <a:cubicBezTo>
                    <a:pt x="1" y="9053"/>
                    <a:pt x="6490" y="18592"/>
                    <a:pt x="8898" y="18592"/>
                  </a:cubicBezTo>
                  <a:cubicBezTo>
                    <a:pt x="9090" y="18592"/>
                    <a:pt x="9256" y="18532"/>
                    <a:pt x="9391" y="18401"/>
                  </a:cubicBezTo>
                  <a:cubicBezTo>
                    <a:pt x="9391" y="18401"/>
                    <a:pt x="15558" y="10521"/>
                    <a:pt x="15623" y="9368"/>
                  </a:cubicBezTo>
                  <a:cubicBezTo>
                    <a:pt x="15635" y="9160"/>
                    <a:pt x="15519" y="9074"/>
                    <a:pt x="15322" y="9074"/>
                  </a:cubicBezTo>
                  <a:cubicBezTo>
                    <a:pt x="14425" y="9074"/>
                    <a:pt x="11839" y="10834"/>
                    <a:pt x="11839" y="10834"/>
                  </a:cubicBezTo>
                  <a:cubicBezTo>
                    <a:pt x="11839" y="10834"/>
                    <a:pt x="15352" y="7718"/>
                    <a:pt x="15419" y="6565"/>
                  </a:cubicBezTo>
                  <a:cubicBezTo>
                    <a:pt x="15428" y="6397"/>
                    <a:pt x="15315" y="6326"/>
                    <a:pt x="15114" y="6326"/>
                  </a:cubicBezTo>
                  <a:cubicBezTo>
                    <a:pt x="13934" y="6326"/>
                    <a:pt x="9730" y="8807"/>
                    <a:pt x="9730" y="8807"/>
                  </a:cubicBezTo>
                  <a:cubicBezTo>
                    <a:pt x="9730" y="8807"/>
                    <a:pt x="15261" y="5127"/>
                    <a:pt x="14478" y="3923"/>
                  </a:cubicBezTo>
                  <a:cubicBezTo>
                    <a:pt x="14368" y="3753"/>
                    <a:pt x="14148" y="3681"/>
                    <a:pt x="13851" y="3681"/>
                  </a:cubicBezTo>
                  <a:cubicBezTo>
                    <a:pt x="12035" y="3681"/>
                    <a:pt x="7346" y="6403"/>
                    <a:pt x="7346" y="6403"/>
                  </a:cubicBezTo>
                  <a:cubicBezTo>
                    <a:pt x="7346" y="6403"/>
                    <a:pt x="13585" y="2078"/>
                    <a:pt x="12957" y="636"/>
                  </a:cubicBezTo>
                  <a:cubicBezTo>
                    <a:pt x="12887" y="477"/>
                    <a:pt x="12724" y="406"/>
                    <a:pt x="12489" y="406"/>
                  </a:cubicBezTo>
                  <a:cubicBezTo>
                    <a:pt x="10601" y="406"/>
                    <a:pt x="4066" y="4990"/>
                    <a:pt x="4066" y="4990"/>
                  </a:cubicBezTo>
                  <a:cubicBezTo>
                    <a:pt x="4887" y="2153"/>
                    <a:pt x="3612" y="1"/>
                    <a:pt x="2847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693700" y="1283025"/>
              <a:ext cx="1876975" cy="1280050"/>
            </a:xfrm>
            <a:custGeom>
              <a:avLst/>
              <a:gdLst/>
              <a:ahLst/>
              <a:cxnLst/>
              <a:rect l="l" t="t" r="r" b="b"/>
              <a:pathLst>
                <a:path w="75079" h="51202" extrusionOk="0">
                  <a:moveTo>
                    <a:pt x="19324" y="0"/>
                  </a:moveTo>
                  <a:lnTo>
                    <a:pt x="0" y="3549"/>
                  </a:lnTo>
                  <a:cubicBezTo>
                    <a:pt x="0" y="3549"/>
                    <a:pt x="3855" y="19377"/>
                    <a:pt x="17004" y="40227"/>
                  </a:cubicBezTo>
                  <a:cubicBezTo>
                    <a:pt x="22226" y="48505"/>
                    <a:pt x="28178" y="51202"/>
                    <a:pt x="33739" y="51202"/>
                  </a:cubicBezTo>
                  <a:cubicBezTo>
                    <a:pt x="42136" y="51202"/>
                    <a:pt x="49642" y="45054"/>
                    <a:pt x="52400" y="42693"/>
                  </a:cubicBezTo>
                  <a:cubicBezTo>
                    <a:pt x="56984" y="38767"/>
                    <a:pt x="75079" y="22813"/>
                    <a:pt x="75079" y="22813"/>
                  </a:cubicBezTo>
                  <a:lnTo>
                    <a:pt x="63072" y="10759"/>
                  </a:lnTo>
                  <a:cubicBezTo>
                    <a:pt x="63072" y="10759"/>
                    <a:pt x="51990" y="20468"/>
                    <a:pt x="38577" y="29271"/>
                  </a:cubicBezTo>
                  <a:cubicBezTo>
                    <a:pt x="38230" y="29498"/>
                    <a:pt x="37861" y="29605"/>
                    <a:pt x="37473" y="29605"/>
                  </a:cubicBezTo>
                  <a:cubicBezTo>
                    <a:pt x="31023" y="29605"/>
                    <a:pt x="19324" y="0"/>
                    <a:pt x="19324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913975" y="289225"/>
              <a:ext cx="624900" cy="296475"/>
            </a:xfrm>
            <a:custGeom>
              <a:avLst/>
              <a:gdLst/>
              <a:ahLst/>
              <a:cxnLst/>
              <a:rect l="l" t="t" r="r" b="b"/>
              <a:pathLst>
                <a:path w="24996" h="11859" extrusionOk="0">
                  <a:moveTo>
                    <a:pt x="13167" y="0"/>
                  </a:moveTo>
                  <a:cubicBezTo>
                    <a:pt x="10771" y="0"/>
                    <a:pt x="8375" y="307"/>
                    <a:pt x="6060" y="921"/>
                  </a:cubicBezTo>
                  <a:cubicBezTo>
                    <a:pt x="4097" y="1442"/>
                    <a:pt x="2028" y="2318"/>
                    <a:pt x="1081" y="4115"/>
                  </a:cubicBezTo>
                  <a:cubicBezTo>
                    <a:pt x="458" y="5301"/>
                    <a:pt x="429" y="6730"/>
                    <a:pt x="755" y="8029"/>
                  </a:cubicBezTo>
                  <a:cubicBezTo>
                    <a:pt x="1079" y="9329"/>
                    <a:pt x="1" y="10615"/>
                    <a:pt x="2986" y="11722"/>
                  </a:cubicBezTo>
                  <a:cubicBezTo>
                    <a:pt x="3550" y="11815"/>
                    <a:pt x="4117" y="11858"/>
                    <a:pt x="4684" y="11858"/>
                  </a:cubicBezTo>
                  <a:cubicBezTo>
                    <a:pt x="7047" y="11858"/>
                    <a:pt x="9407" y="11100"/>
                    <a:pt x="11500" y="9970"/>
                  </a:cubicBezTo>
                  <a:cubicBezTo>
                    <a:pt x="14097" y="8566"/>
                    <a:pt x="16348" y="6614"/>
                    <a:pt x="18577" y="4678"/>
                  </a:cubicBezTo>
                  <a:cubicBezTo>
                    <a:pt x="18619" y="6234"/>
                    <a:pt x="20125" y="7534"/>
                    <a:pt x="21646" y="7534"/>
                  </a:cubicBezTo>
                  <a:cubicBezTo>
                    <a:pt x="21896" y="7534"/>
                    <a:pt x="22147" y="7499"/>
                    <a:pt x="22391" y="7424"/>
                  </a:cubicBezTo>
                  <a:cubicBezTo>
                    <a:pt x="24123" y="6894"/>
                    <a:pt x="24995" y="4545"/>
                    <a:pt x="24024" y="3015"/>
                  </a:cubicBezTo>
                  <a:cubicBezTo>
                    <a:pt x="23330" y="1921"/>
                    <a:pt x="22017" y="1409"/>
                    <a:pt x="20770" y="1054"/>
                  </a:cubicBezTo>
                  <a:cubicBezTo>
                    <a:pt x="18301" y="352"/>
                    <a:pt x="15734" y="0"/>
                    <a:pt x="13167" y="0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730075" y="1228700"/>
              <a:ext cx="1028125" cy="1332950"/>
            </a:xfrm>
            <a:custGeom>
              <a:avLst/>
              <a:gdLst/>
              <a:ahLst/>
              <a:cxnLst/>
              <a:rect l="l" t="t" r="r" b="b"/>
              <a:pathLst>
                <a:path w="41125" h="53318" extrusionOk="0">
                  <a:moveTo>
                    <a:pt x="7396" y="1"/>
                  </a:moveTo>
                  <a:cubicBezTo>
                    <a:pt x="6841" y="1"/>
                    <a:pt x="6289" y="85"/>
                    <a:pt x="5758" y="253"/>
                  </a:cubicBezTo>
                  <a:cubicBezTo>
                    <a:pt x="4784" y="561"/>
                    <a:pt x="3642" y="1182"/>
                    <a:pt x="2644" y="2249"/>
                  </a:cubicBezTo>
                  <a:cubicBezTo>
                    <a:pt x="1650" y="3298"/>
                    <a:pt x="717" y="4757"/>
                    <a:pt x="357" y="6580"/>
                  </a:cubicBezTo>
                  <a:cubicBezTo>
                    <a:pt x="0" y="8388"/>
                    <a:pt x="140" y="10441"/>
                    <a:pt x="690" y="12511"/>
                  </a:cubicBezTo>
                  <a:cubicBezTo>
                    <a:pt x="1231" y="14589"/>
                    <a:pt x="2152" y="16689"/>
                    <a:pt x="3176" y="18840"/>
                  </a:cubicBezTo>
                  <a:cubicBezTo>
                    <a:pt x="5219" y="23152"/>
                    <a:pt x="7634" y="27818"/>
                    <a:pt x="10477" y="32539"/>
                  </a:cubicBezTo>
                  <a:cubicBezTo>
                    <a:pt x="11899" y="34899"/>
                    <a:pt x="13358" y="37159"/>
                    <a:pt x="14839" y="39293"/>
                  </a:cubicBezTo>
                  <a:cubicBezTo>
                    <a:pt x="16314" y="41431"/>
                    <a:pt x="17818" y="43449"/>
                    <a:pt x="19415" y="45238"/>
                  </a:cubicBezTo>
                  <a:cubicBezTo>
                    <a:pt x="22577" y="48831"/>
                    <a:pt x="26234" y="51439"/>
                    <a:pt x="29741" y="52504"/>
                  </a:cubicBezTo>
                  <a:cubicBezTo>
                    <a:pt x="31593" y="53091"/>
                    <a:pt x="33326" y="53318"/>
                    <a:pt x="34836" y="53318"/>
                  </a:cubicBezTo>
                  <a:cubicBezTo>
                    <a:pt x="36170" y="53318"/>
                    <a:pt x="37329" y="53141"/>
                    <a:pt x="38241" y="52881"/>
                  </a:cubicBezTo>
                  <a:cubicBezTo>
                    <a:pt x="40213" y="52346"/>
                    <a:pt x="41125" y="51643"/>
                    <a:pt x="41125" y="51643"/>
                  </a:cubicBezTo>
                  <a:cubicBezTo>
                    <a:pt x="41123" y="51640"/>
                    <a:pt x="41118" y="51638"/>
                    <a:pt x="41111" y="51638"/>
                  </a:cubicBezTo>
                  <a:cubicBezTo>
                    <a:pt x="40987" y="51638"/>
                    <a:pt x="40036" y="52233"/>
                    <a:pt x="38190" y="52664"/>
                  </a:cubicBezTo>
                  <a:cubicBezTo>
                    <a:pt x="37363" y="52870"/>
                    <a:pt x="36337" y="53008"/>
                    <a:pt x="35167" y="53008"/>
                  </a:cubicBezTo>
                  <a:cubicBezTo>
                    <a:pt x="33614" y="53008"/>
                    <a:pt x="31806" y="52765"/>
                    <a:pt x="29869" y="52120"/>
                  </a:cubicBezTo>
                  <a:cubicBezTo>
                    <a:pt x="26461" y="51029"/>
                    <a:pt x="22914" y="48454"/>
                    <a:pt x="19810" y="44890"/>
                  </a:cubicBezTo>
                  <a:cubicBezTo>
                    <a:pt x="18244" y="43114"/>
                    <a:pt x="16762" y="41107"/>
                    <a:pt x="15301" y="38975"/>
                  </a:cubicBezTo>
                  <a:cubicBezTo>
                    <a:pt x="13830" y="36846"/>
                    <a:pt x="12380" y="34593"/>
                    <a:pt x="10967" y="32244"/>
                  </a:cubicBezTo>
                  <a:cubicBezTo>
                    <a:pt x="8133" y="27543"/>
                    <a:pt x="5713" y="22901"/>
                    <a:pt x="3651" y="18612"/>
                  </a:cubicBezTo>
                  <a:cubicBezTo>
                    <a:pt x="2617" y="16474"/>
                    <a:pt x="1695" y="14411"/>
                    <a:pt x="1149" y="12386"/>
                  </a:cubicBezTo>
                  <a:cubicBezTo>
                    <a:pt x="592" y="10373"/>
                    <a:pt x="437" y="8392"/>
                    <a:pt x="754" y="6653"/>
                  </a:cubicBezTo>
                  <a:cubicBezTo>
                    <a:pt x="1069" y="4919"/>
                    <a:pt x="1939" y="3497"/>
                    <a:pt x="2877" y="2464"/>
                  </a:cubicBezTo>
                  <a:cubicBezTo>
                    <a:pt x="3819" y="1417"/>
                    <a:pt x="4899" y="792"/>
                    <a:pt x="5826" y="464"/>
                  </a:cubicBezTo>
                  <a:cubicBezTo>
                    <a:pt x="6581" y="214"/>
                    <a:pt x="7215" y="144"/>
                    <a:pt x="7706" y="144"/>
                  </a:cubicBezTo>
                  <a:cubicBezTo>
                    <a:pt x="8340" y="144"/>
                    <a:pt x="8735" y="261"/>
                    <a:pt x="8843" y="261"/>
                  </a:cubicBezTo>
                  <a:cubicBezTo>
                    <a:pt x="8864" y="261"/>
                    <a:pt x="8874" y="256"/>
                    <a:pt x="8874" y="246"/>
                  </a:cubicBezTo>
                  <a:cubicBezTo>
                    <a:pt x="8878" y="237"/>
                    <a:pt x="8812" y="215"/>
                    <a:pt x="8681" y="180"/>
                  </a:cubicBezTo>
                  <a:cubicBezTo>
                    <a:pt x="8548" y="146"/>
                    <a:pt x="8350" y="84"/>
                    <a:pt x="8086" y="44"/>
                  </a:cubicBezTo>
                  <a:cubicBezTo>
                    <a:pt x="7857" y="15"/>
                    <a:pt x="7626" y="1"/>
                    <a:pt x="739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151050" y="1330900"/>
              <a:ext cx="486400" cy="709150"/>
            </a:xfrm>
            <a:custGeom>
              <a:avLst/>
              <a:gdLst/>
              <a:ahLst/>
              <a:cxnLst/>
              <a:rect l="l" t="t" r="r" b="b"/>
              <a:pathLst>
                <a:path w="19456" h="28366" extrusionOk="0">
                  <a:moveTo>
                    <a:pt x="38" y="0"/>
                  </a:moveTo>
                  <a:cubicBezTo>
                    <a:pt x="37" y="0"/>
                    <a:pt x="35" y="1"/>
                    <a:pt x="34" y="2"/>
                  </a:cubicBezTo>
                  <a:cubicBezTo>
                    <a:pt x="1" y="26"/>
                    <a:pt x="260" y="432"/>
                    <a:pt x="739" y="1157"/>
                  </a:cubicBezTo>
                  <a:lnTo>
                    <a:pt x="2753" y="4235"/>
                  </a:lnTo>
                  <a:cubicBezTo>
                    <a:pt x="4456" y="6830"/>
                    <a:pt x="6676" y="10512"/>
                    <a:pt x="9502" y="14353"/>
                  </a:cubicBezTo>
                  <a:cubicBezTo>
                    <a:pt x="12314" y="18154"/>
                    <a:pt x="14612" y="21787"/>
                    <a:pt x="16395" y="24337"/>
                  </a:cubicBezTo>
                  <a:cubicBezTo>
                    <a:pt x="17280" y="25617"/>
                    <a:pt x="18018" y="26639"/>
                    <a:pt x="18548" y="27329"/>
                  </a:cubicBezTo>
                  <a:cubicBezTo>
                    <a:pt x="19063" y="28001"/>
                    <a:pt x="19375" y="28366"/>
                    <a:pt x="19421" y="28366"/>
                  </a:cubicBezTo>
                  <a:cubicBezTo>
                    <a:pt x="19422" y="28366"/>
                    <a:pt x="19423" y="28366"/>
                    <a:pt x="19424" y="28365"/>
                  </a:cubicBezTo>
                  <a:cubicBezTo>
                    <a:pt x="19455" y="28341"/>
                    <a:pt x="19205" y="27930"/>
                    <a:pt x="18730" y="27203"/>
                  </a:cubicBezTo>
                  <a:lnTo>
                    <a:pt x="16730" y="24113"/>
                  </a:lnTo>
                  <a:cubicBezTo>
                    <a:pt x="15035" y="21512"/>
                    <a:pt x="12791" y="17842"/>
                    <a:pt x="9959" y="14014"/>
                  </a:cubicBezTo>
                  <a:cubicBezTo>
                    <a:pt x="7158" y="10206"/>
                    <a:pt x="4880" y="6555"/>
                    <a:pt x="3088" y="4011"/>
                  </a:cubicBezTo>
                  <a:cubicBezTo>
                    <a:pt x="2199" y="2732"/>
                    <a:pt x="1456" y="1714"/>
                    <a:pt x="919" y="1026"/>
                  </a:cubicBezTo>
                  <a:cubicBezTo>
                    <a:pt x="401" y="363"/>
                    <a:pt x="88" y="0"/>
                    <a:pt x="38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665875" y="1948450"/>
              <a:ext cx="105475" cy="55450"/>
            </a:xfrm>
            <a:custGeom>
              <a:avLst/>
              <a:gdLst/>
              <a:ahLst/>
              <a:cxnLst/>
              <a:rect l="l" t="t" r="r" b="b"/>
              <a:pathLst>
                <a:path w="4219" h="2218" extrusionOk="0">
                  <a:moveTo>
                    <a:pt x="4061" y="1"/>
                  </a:moveTo>
                  <a:cubicBezTo>
                    <a:pt x="3792" y="1"/>
                    <a:pt x="2940" y="346"/>
                    <a:pt x="1976" y="857"/>
                  </a:cubicBezTo>
                  <a:cubicBezTo>
                    <a:pt x="852" y="1454"/>
                    <a:pt x="0" y="2051"/>
                    <a:pt x="73" y="2188"/>
                  </a:cubicBezTo>
                  <a:cubicBezTo>
                    <a:pt x="84" y="2208"/>
                    <a:pt x="113" y="2218"/>
                    <a:pt x="158" y="2218"/>
                  </a:cubicBezTo>
                  <a:cubicBezTo>
                    <a:pt x="429" y="2218"/>
                    <a:pt x="1280" y="1872"/>
                    <a:pt x="2244" y="1361"/>
                  </a:cubicBezTo>
                  <a:cubicBezTo>
                    <a:pt x="3367" y="764"/>
                    <a:pt x="4218" y="168"/>
                    <a:pt x="4145" y="30"/>
                  </a:cubicBezTo>
                  <a:cubicBezTo>
                    <a:pt x="4135" y="10"/>
                    <a:pt x="4106" y="1"/>
                    <a:pt x="4061" y="1"/>
                  </a:cubicBezTo>
                  <a:close/>
                </a:path>
              </a:pathLst>
            </a:custGeom>
            <a:solidFill>
              <a:srgbClr val="E5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623450" y="1989825"/>
              <a:ext cx="55750" cy="244475"/>
            </a:xfrm>
            <a:custGeom>
              <a:avLst/>
              <a:gdLst/>
              <a:ahLst/>
              <a:cxnLst/>
              <a:rect l="l" t="t" r="r" b="b"/>
              <a:pathLst>
                <a:path w="2230" h="9779" extrusionOk="0">
                  <a:moveTo>
                    <a:pt x="2061" y="0"/>
                  </a:moveTo>
                  <a:cubicBezTo>
                    <a:pt x="1905" y="0"/>
                    <a:pt x="637" y="1963"/>
                    <a:pt x="333" y="4756"/>
                  </a:cubicBezTo>
                  <a:cubicBezTo>
                    <a:pt x="1" y="7569"/>
                    <a:pt x="814" y="9778"/>
                    <a:pt x="957" y="9778"/>
                  </a:cubicBezTo>
                  <a:cubicBezTo>
                    <a:pt x="959" y="9778"/>
                    <a:pt x="961" y="9778"/>
                    <a:pt x="963" y="9777"/>
                  </a:cubicBezTo>
                  <a:cubicBezTo>
                    <a:pt x="1134" y="9739"/>
                    <a:pt x="575" y="7539"/>
                    <a:pt x="899" y="4820"/>
                  </a:cubicBezTo>
                  <a:cubicBezTo>
                    <a:pt x="1191" y="2099"/>
                    <a:pt x="2229" y="81"/>
                    <a:pt x="2070" y="3"/>
                  </a:cubicBezTo>
                  <a:cubicBezTo>
                    <a:pt x="2067" y="1"/>
                    <a:pt x="2064" y="0"/>
                    <a:pt x="2061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659175" y="2000250"/>
              <a:ext cx="69075" cy="223775"/>
            </a:xfrm>
            <a:custGeom>
              <a:avLst/>
              <a:gdLst/>
              <a:ahLst/>
              <a:cxnLst/>
              <a:rect l="l" t="t" r="r" b="b"/>
              <a:pathLst>
                <a:path w="2763" h="8951" extrusionOk="0">
                  <a:moveTo>
                    <a:pt x="390" y="1"/>
                  </a:moveTo>
                  <a:cubicBezTo>
                    <a:pt x="250" y="1"/>
                    <a:pt x="0" y="2144"/>
                    <a:pt x="641" y="4687"/>
                  </a:cubicBezTo>
                  <a:cubicBezTo>
                    <a:pt x="1252" y="7192"/>
                    <a:pt x="2440" y="8950"/>
                    <a:pt x="2603" y="8950"/>
                  </a:cubicBezTo>
                  <a:cubicBezTo>
                    <a:pt x="2606" y="8950"/>
                    <a:pt x="2610" y="8949"/>
                    <a:pt x="2612" y="8947"/>
                  </a:cubicBezTo>
                  <a:cubicBezTo>
                    <a:pt x="2763" y="8865"/>
                    <a:pt x="1794" y="7018"/>
                    <a:pt x="1193" y="4552"/>
                  </a:cubicBezTo>
                  <a:cubicBezTo>
                    <a:pt x="570" y="2088"/>
                    <a:pt x="565" y="3"/>
                    <a:pt x="392" y="1"/>
                  </a:cubicBezTo>
                  <a:cubicBezTo>
                    <a:pt x="392" y="1"/>
                    <a:pt x="391" y="1"/>
                    <a:pt x="390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98000" y="1848900"/>
              <a:ext cx="73500" cy="63675"/>
            </a:xfrm>
            <a:custGeom>
              <a:avLst/>
              <a:gdLst/>
              <a:ahLst/>
              <a:cxnLst/>
              <a:rect l="l" t="t" r="r" b="b"/>
              <a:pathLst>
                <a:path w="2940" h="2547" extrusionOk="0">
                  <a:moveTo>
                    <a:pt x="0" y="0"/>
                  </a:moveTo>
                  <a:lnTo>
                    <a:pt x="735" y="1273"/>
                  </a:lnTo>
                  <a:lnTo>
                    <a:pt x="1469" y="2546"/>
                  </a:lnTo>
                  <a:lnTo>
                    <a:pt x="2203" y="1273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306025" y="1520275"/>
              <a:ext cx="73500" cy="63675"/>
            </a:xfrm>
            <a:custGeom>
              <a:avLst/>
              <a:gdLst/>
              <a:ahLst/>
              <a:cxnLst/>
              <a:rect l="l" t="t" r="r" b="b"/>
              <a:pathLst>
                <a:path w="2940" h="2547" extrusionOk="0">
                  <a:moveTo>
                    <a:pt x="1" y="0"/>
                  </a:moveTo>
                  <a:lnTo>
                    <a:pt x="737" y="1273"/>
                  </a:lnTo>
                  <a:lnTo>
                    <a:pt x="1471" y="2546"/>
                  </a:lnTo>
                  <a:lnTo>
                    <a:pt x="2205" y="1273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21850" y="2586150"/>
              <a:ext cx="73500" cy="63600"/>
            </a:xfrm>
            <a:custGeom>
              <a:avLst/>
              <a:gdLst/>
              <a:ahLst/>
              <a:cxnLst/>
              <a:rect l="l" t="t" r="r" b="b"/>
              <a:pathLst>
                <a:path w="2940" h="2544" extrusionOk="0">
                  <a:moveTo>
                    <a:pt x="1" y="0"/>
                  </a:moveTo>
                  <a:lnTo>
                    <a:pt x="735" y="1273"/>
                  </a:lnTo>
                  <a:lnTo>
                    <a:pt x="1469" y="2544"/>
                  </a:lnTo>
                  <a:lnTo>
                    <a:pt x="2205" y="1273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200025" y="1954850"/>
              <a:ext cx="73475" cy="63675"/>
            </a:xfrm>
            <a:custGeom>
              <a:avLst/>
              <a:gdLst/>
              <a:ahLst/>
              <a:cxnLst/>
              <a:rect l="l" t="t" r="r" b="b"/>
              <a:pathLst>
                <a:path w="2939" h="2547" extrusionOk="0">
                  <a:moveTo>
                    <a:pt x="0" y="0"/>
                  </a:moveTo>
                  <a:lnTo>
                    <a:pt x="734" y="1273"/>
                  </a:lnTo>
                  <a:lnTo>
                    <a:pt x="1468" y="2546"/>
                  </a:lnTo>
                  <a:lnTo>
                    <a:pt x="2205" y="1273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375550" y="1976200"/>
              <a:ext cx="73500" cy="63625"/>
            </a:xfrm>
            <a:custGeom>
              <a:avLst/>
              <a:gdLst/>
              <a:ahLst/>
              <a:cxnLst/>
              <a:rect l="l" t="t" r="r" b="b"/>
              <a:pathLst>
                <a:path w="2940" h="2545" extrusionOk="0">
                  <a:moveTo>
                    <a:pt x="1" y="0"/>
                  </a:moveTo>
                  <a:lnTo>
                    <a:pt x="735" y="1271"/>
                  </a:lnTo>
                  <a:lnTo>
                    <a:pt x="1469" y="2544"/>
                  </a:lnTo>
                  <a:lnTo>
                    <a:pt x="2205" y="1271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904825" y="1925125"/>
              <a:ext cx="73500" cy="63625"/>
            </a:xfrm>
            <a:custGeom>
              <a:avLst/>
              <a:gdLst/>
              <a:ahLst/>
              <a:cxnLst/>
              <a:rect l="l" t="t" r="r" b="b"/>
              <a:pathLst>
                <a:path w="2940" h="2545" extrusionOk="0">
                  <a:moveTo>
                    <a:pt x="1" y="1"/>
                  </a:moveTo>
                  <a:lnTo>
                    <a:pt x="735" y="1271"/>
                  </a:lnTo>
                  <a:lnTo>
                    <a:pt x="1469" y="2544"/>
                  </a:lnTo>
                  <a:lnTo>
                    <a:pt x="2203" y="1271"/>
                  </a:lnTo>
                  <a:lnTo>
                    <a:pt x="29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115475" y="1549000"/>
              <a:ext cx="72875" cy="67775"/>
            </a:xfrm>
            <a:custGeom>
              <a:avLst/>
              <a:gdLst/>
              <a:ahLst/>
              <a:cxnLst/>
              <a:rect l="l" t="t" r="r" b="b"/>
              <a:pathLst>
                <a:path w="2915" h="2711" extrusionOk="0">
                  <a:moveTo>
                    <a:pt x="1136" y="0"/>
                  </a:moveTo>
                  <a:lnTo>
                    <a:pt x="568" y="1355"/>
                  </a:lnTo>
                  <a:lnTo>
                    <a:pt x="0" y="2710"/>
                  </a:lnTo>
                  <a:lnTo>
                    <a:pt x="1457" y="2524"/>
                  </a:lnTo>
                  <a:lnTo>
                    <a:pt x="2914" y="2338"/>
                  </a:lnTo>
                  <a:lnTo>
                    <a:pt x="2025" y="116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037450" y="2245925"/>
              <a:ext cx="72950" cy="67775"/>
            </a:xfrm>
            <a:custGeom>
              <a:avLst/>
              <a:gdLst/>
              <a:ahLst/>
              <a:cxnLst/>
              <a:rect l="l" t="t" r="r" b="b"/>
              <a:pathLst>
                <a:path w="2918" h="2711" extrusionOk="0">
                  <a:moveTo>
                    <a:pt x="1136" y="1"/>
                  </a:moveTo>
                  <a:lnTo>
                    <a:pt x="568" y="1356"/>
                  </a:lnTo>
                  <a:lnTo>
                    <a:pt x="1" y="2711"/>
                  </a:lnTo>
                  <a:lnTo>
                    <a:pt x="1458" y="2525"/>
                  </a:lnTo>
                  <a:lnTo>
                    <a:pt x="2917" y="2338"/>
                  </a:lnTo>
                  <a:lnTo>
                    <a:pt x="2026" y="1170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758175" y="1986450"/>
              <a:ext cx="72875" cy="67775"/>
            </a:xfrm>
            <a:custGeom>
              <a:avLst/>
              <a:gdLst/>
              <a:ahLst/>
              <a:cxnLst/>
              <a:rect l="l" t="t" r="r" b="b"/>
              <a:pathLst>
                <a:path w="2915" h="2711" extrusionOk="0">
                  <a:moveTo>
                    <a:pt x="1136" y="1"/>
                  </a:moveTo>
                  <a:lnTo>
                    <a:pt x="568" y="1356"/>
                  </a:lnTo>
                  <a:lnTo>
                    <a:pt x="1" y="2711"/>
                  </a:lnTo>
                  <a:lnTo>
                    <a:pt x="1458" y="2524"/>
                  </a:lnTo>
                  <a:lnTo>
                    <a:pt x="2915" y="2340"/>
                  </a:lnTo>
                  <a:lnTo>
                    <a:pt x="2026" y="1169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985550" y="1279750"/>
              <a:ext cx="72875" cy="67775"/>
            </a:xfrm>
            <a:custGeom>
              <a:avLst/>
              <a:gdLst/>
              <a:ahLst/>
              <a:cxnLst/>
              <a:rect l="l" t="t" r="r" b="b"/>
              <a:pathLst>
                <a:path w="2915" h="2711" extrusionOk="0">
                  <a:moveTo>
                    <a:pt x="1136" y="1"/>
                  </a:moveTo>
                  <a:lnTo>
                    <a:pt x="569" y="1356"/>
                  </a:lnTo>
                  <a:lnTo>
                    <a:pt x="1" y="2711"/>
                  </a:lnTo>
                  <a:lnTo>
                    <a:pt x="1458" y="2524"/>
                  </a:lnTo>
                  <a:lnTo>
                    <a:pt x="2915" y="2338"/>
                  </a:lnTo>
                  <a:lnTo>
                    <a:pt x="2026" y="1169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343075" y="2239950"/>
              <a:ext cx="72925" cy="67775"/>
            </a:xfrm>
            <a:custGeom>
              <a:avLst/>
              <a:gdLst/>
              <a:ahLst/>
              <a:cxnLst/>
              <a:rect l="l" t="t" r="r" b="b"/>
              <a:pathLst>
                <a:path w="2917" h="2711" extrusionOk="0">
                  <a:moveTo>
                    <a:pt x="1136" y="0"/>
                  </a:moveTo>
                  <a:lnTo>
                    <a:pt x="568" y="1355"/>
                  </a:lnTo>
                  <a:lnTo>
                    <a:pt x="0" y="2710"/>
                  </a:lnTo>
                  <a:lnTo>
                    <a:pt x="0" y="2710"/>
                  </a:lnTo>
                  <a:lnTo>
                    <a:pt x="1457" y="2524"/>
                  </a:lnTo>
                  <a:lnTo>
                    <a:pt x="2916" y="2338"/>
                  </a:lnTo>
                  <a:lnTo>
                    <a:pt x="2025" y="116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209400" y="2559475"/>
              <a:ext cx="72875" cy="67775"/>
            </a:xfrm>
            <a:custGeom>
              <a:avLst/>
              <a:gdLst/>
              <a:ahLst/>
              <a:cxnLst/>
              <a:rect l="l" t="t" r="r" b="b"/>
              <a:pathLst>
                <a:path w="2915" h="2711" extrusionOk="0">
                  <a:moveTo>
                    <a:pt x="1136" y="0"/>
                  </a:moveTo>
                  <a:lnTo>
                    <a:pt x="568" y="1355"/>
                  </a:lnTo>
                  <a:lnTo>
                    <a:pt x="0" y="2711"/>
                  </a:lnTo>
                  <a:lnTo>
                    <a:pt x="0" y="2711"/>
                  </a:lnTo>
                  <a:lnTo>
                    <a:pt x="1457" y="2524"/>
                  </a:lnTo>
                  <a:lnTo>
                    <a:pt x="2914" y="2340"/>
                  </a:lnTo>
                  <a:lnTo>
                    <a:pt x="2025" y="116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860200" y="2194700"/>
              <a:ext cx="72875" cy="67775"/>
            </a:xfrm>
            <a:custGeom>
              <a:avLst/>
              <a:gdLst/>
              <a:ahLst/>
              <a:cxnLst/>
              <a:rect l="l" t="t" r="r" b="b"/>
              <a:pathLst>
                <a:path w="2915" h="2711" extrusionOk="0">
                  <a:moveTo>
                    <a:pt x="1134" y="1"/>
                  </a:moveTo>
                  <a:lnTo>
                    <a:pt x="568" y="1356"/>
                  </a:lnTo>
                  <a:lnTo>
                    <a:pt x="0" y="2711"/>
                  </a:lnTo>
                  <a:lnTo>
                    <a:pt x="1457" y="2524"/>
                  </a:lnTo>
                  <a:lnTo>
                    <a:pt x="2914" y="2338"/>
                  </a:lnTo>
                  <a:lnTo>
                    <a:pt x="2025" y="1169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867125" y="1486450"/>
              <a:ext cx="64125" cy="73500"/>
            </a:xfrm>
            <a:custGeom>
              <a:avLst/>
              <a:gdLst/>
              <a:ahLst/>
              <a:cxnLst/>
              <a:rect l="l" t="t" r="r" b="b"/>
              <a:pathLst>
                <a:path w="2565" h="2940" extrusionOk="0">
                  <a:moveTo>
                    <a:pt x="41" y="1"/>
                  </a:moveTo>
                  <a:lnTo>
                    <a:pt x="21" y="1469"/>
                  </a:lnTo>
                  <a:lnTo>
                    <a:pt x="1" y="2939"/>
                  </a:lnTo>
                  <a:lnTo>
                    <a:pt x="1283" y="2221"/>
                  </a:lnTo>
                  <a:lnTo>
                    <a:pt x="2564" y="1504"/>
                  </a:lnTo>
                  <a:lnTo>
                    <a:pt x="1302" y="75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676800" y="1615925"/>
              <a:ext cx="64150" cy="73475"/>
            </a:xfrm>
            <a:custGeom>
              <a:avLst/>
              <a:gdLst/>
              <a:ahLst/>
              <a:cxnLst/>
              <a:rect l="l" t="t" r="r" b="b"/>
              <a:pathLst>
                <a:path w="2566" h="2939" extrusionOk="0">
                  <a:moveTo>
                    <a:pt x="40" y="0"/>
                  </a:moveTo>
                  <a:lnTo>
                    <a:pt x="20" y="1470"/>
                  </a:lnTo>
                  <a:lnTo>
                    <a:pt x="0" y="2939"/>
                  </a:lnTo>
                  <a:lnTo>
                    <a:pt x="1282" y="2222"/>
                  </a:lnTo>
                  <a:lnTo>
                    <a:pt x="2566" y="1504"/>
                  </a:lnTo>
                  <a:lnTo>
                    <a:pt x="1302" y="75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182650" y="1713050"/>
              <a:ext cx="64175" cy="73500"/>
            </a:xfrm>
            <a:custGeom>
              <a:avLst/>
              <a:gdLst/>
              <a:ahLst/>
              <a:cxnLst/>
              <a:rect l="l" t="t" r="r" b="b"/>
              <a:pathLst>
                <a:path w="2567" h="2940" extrusionOk="0">
                  <a:moveTo>
                    <a:pt x="41" y="1"/>
                  </a:moveTo>
                  <a:lnTo>
                    <a:pt x="21" y="1469"/>
                  </a:lnTo>
                  <a:lnTo>
                    <a:pt x="1" y="2939"/>
                  </a:lnTo>
                  <a:lnTo>
                    <a:pt x="1285" y="2221"/>
                  </a:lnTo>
                  <a:lnTo>
                    <a:pt x="2567" y="1504"/>
                  </a:lnTo>
                  <a:lnTo>
                    <a:pt x="1305" y="75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612525" y="2397300"/>
              <a:ext cx="64125" cy="73425"/>
            </a:xfrm>
            <a:custGeom>
              <a:avLst/>
              <a:gdLst/>
              <a:ahLst/>
              <a:cxnLst/>
              <a:rect l="l" t="t" r="r" b="b"/>
              <a:pathLst>
                <a:path w="2565" h="2937" extrusionOk="0">
                  <a:moveTo>
                    <a:pt x="40" y="0"/>
                  </a:moveTo>
                  <a:lnTo>
                    <a:pt x="20" y="1469"/>
                  </a:lnTo>
                  <a:lnTo>
                    <a:pt x="0" y="2937"/>
                  </a:lnTo>
                  <a:lnTo>
                    <a:pt x="1282" y="2220"/>
                  </a:lnTo>
                  <a:lnTo>
                    <a:pt x="2564" y="1504"/>
                  </a:lnTo>
                  <a:lnTo>
                    <a:pt x="1302" y="75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260850" y="2731400"/>
              <a:ext cx="137250" cy="422900"/>
            </a:xfrm>
            <a:custGeom>
              <a:avLst/>
              <a:gdLst/>
              <a:ahLst/>
              <a:cxnLst/>
              <a:rect l="l" t="t" r="r" b="b"/>
              <a:pathLst>
                <a:path w="5490" h="16916" extrusionOk="0">
                  <a:moveTo>
                    <a:pt x="4096" y="0"/>
                  </a:moveTo>
                  <a:cubicBezTo>
                    <a:pt x="4095" y="0"/>
                    <a:pt x="4095" y="0"/>
                    <a:pt x="4094" y="1"/>
                  </a:cubicBezTo>
                  <a:cubicBezTo>
                    <a:pt x="3999" y="36"/>
                    <a:pt x="4358" y="1008"/>
                    <a:pt x="4606" y="2635"/>
                  </a:cubicBezTo>
                  <a:cubicBezTo>
                    <a:pt x="4864" y="4254"/>
                    <a:pt x="4913" y="6554"/>
                    <a:pt x="4338" y="8994"/>
                  </a:cubicBezTo>
                  <a:cubicBezTo>
                    <a:pt x="3753" y="11431"/>
                    <a:pt x="2673" y="13463"/>
                    <a:pt x="1714" y="14793"/>
                  </a:cubicBezTo>
                  <a:cubicBezTo>
                    <a:pt x="759" y="16133"/>
                    <a:pt x="0" y="16838"/>
                    <a:pt x="69" y="16914"/>
                  </a:cubicBezTo>
                  <a:cubicBezTo>
                    <a:pt x="70" y="16915"/>
                    <a:pt x="72" y="16916"/>
                    <a:pt x="75" y="16916"/>
                  </a:cubicBezTo>
                  <a:cubicBezTo>
                    <a:pt x="159" y="16916"/>
                    <a:pt x="1002" y="16308"/>
                    <a:pt x="2036" y="15037"/>
                  </a:cubicBezTo>
                  <a:cubicBezTo>
                    <a:pt x="3103" y="13733"/>
                    <a:pt x="4287" y="11651"/>
                    <a:pt x="4893" y="9127"/>
                  </a:cubicBezTo>
                  <a:cubicBezTo>
                    <a:pt x="5489" y="6599"/>
                    <a:pt x="5372" y="4208"/>
                    <a:pt x="5003" y="2562"/>
                  </a:cubicBezTo>
                  <a:cubicBezTo>
                    <a:pt x="4648" y="927"/>
                    <a:pt x="4155" y="0"/>
                    <a:pt x="4096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322725" y="3016925"/>
              <a:ext cx="118000" cy="76900"/>
            </a:xfrm>
            <a:custGeom>
              <a:avLst/>
              <a:gdLst/>
              <a:ahLst/>
              <a:cxnLst/>
              <a:rect l="l" t="t" r="r" b="b"/>
              <a:pathLst>
                <a:path w="4720" h="3076" extrusionOk="0">
                  <a:moveTo>
                    <a:pt x="4582" y="1"/>
                  </a:moveTo>
                  <a:cubicBezTo>
                    <a:pt x="4337" y="1"/>
                    <a:pt x="3338" y="543"/>
                    <a:pt x="2202" y="1301"/>
                  </a:cubicBezTo>
                  <a:cubicBezTo>
                    <a:pt x="947" y="2139"/>
                    <a:pt x="0" y="2924"/>
                    <a:pt x="89" y="3057"/>
                  </a:cubicBezTo>
                  <a:cubicBezTo>
                    <a:pt x="97" y="3070"/>
                    <a:pt x="115" y="3076"/>
                    <a:pt x="141" y="3076"/>
                  </a:cubicBezTo>
                  <a:cubicBezTo>
                    <a:pt x="386" y="3076"/>
                    <a:pt x="1384" y="2532"/>
                    <a:pt x="2520" y="1773"/>
                  </a:cubicBezTo>
                  <a:cubicBezTo>
                    <a:pt x="3775" y="935"/>
                    <a:pt x="4720" y="150"/>
                    <a:pt x="4633" y="19"/>
                  </a:cubicBezTo>
                  <a:cubicBezTo>
                    <a:pt x="4625" y="7"/>
                    <a:pt x="4607" y="1"/>
                    <a:pt x="4582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550375" y="2866750"/>
              <a:ext cx="118725" cy="75800"/>
            </a:xfrm>
            <a:custGeom>
              <a:avLst/>
              <a:gdLst/>
              <a:ahLst/>
              <a:cxnLst/>
              <a:rect l="l" t="t" r="r" b="b"/>
              <a:pathLst>
                <a:path w="4749" h="3032" extrusionOk="0">
                  <a:moveTo>
                    <a:pt x="4609" y="1"/>
                  </a:moveTo>
                  <a:cubicBezTo>
                    <a:pt x="4360" y="1"/>
                    <a:pt x="3358" y="532"/>
                    <a:pt x="2220" y="1278"/>
                  </a:cubicBezTo>
                  <a:cubicBezTo>
                    <a:pt x="956" y="2103"/>
                    <a:pt x="0" y="2879"/>
                    <a:pt x="87" y="3012"/>
                  </a:cubicBezTo>
                  <a:cubicBezTo>
                    <a:pt x="95" y="3025"/>
                    <a:pt x="114" y="3031"/>
                    <a:pt x="140" y="3031"/>
                  </a:cubicBezTo>
                  <a:cubicBezTo>
                    <a:pt x="389" y="3031"/>
                    <a:pt x="1390" y="2499"/>
                    <a:pt x="2531" y="1755"/>
                  </a:cubicBezTo>
                  <a:cubicBezTo>
                    <a:pt x="3795" y="927"/>
                    <a:pt x="4749" y="151"/>
                    <a:pt x="4662" y="20"/>
                  </a:cubicBezTo>
                  <a:cubicBezTo>
                    <a:pt x="4654" y="7"/>
                    <a:pt x="4636" y="1"/>
                    <a:pt x="4609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2779575" y="2718900"/>
              <a:ext cx="119350" cy="74625"/>
            </a:xfrm>
            <a:custGeom>
              <a:avLst/>
              <a:gdLst/>
              <a:ahLst/>
              <a:cxnLst/>
              <a:rect l="l" t="t" r="r" b="b"/>
              <a:pathLst>
                <a:path w="4774" h="2985" extrusionOk="0">
                  <a:moveTo>
                    <a:pt x="4635" y="0"/>
                  </a:moveTo>
                  <a:cubicBezTo>
                    <a:pt x="4385" y="0"/>
                    <a:pt x="3381" y="519"/>
                    <a:pt x="2234" y="1253"/>
                  </a:cubicBezTo>
                  <a:cubicBezTo>
                    <a:pt x="961" y="2067"/>
                    <a:pt x="1" y="2834"/>
                    <a:pt x="85" y="2965"/>
                  </a:cubicBezTo>
                  <a:cubicBezTo>
                    <a:pt x="93" y="2978"/>
                    <a:pt x="112" y="2985"/>
                    <a:pt x="140" y="2985"/>
                  </a:cubicBezTo>
                  <a:cubicBezTo>
                    <a:pt x="391" y="2985"/>
                    <a:pt x="1397" y="2464"/>
                    <a:pt x="2540" y="1734"/>
                  </a:cubicBezTo>
                  <a:cubicBezTo>
                    <a:pt x="3811" y="920"/>
                    <a:pt x="4773" y="153"/>
                    <a:pt x="4689" y="19"/>
                  </a:cubicBezTo>
                  <a:cubicBezTo>
                    <a:pt x="4681" y="7"/>
                    <a:pt x="4662" y="0"/>
                    <a:pt x="4635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3010175" y="2573375"/>
              <a:ext cx="120125" cy="73500"/>
            </a:xfrm>
            <a:custGeom>
              <a:avLst/>
              <a:gdLst/>
              <a:ahLst/>
              <a:cxnLst/>
              <a:rect l="l" t="t" r="r" b="b"/>
              <a:pathLst>
                <a:path w="4805" h="2940" extrusionOk="0">
                  <a:moveTo>
                    <a:pt x="4664" y="1"/>
                  </a:moveTo>
                  <a:cubicBezTo>
                    <a:pt x="4411" y="1"/>
                    <a:pt x="3401" y="511"/>
                    <a:pt x="2254" y="1230"/>
                  </a:cubicBezTo>
                  <a:cubicBezTo>
                    <a:pt x="974" y="2030"/>
                    <a:pt x="0" y="2787"/>
                    <a:pt x="87" y="2920"/>
                  </a:cubicBezTo>
                  <a:cubicBezTo>
                    <a:pt x="96" y="2933"/>
                    <a:pt x="115" y="2940"/>
                    <a:pt x="144" y="2940"/>
                  </a:cubicBezTo>
                  <a:cubicBezTo>
                    <a:pt x="399" y="2940"/>
                    <a:pt x="1406" y="2432"/>
                    <a:pt x="2555" y="1713"/>
                  </a:cubicBezTo>
                  <a:cubicBezTo>
                    <a:pt x="3833" y="913"/>
                    <a:pt x="4804" y="154"/>
                    <a:pt x="4720" y="21"/>
                  </a:cubicBezTo>
                  <a:cubicBezTo>
                    <a:pt x="4711" y="7"/>
                    <a:pt x="4692" y="1"/>
                    <a:pt x="466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242325" y="2430225"/>
              <a:ext cx="120775" cy="72350"/>
            </a:xfrm>
            <a:custGeom>
              <a:avLst/>
              <a:gdLst/>
              <a:ahLst/>
              <a:cxnLst/>
              <a:rect l="l" t="t" r="r" b="b"/>
              <a:pathLst>
                <a:path w="4831" h="2894" extrusionOk="0">
                  <a:moveTo>
                    <a:pt x="4691" y="0"/>
                  </a:moveTo>
                  <a:cubicBezTo>
                    <a:pt x="4434" y="0"/>
                    <a:pt x="3421" y="497"/>
                    <a:pt x="2267" y="1203"/>
                  </a:cubicBezTo>
                  <a:cubicBezTo>
                    <a:pt x="978" y="1992"/>
                    <a:pt x="0" y="2737"/>
                    <a:pt x="85" y="2873"/>
                  </a:cubicBezTo>
                  <a:cubicBezTo>
                    <a:pt x="93" y="2887"/>
                    <a:pt x="113" y="2893"/>
                    <a:pt x="142" y="2893"/>
                  </a:cubicBezTo>
                  <a:cubicBezTo>
                    <a:pt x="399" y="2893"/>
                    <a:pt x="1411" y="2394"/>
                    <a:pt x="2564" y="1688"/>
                  </a:cubicBezTo>
                  <a:cubicBezTo>
                    <a:pt x="3853" y="903"/>
                    <a:pt x="4831" y="156"/>
                    <a:pt x="4749" y="21"/>
                  </a:cubicBezTo>
                  <a:cubicBezTo>
                    <a:pt x="4740" y="7"/>
                    <a:pt x="4720" y="0"/>
                    <a:pt x="4691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475950" y="2289425"/>
              <a:ext cx="121350" cy="71175"/>
            </a:xfrm>
            <a:custGeom>
              <a:avLst/>
              <a:gdLst/>
              <a:ahLst/>
              <a:cxnLst/>
              <a:rect l="l" t="t" r="r" b="b"/>
              <a:pathLst>
                <a:path w="4854" h="2847" extrusionOk="0">
                  <a:moveTo>
                    <a:pt x="4713" y="0"/>
                  </a:moveTo>
                  <a:cubicBezTo>
                    <a:pt x="4450" y="0"/>
                    <a:pt x="3437" y="486"/>
                    <a:pt x="2281" y="1179"/>
                  </a:cubicBezTo>
                  <a:cubicBezTo>
                    <a:pt x="983" y="1953"/>
                    <a:pt x="1" y="2690"/>
                    <a:pt x="81" y="2825"/>
                  </a:cubicBezTo>
                  <a:cubicBezTo>
                    <a:pt x="89" y="2839"/>
                    <a:pt x="110" y="2846"/>
                    <a:pt x="141" y="2846"/>
                  </a:cubicBezTo>
                  <a:cubicBezTo>
                    <a:pt x="402" y="2846"/>
                    <a:pt x="1417" y="2359"/>
                    <a:pt x="2574" y="1667"/>
                  </a:cubicBezTo>
                  <a:cubicBezTo>
                    <a:pt x="3869" y="893"/>
                    <a:pt x="4853" y="157"/>
                    <a:pt x="4774" y="22"/>
                  </a:cubicBezTo>
                  <a:cubicBezTo>
                    <a:pt x="4765" y="7"/>
                    <a:pt x="4744" y="0"/>
                    <a:pt x="4713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710925" y="2151775"/>
              <a:ext cx="122400" cy="69225"/>
            </a:xfrm>
            <a:custGeom>
              <a:avLst/>
              <a:gdLst/>
              <a:ahLst/>
              <a:cxnLst/>
              <a:rect l="l" t="t" r="r" b="b"/>
              <a:pathLst>
                <a:path w="4896" h="2769" extrusionOk="0">
                  <a:moveTo>
                    <a:pt x="4757" y="0"/>
                  </a:moveTo>
                  <a:cubicBezTo>
                    <a:pt x="4490" y="0"/>
                    <a:pt x="3474" y="471"/>
                    <a:pt x="2310" y="1139"/>
                  </a:cubicBezTo>
                  <a:cubicBezTo>
                    <a:pt x="997" y="1891"/>
                    <a:pt x="1" y="2611"/>
                    <a:pt x="81" y="2747"/>
                  </a:cubicBezTo>
                  <a:cubicBezTo>
                    <a:pt x="90" y="2761"/>
                    <a:pt x="111" y="2769"/>
                    <a:pt x="144" y="2769"/>
                  </a:cubicBezTo>
                  <a:cubicBezTo>
                    <a:pt x="410" y="2769"/>
                    <a:pt x="1429" y="2298"/>
                    <a:pt x="2591" y="1631"/>
                  </a:cubicBezTo>
                  <a:cubicBezTo>
                    <a:pt x="3898" y="884"/>
                    <a:pt x="4896" y="163"/>
                    <a:pt x="4820" y="23"/>
                  </a:cubicBezTo>
                  <a:cubicBezTo>
                    <a:pt x="4812" y="8"/>
                    <a:pt x="4790" y="0"/>
                    <a:pt x="475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950575" y="2032400"/>
              <a:ext cx="128050" cy="57050"/>
            </a:xfrm>
            <a:custGeom>
              <a:avLst/>
              <a:gdLst/>
              <a:ahLst/>
              <a:cxnLst/>
              <a:rect l="l" t="t" r="r" b="b"/>
              <a:pathLst>
                <a:path w="5122" h="2282" extrusionOk="0">
                  <a:moveTo>
                    <a:pt x="4973" y="1"/>
                  </a:moveTo>
                  <a:cubicBezTo>
                    <a:pt x="4664" y="1"/>
                    <a:pt x="3638" y="354"/>
                    <a:pt x="2453" y="882"/>
                  </a:cubicBezTo>
                  <a:cubicBezTo>
                    <a:pt x="1067" y="1498"/>
                    <a:pt x="0" y="2110"/>
                    <a:pt x="71" y="2252"/>
                  </a:cubicBezTo>
                  <a:cubicBezTo>
                    <a:pt x="81" y="2272"/>
                    <a:pt x="112" y="2281"/>
                    <a:pt x="162" y="2281"/>
                  </a:cubicBezTo>
                  <a:cubicBezTo>
                    <a:pt x="472" y="2281"/>
                    <a:pt x="1503" y="1927"/>
                    <a:pt x="2684" y="1403"/>
                  </a:cubicBezTo>
                  <a:cubicBezTo>
                    <a:pt x="4054" y="793"/>
                    <a:pt x="5121" y="179"/>
                    <a:pt x="5066" y="32"/>
                  </a:cubicBezTo>
                  <a:cubicBezTo>
                    <a:pt x="5057" y="11"/>
                    <a:pt x="5026" y="1"/>
                    <a:pt x="4973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205550" y="1957900"/>
              <a:ext cx="135100" cy="33375"/>
            </a:xfrm>
            <a:custGeom>
              <a:avLst/>
              <a:gdLst/>
              <a:ahLst/>
              <a:cxnLst/>
              <a:rect l="l" t="t" r="r" b="b"/>
              <a:pathLst>
                <a:path w="5404" h="1335" extrusionOk="0">
                  <a:moveTo>
                    <a:pt x="5108" y="1"/>
                  </a:moveTo>
                  <a:cubicBezTo>
                    <a:pt x="4667" y="1"/>
                    <a:pt x="3725" y="145"/>
                    <a:pt x="2647" y="391"/>
                  </a:cubicBezTo>
                  <a:cubicBezTo>
                    <a:pt x="1165" y="728"/>
                    <a:pt x="1" y="1125"/>
                    <a:pt x="45" y="1276"/>
                  </a:cubicBezTo>
                  <a:cubicBezTo>
                    <a:pt x="56" y="1316"/>
                    <a:pt x="152" y="1335"/>
                    <a:pt x="313" y="1335"/>
                  </a:cubicBezTo>
                  <a:cubicBezTo>
                    <a:pt x="757" y="1335"/>
                    <a:pt x="1700" y="1191"/>
                    <a:pt x="2773" y="947"/>
                  </a:cubicBezTo>
                  <a:cubicBezTo>
                    <a:pt x="4239" y="612"/>
                    <a:pt x="5403" y="218"/>
                    <a:pt x="5374" y="62"/>
                  </a:cubicBezTo>
                  <a:cubicBezTo>
                    <a:pt x="5367" y="20"/>
                    <a:pt x="5272" y="1"/>
                    <a:pt x="5108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474400" y="1921950"/>
              <a:ext cx="136875" cy="20075"/>
            </a:xfrm>
            <a:custGeom>
              <a:avLst/>
              <a:gdLst/>
              <a:ahLst/>
              <a:cxnLst/>
              <a:rect l="l" t="t" r="r" b="b"/>
              <a:pathLst>
                <a:path w="5475" h="803" extrusionOk="0">
                  <a:moveTo>
                    <a:pt x="4644" y="1"/>
                  </a:moveTo>
                  <a:cubicBezTo>
                    <a:pt x="4146" y="1"/>
                    <a:pt x="3463" y="40"/>
                    <a:pt x="2711" y="119"/>
                  </a:cubicBezTo>
                  <a:cubicBezTo>
                    <a:pt x="1205" y="274"/>
                    <a:pt x="1" y="529"/>
                    <a:pt x="21" y="684"/>
                  </a:cubicBezTo>
                  <a:cubicBezTo>
                    <a:pt x="31" y="763"/>
                    <a:pt x="343" y="802"/>
                    <a:pt x="841" y="802"/>
                  </a:cubicBezTo>
                  <a:cubicBezTo>
                    <a:pt x="1339" y="802"/>
                    <a:pt x="2021" y="763"/>
                    <a:pt x="2771" y="684"/>
                  </a:cubicBezTo>
                  <a:cubicBezTo>
                    <a:pt x="4270" y="529"/>
                    <a:pt x="5474" y="276"/>
                    <a:pt x="5461" y="119"/>
                  </a:cubicBezTo>
                  <a:cubicBezTo>
                    <a:pt x="5453" y="40"/>
                    <a:pt x="5142" y="1"/>
                    <a:pt x="464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46750" y="1899675"/>
              <a:ext cx="136925" cy="17475"/>
            </a:xfrm>
            <a:custGeom>
              <a:avLst/>
              <a:gdLst/>
              <a:ahLst/>
              <a:cxnLst/>
              <a:rect l="l" t="t" r="r" b="b"/>
              <a:pathLst>
                <a:path w="5477" h="699" extrusionOk="0">
                  <a:moveTo>
                    <a:pt x="4292" y="0"/>
                  </a:moveTo>
                  <a:cubicBezTo>
                    <a:pt x="3846" y="0"/>
                    <a:pt x="3303" y="21"/>
                    <a:pt x="2717" y="65"/>
                  </a:cubicBezTo>
                  <a:cubicBezTo>
                    <a:pt x="1211" y="176"/>
                    <a:pt x="1" y="391"/>
                    <a:pt x="14" y="551"/>
                  </a:cubicBezTo>
                  <a:cubicBezTo>
                    <a:pt x="21" y="647"/>
                    <a:pt x="480" y="698"/>
                    <a:pt x="1178" y="698"/>
                  </a:cubicBezTo>
                  <a:cubicBezTo>
                    <a:pt x="1626" y="698"/>
                    <a:pt x="2172" y="677"/>
                    <a:pt x="2759" y="633"/>
                  </a:cubicBezTo>
                  <a:cubicBezTo>
                    <a:pt x="4265" y="522"/>
                    <a:pt x="5476" y="305"/>
                    <a:pt x="5465" y="147"/>
                  </a:cubicBezTo>
                  <a:cubicBezTo>
                    <a:pt x="5458" y="52"/>
                    <a:pt x="4996" y="0"/>
                    <a:pt x="429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019525" y="1882800"/>
              <a:ext cx="136875" cy="16100"/>
            </a:xfrm>
            <a:custGeom>
              <a:avLst/>
              <a:gdLst/>
              <a:ahLst/>
              <a:cxnLst/>
              <a:rect l="l" t="t" r="r" b="b"/>
              <a:pathLst>
                <a:path w="5475" h="644" extrusionOk="0">
                  <a:moveTo>
                    <a:pt x="3993" y="0"/>
                  </a:moveTo>
                  <a:cubicBezTo>
                    <a:pt x="3613" y="0"/>
                    <a:pt x="3181" y="12"/>
                    <a:pt x="2722" y="37"/>
                  </a:cubicBezTo>
                  <a:cubicBezTo>
                    <a:pt x="1214" y="121"/>
                    <a:pt x="1" y="314"/>
                    <a:pt x="10" y="472"/>
                  </a:cubicBezTo>
                  <a:cubicBezTo>
                    <a:pt x="16" y="581"/>
                    <a:pt x="614" y="644"/>
                    <a:pt x="1485" y="644"/>
                  </a:cubicBezTo>
                  <a:cubicBezTo>
                    <a:pt x="1865" y="644"/>
                    <a:pt x="2296" y="632"/>
                    <a:pt x="2753" y="607"/>
                  </a:cubicBezTo>
                  <a:cubicBezTo>
                    <a:pt x="4259" y="525"/>
                    <a:pt x="5474" y="330"/>
                    <a:pt x="5468" y="172"/>
                  </a:cubicBezTo>
                  <a:cubicBezTo>
                    <a:pt x="5462" y="63"/>
                    <a:pt x="4865" y="0"/>
                    <a:pt x="3993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292550" y="1871050"/>
              <a:ext cx="136850" cy="15025"/>
            </a:xfrm>
            <a:custGeom>
              <a:avLst/>
              <a:gdLst/>
              <a:ahLst/>
              <a:cxnLst/>
              <a:rect l="l" t="t" r="r" b="b"/>
              <a:pathLst>
                <a:path w="5474" h="601" extrusionOk="0">
                  <a:moveTo>
                    <a:pt x="3606" y="1"/>
                  </a:moveTo>
                  <a:cubicBezTo>
                    <a:pt x="3330" y="1"/>
                    <a:pt x="3035" y="6"/>
                    <a:pt x="2728" y="17"/>
                  </a:cubicBezTo>
                  <a:cubicBezTo>
                    <a:pt x="1220" y="70"/>
                    <a:pt x="0" y="241"/>
                    <a:pt x="7" y="396"/>
                  </a:cubicBezTo>
                  <a:cubicBezTo>
                    <a:pt x="12" y="522"/>
                    <a:pt x="793" y="601"/>
                    <a:pt x="1872" y="601"/>
                  </a:cubicBezTo>
                  <a:cubicBezTo>
                    <a:pt x="2148" y="601"/>
                    <a:pt x="2442" y="595"/>
                    <a:pt x="2748" y="585"/>
                  </a:cubicBezTo>
                  <a:cubicBezTo>
                    <a:pt x="4256" y="531"/>
                    <a:pt x="5474" y="363"/>
                    <a:pt x="5469" y="205"/>
                  </a:cubicBezTo>
                  <a:cubicBezTo>
                    <a:pt x="5466" y="80"/>
                    <a:pt x="4686" y="1"/>
                    <a:pt x="360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65825" y="1864400"/>
              <a:ext cx="136825" cy="14425"/>
            </a:xfrm>
            <a:custGeom>
              <a:avLst/>
              <a:gdLst/>
              <a:ahLst/>
              <a:cxnLst/>
              <a:rect l="l" t="t" r="r" b="b"/>
              <a:pathLst>
                <a:path w="5473" h="577" extrusionOk="0">
                  <a:moveTo>
                    <a:pt x="3127" y="0"/>
                  </a:moveTo>
                  <a:cubicBezTo>
                    <a:pt x="2998" y="0"/>
                    <a:pt x="2867" y="1"/>
                    <a:pt x="2733" y="3"/>
                  </a:cubicBezTo>
                  <a:cubicBezTo>
                    <a:pt x="1223" y="26"/>
                    <a:pt x="1" y="172"/>
                    <a:pt x="3" y="332"/>
                  </a:cubicBezTo>
                  <a:cubicBezTo>
                    <a:pt x="7" y="475"/>
                    <a:pt x="1026" y="576"/>
                    <a:pt x="2349" y="576"/>
                  </a:cubicBezTo>
                  <a:cubicBezTo>
                    <a:pt x="2477" y="576"/>
                    <a:pt x="2608" y="575"/>
                    <a:pt x="2742" y="573"/>
                  </a:cubicBezTo>
                  <a:cubicBezTo>
                    <a:pt x="4250" y="549"/>
                    <a:pt x="5472" y="403"/>
                    <a:pt x="5470" y="245"/>
                  </a:cubicBezTo>
                  <a:cubicBezTo>
                    <a:pt x="5468" y="102"/>
                    <a:pt x="4451" y="0"/>
                    <a:pt x="312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839175" y="1862800"/>
              <a:ext cx="136750" cy="14225"/>
            </a:xfrm>
            <a:custGeom>
              <a:avLst/>
              <a:gdLst/>
              <a:ahLst/>
              <a:cxnLst/>
              <a:rect l="l" t="t" r="r" b="b"/>
              <a:pathLst>
                <a:path w="5470" h="569" extrusionOk="0">
                  <a:moveTo>
                    <a:pt x="2621" y="1"/>
                  </a:moveTo>
                  <a:cubicBezTo>
                    <a:pt x="1163" y="1"/>
                    <a:pt x="0" y="122"/>
                    <a:pt x="3" y="276"/>
                  </a:cubicBezTo>
                  <a:cubicBezTo>
                    <a:pt x="3" y="431"/>
                    <a:pt x="1225" y="564"/>
                    <a:pt x="2735" y="569"/>
                  </a:cubicBezTo>
                  <a:cubicBezTo>
                    <a:pt x="2774" y="569"/>
                    <a:pt x="2812" y="569"/>
                    <a:pt x="2851" y="569"/>
                  </a:cubicBezTo>
                  <a:cubicBezTo>
                    <a:pt x="4305" y="569"/>
                    <a:pt x="5467" y="447"/>
                    <a:pt x="5467" y="294"/>
                  </a:cubicBezTo>
                  <a:cubicBezTo>
                    <a:pt x="5469" y="136"/>
                    <a:pt x="4247" y="5"/>
                    <a:pt x="2737" y="1"/>
                  </a:cubicBezTo>
                  <a:cubicBezTo>
                    <a:pt x="2698" y="1"/>
                    <a:pt x="2660" y="1"/>
                    <a:pt x="2621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5"/>
          <p:cNvSpPr/>
          <p:nvPr/>
        </p:nvSpPr>
        <p:spPr>
          <a:xfrm>
            <a:off x="1306475" y="3242875"/>
            <a:ext cx="253500" cy="39000"/>
          </a:xfrm>
          <a:prstGeom prst="rect">
            <a:avLst/>
          </a:prstGeom>
          <a:solidFill>
            <a:srgbClr val="6D39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350025" y="30055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124;ga7b85da1d8_6_0">
            <a:extLst>
              <a:ext uri="{FF2B5EF4-FFF2-40B4-BE49-F238E27FC236}">
                <a16:creationId xmlns:a16="http://schemas.microsoft.com/office/drawing/2014/main" id="{0EF205DC-B6CA-400B-9681-963D28CF32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31431" y="1136833"/>
            <a:ext cx="3555656" cy="9708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tx1"/>
                </a:solidFill>
              </a:rPr>
              <a:t>PAPARAN KEGIATAN</a:t>
            </a:r>
            <a:endParaRPr sz="5000" dirty="0">
              <a:solidFill>
                <a:schemeClr val="tx1"/>
              </a:solidFill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8DA43E4-B5AA-4F46-AF72-DCEB0BB9A8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22848" y="2333332"/>
            <a:ext cx="5704711" cy="24891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4;ga7b85da1d8_6_0">
            <a:extLst>
              <a:ext uri="{FF2B5EF4-FFF2-40B4-BE49-F238E27FC236}">
                <a16:creationId xmlns:a16="http://schemas.microsoft.com/office/drawing/2014/main" id="{C39132A8-CBB3-47B4-B820-E53C480FEF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51839" y="589577"/>
            <a:ext cx="5040317" cy="9708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bg1"/>
                </a:solidFill>
              </a:rPr>
              <a:t>JADWAL KEGIATAN MAGANG</a:t>
            </a:r>
            <a:endParaRPr sz="5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990781-D74A-4241-A8F0-902EAB40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49256"/>
              </p:ext>
            </p:extLst>
          </p:nvPr>
        </p:nvGraphicFramePr>
        <p:xfrm>
          <a:off x="509586" y="1684247"/>
          <a:ext cx="8124825" cy="2494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990">
                  <a:extLst>
                    <a:ext uri="{9D8B030D-6E8A-4147-A177-3AD203B41FA5}">
                      <a16:colId xmlns:a16="http://schemas.microsoft.com/office/drawing/2014/main" val="806111859"/>
                    </a:ext>
                  </a:extLst>
                </a:gridCol>
                <a:gridCol w="5181786">
                  <a:extLst>
                    <a:ext uri="{9D8B030D-6E8A-4147-A177-3AD203B41FA5}">
                      <a16:colId xmlns:a16="http://schemas.microsoft.com/office/drawing/2014/main" val="2085083211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93106461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Uraian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Tugas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Waktu </a:t>
                      </a:r>
                      <a:r>
                        <a:rPr lang="en-US" sz="1200" dirty="0" err="1">
                          <a:effectLst/>
                        </a:rPr>
                        <a:t>Pengerjaan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extLst>
                  <a:ext uri="{0D108BD9-81ED-4DB2-BD59-A6C34878D82A}">
                    <a16:rowId xmlns:a16="http://schemas.microsoft.com/office/drawing/2014/main" val="27903231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hangingPunct="0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Mempelajari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materi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mengerjakan</a:t>
                      </a:r>
                      <a:r>
                        <a:rPr lang="en-US" sz="1200" dirty="0">
                          <a:effectLst/>
                        </a:rPr>
                        <a:t> challenge yang </a:t>
                      </a:r>
                      <a:r>
                        <a:rPr lang="en-US" sz="1200" dirty="0" err="1">
                          <a:effectLst/>
                        </a:rPr>
                        <a:t>ada</a:t>
                      </a:r>
                      <a:r>
                        <a:rPr lang="en-US" sz="1200" dirty="0">
                          <a:effectLst/>
                        </a:rPr>
                        <a:t> pada website </a:t>
                      </a:r>
                      <a:r>
                        <a:rPr lang="en-US" sz="1200" dirty="0" err="1">
                          <a:effectLst/>
                        </a:rPr>
                        <a:t>refactory</a:t>
                      </a:r>
                      <a:endParaRPr lang="id-ID" sz="1200" dirty="0">
                        <a:effectLst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18 </a:t>
                      </a:r>
                      <a:r>
                        <a:rPr lang="en-US" sz="1200" dirty="0" err="1">
                          <a:effectLst/>
                        </a:rPr>
                        <a:t>Januari</a:t>
                      </a:r>
                      <a:r>
                        <a:rPr lang="en-US" sz="1200" dirty="0">
                          <a:effectLst/>
                        </a:rPr>
                        <a:t> 2021 </a:t>
                      </a:r>
                      <a:r>
                        <a:rPr lang="en-US" sz="1200" dirty="0" err="1">
                          <a:effectLst/>
                        </a:rPr>
                        <a:t>s.d</a:t>
                      </a:r>
                      <a:r>
                        <a:rPr lang="en-US" sz="1200" dirty="0">
                          <a:effectLst/>
                        </a:rPr>
                        <a:t> 5 </a:t>
                      </a:r>
                      <a:r>
                        <a:rPr lang="en-US" sz="1200" dirty="0" err="1">
                          <a:effectLst/>
                        </a:rPr>
                        <a:t>Februari</a:t>
                      </a:r>
                      <a:r>
                        <a:rPr lang="en-US" sz="1200" dirty="0">
                          <a:effectLst/>
                        </a:rPr>
                        <a:t> 2021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extLst>
                  <a:ext uri="{0D108BD9-81ED-4DB2-BD59-A6C34878D82A}">
                    <a16:rowId xmlns:a16="http://schemas.microsoft.com/office/drawing/2014/main" val="9075098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hangingPunct="0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Mempelajari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laravel</a:t>
                      </a:r>
                      <a:endParaRPr lang="id-ID" sz="1200" dirty="0">
                        <a:effectLst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 </a:t>
                      </a:r>
                      <a:r>
                        <a:rPr lang="en-US" sz="1200" dirty="0" err="1">
                          <a:effectLst/>
                        </a:rPr>
                        <a:t>Februari</a:t>
                      </a:r>
                      <a:r>
                        <a:rPr lang="en-US" sz="1200" dirty="0">
                          <a:effectLst/>
                        </a:rPr>
                        <a:t> 2021 </a:t>
                      </a:r>
                      <a:r>
                        <a:rPr lang="en-US" sz="1200" dirty="0" err="1">
                          <a:effectLst/>
                        </a:rPr>
                        <a:t>s.d</a:t>
                      </a:r>
                      <a:r>
                        <a:rPr lang="en-US" sz="1200" dirty="0">
                          <a:effectLst/>
                        </a:rPr>
                        <a:t> 16 </a:t>
                      </a:r>
                      <a:r>
                        <a:rPr lang="en-US" sz="1200" dirty="0" err="1">
                          <a:effectLst/>
                        </a:rPr>
                        <a:t>Februari</a:t>
                      </a:r>
                      <a:r>
                        <a:rPr lang="en-US" sz="1200" dirty="0">
                          <a:effectLst/>
                        </a:rPr>
                        <a:t> 2021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extLst>
                  <a:ext uri="{0D108BD9-81ED-4DB2-BD59-A6C34878D82A}">
                    <a16:rowId xmlns:a16="http://schemas.microsoft.com/office/drawing/2014/main" val="14291830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hangingPunct="0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perancangan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17 </a:t>
                      </a:r>
                      <a:r>
                        <a:rPr lang="en-US" sz="1200" dirty="0" err="1">
                          <a:effectLst/>
                        </a:rPr>
                        <a:t>Februari</a:t>
                      </a:r>
                      <a:r>
                        <a:rPr lang="en-US" sz="1200" dirty="0">
                          <a:effectLst/>
                        </a:rPr>
                        <a:t> 2021 </a:t>
                      </a:r>
                      <a:r>
                        <a:rPr lang="en-US" sz="1200" dirty="0" err="1">
                          <a:effectLst/>
                        </a:rPr>
                        <a:t>s.d</a:t>
                      </a:r>
                      <a:r>
                        <a:rPr lang="en-US" sz="1200" dirty="0">
                          <a:effectLst/>
                        </a:rPr>
                        <a:t> 25 </a:t>
                      </a:r>
                      <a:r>
                        <a:rPr lang="en-US" sz="1200" dirty="0" err="1">
                          <a:effectLst/>
                        </a:rPr>
                        <a:t>Februari</a:t>
                      </a:r>
                      <a:r>
                        <a:rPr lang="en-US" sz="1200" dirty="0">
                          <a:effectLst/>
                        </a:rPr>
                        <a:t> 2021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extLst>
                  <a:ext uri="{0D108BD9-81ED-4DB2-BD59-A6C34878D82A}">
                    <a16:rowId xmlns:a16="http://schemas.microsoft.com/office/drawing/2014/main" val="179294946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hangingPunct="0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Mengerjakan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id-ID" sz="1200" dirty="0">
                        <a:effectLst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25 </a:t>
                      </a:r>
                      <a:r>
                        <a:rPr lang="en-US" sz="1200" dirty="0" err="1">
                          <a:effectLst/>
                        </a:rPr>
                        <a:t>Februari</a:t>
                      </a:r>
                      <a:r>
                        <a:rPr lang="en-US" sz="1200" dirty="0">
                          <a:effectLst/>
                        </a:rPr>
                        <a:t> 2021 </a:t>
                      </a:r>
                      <a:r>
                        <a:rPr lang="en-US" sz="1200" dirty="0" err="1">
                          <a:effectLst/>
                        </a:rPr>
                        <a:t>s.d</a:t>
                      </a:r>
                      <a:r>
                        <a:rPr lang="en-US" sz="1200" dirty="0">
                          <a:effectLst/>
                        </a:rPr>
                        <a:t> 9 April 2021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extLst>
                  <a:ext uri="{0D108BD9-81ED-4DB2-BD59-A6C34878D82A}">
                    <a16:rowId xmlns:a16="http://schemas.microsoft.com/office/drawing/2014/main" val="7346608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hangingPunct="0">
                        <a:lnSpc>
                          <a:spcPct val="150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Presentasi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projek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instansi</a:t>
                      </a:r>
                      <a:endParaRPr lang="id-ID" sz="1200" dirty="0">
                        <a:effectLst/>
                      </a:endParaRPr>
                    </a:p>
                  </a:txBody>
                  <a:tcPr marL="20871" marR="20871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19 April 2021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871" marR="20871" marT="0" marB="0" anchor="ctr"/>
                </a:tc>
                <a:extLst>
                  <a:ext uri="{0D108BD9-81ED-4DB2-BD59-A6C34878D82A}">
                    <a16:rowId xmlns:a16="http://schemas.microsoft.com/office/drawing/2014/main" val="62610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90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6"/>
          <p:cNvGrpSpPr/>
          <p:nvPr/>
        </p:nvGrpSpPr>
        <p:grpSpPr>
          <a:xfrm>
            <a:off x="5335450" y="305675"/>
            <a:ext cx="3442075" cy="4472582"/>
            <a:chOff x="5335450" y="305675"/>
            <a:chExt cx="3442075" cy="4435325"/>
          </a:xfrm>
        </p:grpSpPr>
        <p:sp>
          <p:nvSpPr>
            <p:cNvPr id="267" name="Google Shape;267;p6"/>
            <p:cNvSpPr/>
            <p:nvPr/>
          </p:nvSpPr>
          <p:spPr>
            <a:xfrm>
              <a:off x="5422625" y="366700"/>
              <a:ext cx="3354900" cy="4374300"/>
            </a:xfrm>
            <a:prstGeom prst="rect">
              <a:avLst/>
            </a:pr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335450" y="305675"/>
              <a:ext cx="226800" cy="21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6"/>
          <p:cNvSpPr/>
          <p:nvPr/>
        </p:nvSpPr>
        <p:spPr>
          <a:xfrm>
            <a:off x="5008281" y="293582"/>
            <a:ext cx="3955621" cy="4366123"/>
          </a:xfrm>
          <a:prstGeom prst="rect">
            <a:avLst/>
          </a:prstGeom>
          <a:solidFill>
            <a:srgbClr val="477861">
              <a:alpha val="8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6"/>
          <p:cNvGrpSpPr/>
          <p:nvPr/>
        </p:nvGrpSpPr>
        <p:grpSpPr>
          <a:xfrm>
            <a:off x="1055000" y="365250"/>
            <a:ext cx="3355775" cy="4413000"/>
            <a:chOff x="1055000" y="365250"/>
            <a:chExt cx="3355775" cy="4413000"/>
          </a:xfrm>
        </p:grpSpPr>
        <p:sp>
          <p:nvSpPr>
            <p:cNvPr id="271" name="Google Shape;271;p6"/>
            <p:cNvSpPr/>
            <p:nvPr/>
          </p:nvSpPr>
          <p:spPr>
            <a:xfrm>
              <a:off x="1055000" y="512400"/>
              <a:ext cx="3216300" cy="4228500"/>
            </a:xfrm>
            <a:prstGeom prst="rect">
              <a:avLst/>
            </a:pr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194475" y="365250"/>
              <a:ext cx="3216300" cy="4413000"/>
            </a:xfrm>
            <a:prstGeom prst="rect">
              <a:avLst/>
            </a:pr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6"/>
          <p:cNvSpPr txBox="1">
            <a:spLocks noGrp="1"/>
          </p:cNvSpPr>
          <p:nvPr>
            <p:ph type="subTitle" idx="1"/>
          </p:nvPr>
        </p:nvSpPr>
        <p:spPr>
          <a:xfrm>
            <a:off x="1332773" y="1120151"/>
            <a:ext cx="2783763" cy="271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400" dirty="0" err="1">
                <a:solidFill>
                  <a:srgbClr val="1E2128"/>
                </a:solidFill>
              </a:rPr>
              <a:t>Pencatatan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transaksi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barang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secara</a:t>
            </a:r>
            <a:r>
              <a:rPr lang="en-US" sz="1400" dirty="0">
                <a:solidFill>
                  <a:srgbClr val="1E2128"/>
                </a:solidFill>
              </a:rPr>
              <a:t> manual pada </a:t>
            </a:r>
            <a:r>
              <a:rPr lang="en-US" sz="1400" dirty="0" err="1">
                <a:solidFill>
                  <a:srgbClr val="1E2128"/>
                </a:solidFill>
              </a:rPr>
              <a:t>gudang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bahan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makanan</a:t>
            </a:r>
            <a:endParaRPr lang="en-US" sz="1400" dirty="0">
              <a:solidFill>
                <a:srgbClr val="1E2128"/>
              </a:solidFill>
            </a:endParaRP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400" dirty="0" err="1">
                <a:solidFill>
                  <a:srgbClr val="1E2128"/>
                </a:solidFill>
              </a:rPr>
              <a:t>Tidak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sesuainya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perhitungan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transaksi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barang</a:t>
            </a:r>
            <a:r>
              <a:rPr lang="en-US" sz="1400" dirty="0">
                <a:solidFill>
                  <a:srgbClr val="1E2128"/>
                </a:solidFill>
              </a:rPr>
              <a:t> yang </a:t>
            </a:r>
            <a:r>
              <a:rPr lang="en-US" sz="1400" dirty="0" err="1">
                <a:solidFill>
                  <a:srgbClr val="1E2128"/>
                </a:solidFill>
              </a:rPr>
              <a:t>tertulis</a:t>
            </a:r>
            <a:r>
              <a:rPr lang="en-US" sz="1400" dirty="0">
                <a:solidFill>
                  <a:srgbClr val="1E2128"/>
                </a:solidFill>
              </a:rPr>
              <a:t> pada </a:t>
            </a:r>
            <a:r>
              <a:rPr lang="en-US" sz="1400" dirty="0" err="1">
                <a:solidFill>
                  <a:srgbClr val="1E2128"/>
                </a:solidFill>
              </a:rPr>
              <a:t>pencatatan</a:t>
            </a:r>
            <a:r>
              <a:rPr lang="en-US" sz="1400" dirty="0">
                <a:solidFill>
                  <a:srgbClr val="1E2128"/>
                </a:solidFill>
              </a:rPr>
              <a:t> manual</a:t>
            </a:r>
          </a:p>
        </p:txBody>
      </p:sp>
      <p:grpSp>
        <p:nvGrpSpPr>
          <p:cNvPr id="274" name="Google Shape;274;p6"/>
          <p:cNvGrpSpPr/>
          <p:nvPr/>
        </p:nvGrpSpPr>
        <p:grpSpPr>
          <a:xfrm>
            <a:off x="449828" y="1948341"/>
            <a:ext cx="1177225" cy="2896734"/>
            <a:chOff x="449828" y="1948341"/>
            <a:chExt cx="1177225" cy="2896734"/>
          </a:xfrm>
        </p:grpSpPr>
        <p:sp>
          <p:nvSpPr>
            <p:cNvPr id="275" name="Google Shape;275;p6"/>
            <p:cNvSpPr/>
            <p:nvPr/>
          </p:nvSpPr>
          <p:spPr>
            <a:xfrm>
              <a:off x="58982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6" name="Google Shape;276;p6"/>
            <p:cNvGrpSpPr/>
            <p:nvPr/>
          </p:nvGrpSpPr>
          <p:grpSpPr>
            <a:xfrm>
              <a:off x="449828" y="1948341"/>
              <a:ext cx="1177225" cy="2792548"/>
              <a:chOff x="1184225" y="238125"/>
              <a:chExt cx="2155300" cy="5067225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1661250" y="4271125"/>
                <a:ext cx="973325" cy="1034225"/>
              </a:xfrm>
              <a:custGeom>
                <a:avLst/>
                <a:gdLst/>
                <a:ahLst/>
                <a:cxnLst/>
                <a:rect l="l" t="t" r="r" b="b"/>
                <a:pathLst>
                  <a:path w="38933" h="41369" extrusionOk="0">
                    <a:moveTo>
                      <a:pt x="0" y="1"/>
                    </a:moveTo>
                    <a:lnTo>
                      <a:pt x="3824" y="41369"/>
                    </a:lnTo>
                    <a:lnTo>
                      <a:pt x="33720" y="41369"/>
                    </a:lnTo>
                    <a:lnTo>
                      <a:pt x="389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1184225" y="238125"/>
                <a:ext cx="2155300" cy="4033025"/>
              </a:xfrm>
              <a:custGeom>
                <a:avLst/>
                <a:gdLst/>
                <a:ahLst/>
                <a:cxnLst/>
                <a:rect l="l" t="t" r="r" b="b"/>
                <a:pathLst>
                  <a:path w="86212" h="161321" extrusionOk="0">
                    <a:moveTo>
                      <a:pt x="53450" y="1"/>
                    </a:moveTo>
                    <a:cubicBezTo>
                      <a:pt x="49957" y="1"/>
                      <a:pt x="43802" y="107090"/>
                      <a:pt x="43802" y="107090"/>
                    </a:cubicBezTo>
                    <a:cubicBezTo>
                      <a:pt x="43802" y="107090"/>
                      <a:pt x="44233" y="22617"/>
                      <a:pt x="40367" y="21573"/>
                    </a:cubicBezTo>
                    <a:cubicBezTo>
                      <a:pt x="40350" y="21569"/>
                      <a:pt x="40334" y="21567"/>
                      <a:pt x="40317" y="21567"/>
                    </a:cubicBezTo>
                    <a:cubicBezTo>
                      <a:pt x="36542" y="21567"/>
                      <a:pt x="41104" y="139078"/>
                      <a:pt x="40367" y="140117"/>
                    </a:cubicBezTo>
                    <a:cubicBezTo>
                      <a:pt x="40362" y="140125"/>
                      <a:pt x="40356" y="140129"/>
                      <a:pt x="40350" y="140129"/>
                    </a:cubicBezTo>
                    <a:cubicBezTo>
                      <a:pt x="39586" y="140129"/>
                      <a:pt x="36827" y="71635"/>
                      <a:pt x="34065" y="71635"/>
                    </a:cubicBezTo>
                    <a:cubicBezTo>
                      <a:pt x="31286" y="71635"/>
                      <a:pt x="33371" y="123778"/>
                      <a:pt x="33371" y="123778"/>
                    </a:cubicBezTo>
                    <a:cubicBezTo>
                      <a:pt x="33371" y="123778"/>
                      <a:pt x="20857" y="29917"/>
                      <a:pt x="16685" y="29569"/>
                    </a:cubicBezTo>
                    <a:cubicBezTo>
                      <a:pt x="16674" y="29568"/>
                      <a:pt x="16663" y="29567"/>
                      <a:pt x="16653" y="29567"/>
                    </a:cubicBezTo>
                    <a:cubicBezTo>
                      <a:pt x="12623" y="29567"/>
                      <a:pt x="24427" y="93555"/>
                      <a:pt x="24341" y="93555"/>
                    </a:cubicBezTo>
                    <a:cubicBezTo>
                      <a:pt x="24340" y="93555"/>
                      <a:pt x="24338" y="93548"/>
                      <a:pt x="24334" y="93533"/>
                    </a:cubicBezTo>
                    <a:cubicBezTo>
                      <a:pt x="23988" y="92143"/>
                      <a:pt x="10080" y="39654"/>
                      <a:pt x="6952" y="39654"/>
                    </a:cubicBezTo>
                    <a:cubicBezTo>
                      <a:pt x="3823" y="39654"/>
                      <a:pt x="29547" y="141507"/>
                      <a:pt x="29547" y="141507"/>
                    </a:cubicBezTo>
                    <a:cubicBezTo>
                      <a:pt x="29547" y="141507"/>
                      <a:pt x="8607" y="59109"/>
                      <a:pt x="4249" y="59109"/>
                    </a:cubicBezTo>
                    <a:cubicBezTo>
                      <a:pt x="4222" y="59109"/>
                      <a:pt x="4195" y="59112"/>
                      <a:pt x="4169" y="59119"/>
                    </a:cubicBezTo>
                    <a:cubicBezTo>
                      <a:pt x="1905" y="59685"/>
                      <a:pt x="7630" y="83812"/>
                      <a:pt x="13339" y="105753"/>
                    </a:cubicBezTo>
                    <a:lnTo>
                      <a:pt x="13339" y="105753"/>
                    </a:lnTo>
                    <a:cubicBezTo>
                      <a:pt x="9002" y="91885"/>
                      <a:pt x="4043" y="79231"/>
                      <a:pt x="390" y="79231"/>
                    </a:cubicBezTo>
                    <a:cubicBezTo>
                      <a:pt x="258" y="79231"/>
                      <a:pt x="128" y="79248"/>
                      <a:pt x="0" y="79281"/>
                    </a:cubicBezTo>
                    <a:lnTo>
                      <a:pt x="22598" y="161321"/>
                    </a:lnTo>
                    <a:lnTo>
                      <a:pt x="52838" y="161321"/>
                    </a:lnTo>
                    <a:cubicBezTo>
                      <a:pt x="52838" y="161321"/>
                      <a:pt x="86211" y="41041"/>
                      <a:pt x="79955" y="37220"/>
                    </a:cubicBezTo>
                    <a:lnTo>
                      <a:pt x="79955" y="37220"/>
                    </a:lnTo>
                    <a:lnTo>
                      <a:pt x="50059" y="157497"/>
                    </a:lnTo>
                    <a:cubicBezTo>
                      <a:pt x="50059" y="157497"/>
                      <a:pt x="66744" y="52165"/>
                      <a:pt x="65354" y="48341"/>
                    </a:cubicBezTo>
                    <a:cubicBezTo>
                      <a:pt x="65325" y="48260"/>
                      <a:pt x="65289" y="48221"/>
                      <a:pt x="65246" y="48221"/>
                    </a:cubicBezTo>
                    <a:cubicBezTo>
                      <a:pt x="63294" y="48221"/>
                      <a:pt x="47971" y="132817"/>
                      <a:pt x="47971" y="132817"/>
                    </a:cubicBezTo>
                    <a:cubicBezTo>
                      <a:pt x="47971" y="132817"/>
                      <a:pt x="57010" y="1760"/>
                      <a:pt x="53533" y="21"/>
                    </a:cubicBezTo>
                    <a:cubicBezTo>
                      <a:pt x="53505" y="8"/>
                      <a:pt x="53478" y="1"/>
                      <a:pt x="53450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1661250" y="4271125"/>
                <a:ext cx="656175" cy="1034225"/>
              </a:xfrm>
              <a:custGeom>
                <a:avLst/>
                <a:gdLst/>
                <a:ahLst/>
                <a:cxnLst/>
                <a:rect l="l" t="t" r="r" b="b"/>
                <a:pathLst>
                  <a:path w="26247" h="41369" extrusionOk="0">
                    <a:moveTo>
                      <a:pt x="0" y="1"/>
                    </a:moveTo>
                    <a:lnTo>
                      <a:pt x="3824" y="41369"/>
                    </a:lnTo>
                    <a:lnTo>
                      <a:pt x="26246" y="41369"/>
                    </a:lnTo>
                    <a:lnTo>
                      <a:pt x="35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24;ga7b85da1d8_6_0">
            <a:extLst>
              <a:ext uri="{FF2B5EF4-FFF2-40B4-BE49-F238E27FC236}">
                <a16:creationId xmlns:a16="http://schemas.microsoft.com/office/drawing/2014/main" id="{068EC9E7-A78D-4E42-B763-FD7AE04B243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1100" y="699105"/>
            <a:ext cx="2324100" cy="402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PERMASALAHAN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43" name="Google Shape;124;ga7b85da1d8_6_0">
            <a:extLst>
              <a:ext uri="{FF2B5EF4-FFF2-40B4-BE49-F238E27FC236}">
                <a16:creationId xmlns:a16="http://schemas.microsoft.com/office/drawing/2014/main" id="{6B25450F-4110-4ED6-B0AD-8FFBFD1AC339}"/>
              </a:ext>
            </a:extLst>
          </p:cNvPr>
          <p:cNvSpPr txBox="1">
            <a:spLocks/>
          </p:cNvSpPr>
          <p:nvPr/>
        </p:nvSpPr>
        <p:spPr>
          <a:xfrm>
            <a:off x="5824040" y="699104"/>
            <a:ext cx="2324100" cy="40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None/>
              <a:defRPr sz="24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SOLUSI</a:t>
            </a:r>
          </a:p>
        </p:txBody>
      </p:sp>
      <p:sp>
        <p:nvSpPr>
          <p:cNvPr id="44" name="Google Shape;273;p6">
            <a:extLst>
              <a:ext uri="{FF2B5EF4-FFF2-40B4-BE49-F238E27FC236}">
                <a16:creationId xmlns:a16="http://schemas.microsoft.com/office/drawing/2014/main" id="{4D305A54-3C43-44B0-AC99-4080C090F0A1}"/>
              </a:ext>
            </a:extLst>
          </p:cNvPr>
          <p:cNvSpPr txBox="1">
            <a:spLocks/>
          </p:cNvSpPr>
          <p:nvPr/>
        </p:nvSpPr>
        <p:spPr>
          <a:xfrm>
            <a:off x="5594208" y="1120151"/>
            <a:ext cx="2872967" cy="271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dirty="0">
                <a:solidFill>
                  <a:srgbClr val="1E2128"/>
                </a:solidFill>
              </a:rPr>
              <a:t>Dari </a:t>
            </a:r>
            <a:r>
              <a:rPr lang="en-US" sz="1400" dirty="0" err="1">
                <a:solidFill>
                  <a:srgbClr val="1E2128"/>
                </a:solidFill>
              </a:rPr>
              <a:t>permasalahan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tersebut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maka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solusinya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adalah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merancang</a:t>
            </a:r>
            <a:r>
              <a:rPr lang="en-US" sz="1400" dirty="0">
                <a:solidFill>
                  <a:srgbClr val="1E2128"/>
                </a:solidFill>
              </a:rPr>
              <a:t> dan </a:t>
            </a:r>
            <a:r>
              <a:rPr lang="en-US" sz="1400" dirty="0" err="1">
                <a:solidFill>
                  <a:srgbClr val="1E2128"/>
                </a:solidFill>
              </a:rPr>
              <a:t>membangun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sistem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informasi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pergudangan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bahan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makanan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untuk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gudang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bahan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  <a:r>
              <a:rPr lang="en-US" sz="1400" dirty="0" err="1">
                <a:solidFill>
                  <a:srgbClr val="1E2128"/>
                </a:solidFill>
              </a:rPr>
              <a:t>makanan</a:t>
            </a:r>
            <a:r>
              <a:rPr lang="en-US" sz="1400" dirty="0">
                <a:solidFill>
                  <a:srgbClr val="1E2128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7"/>
          <p:cNvGrpSpPr/>
          <p:nvPr/>
        </p:nvGrpSpPr>
        <p:grpSpPr>
          <a:xfrm>
            <a:off x="4847239" y="1076541"/>
            <a:ext cx="3753942" cy="4066958"/>
            <a:chOff x="4923439" y="1076541"/>
            <a:chExt cx="3753942" cy="4066958"/>
          </a:xfrm>
        </p:grpSpPr>
        <p:grpSp>
          <p:nvGrpSpPr>
            <p:cNvPr id="286" name="Google Shape;286;p7"/>
            <p:cNvGrpSpPr/>
            <p:nvPr/>
          </p:nvGrpSpPr>
          <p:grpSpPr>
            <a:xfrm>
              <a:off x="4923439" y="1076541"/>
              <a:ext cx="3753942" cy="4066958"/>
              <a:chOff x="1408750" y="238125"/>
              <a:chExt cx="5152975" cy="5238225"/>
            </a:xfrm>
          </p:grpSpPr>
          <p:sp>
            <p:nvSpPr>
              <p:cNvPr id="287" name="Google Shape;287;p7"/>
              <p:cNvSpPr/>
              <p:nvPr/>
            </p:nvSpPr>
            <p:spPr>
              <a:xfrm>
                <a:off x="1408750" y="2955775"/>
                <a:ext cx="2264475" cy="1414525"/>
              </a:xfrm>
              <a:custGeom>
                <a:avLst/>
                <a:gdLst/>
                <a:ahLst/>
                <a:cxnLst/>
                <a:rect l="l" t="t" r="r" b="b"/>
                <a:pathLst>
                  <a:path w="90579" h="56581" extrusionOk="0">
                    <a:moveTo>
                      <a:pt x="45411" y="1"/>
                    </a:moveTo>
                    <a:cubicBezTo>
                      <a:pt x="45399" y="1"/>
                      <a:pt x="45388" y="1"/>
                      <a:pt x="45377" y="2"/>
                    </a:cubicBezTo>
                    <a:lnTo>
                      <a:pt x="908" y="2041"/>
                    </a:lnTo>
                    <a:cubicBezTo>
                      <a:pt x="301" y="2069"/>
                      <a:pt x="0" y="2792"/>
                      <a:pt x="409" y="3243"/>
                    </a:cubicBezTo>
                    <a:lnTo>
                      <a:pt x="48545" y="56345"/>
                    </a:lnTo>
                    <a:cubicBezTo>
                      <a:pt x="48683" y="56496"/>
                      <a:pt x="48876" y="56581"/>
                      <a:pt x="49077" y="56581"/>
                    </a:cubicBezTo>
                    <a:cubicBezTo>
                      <a:pt x="49126" y="56581"/>
                      <a:pt x="49176" y="56576"/>
                      <a:pt x="49225" y="56565"/>
                    </a:cubicBezTo>
                    <a:lnTo>
                      <a:pt x="89816" y="48083"/>
                    </a:lnTo>
                    <a:cubicBezTo>
                      <a:pt x="90368" y="47969"/>
                      <a:pt x="90579" y="47292"/>
                      <a:pt x="90191" y="46884"/>
                    </a:cubicBezTo>
                    <a:lnTo>
                      <a:pt x="45931" y="226"/>
                    </a:lnTo>
                    <a:cubicBezTo>
                      <a:pt x="45795" y="82"/>
                      <a:pt x="45607" y="1"/>
                      <a:pt x="45411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1532050" y="2972425"/>
                <a:ext cx="2048325" cy="1297475"/>
              </a:xfrm>
              <a:custGeom>
                <a:avLst/>
                <a:gdLst/>
                <a:ahLst/>
                <a:cxnLst/>
                <a:rect l="l" t="t" r="r" b="b"/>
                <a:pathLst>
                  <a:path w="81933" h="51899" extrusionOk="0">
                    <a:moveTo>
                      <a:pt x="40166" y="0"/>
                    </a:moveTo>
                    <a:cubicBezTo>
                      <a:pt x="40157" y="0"/>
                      <a:pt x="40148" y="1"/>
                      <a:pt x="40139" y="1"/>
                    </a:cubicBezTo>
                    <a:lnTo>
                      <a:pt x="768" y="1820"/>
                    </a:lnTo>
                    <a:cubicBezTo>
                      <a:pt x="254" y="1844"/>
                      <a:pt x="0" y="2456"/>
                      <a:pt x="345" y="2837"/>
                    </a:cubicBezTo>
                    <a:lnTo>
                      <a:pt x="45629" y="51699"/>
                    </a:lnTo>
                    <a:cubicBezTo>
                      <a:pt x="45746" y="51828"/>
                      <a:pt x="45910" y="51898"/>
                      <a:pt x="46080" y="51898"/>
                    </a:cubicBezTo>
                    <a:cubicBezTo>
                      <a:pt x="46121" y="51898"/>
                      <a:pt x="46163" y="51894"/>
                      <a:pt x="46205" y="51886"/>
                    </a:cubicBezTo>
                    <a:lnTo>
                      <a:pt x="81288" y="45077"/>
                    </a:lnTo>
                    <a:cubicBezTo>
                      <a:pt x="81755" y="44979"/>
                      <a:pt x="81933" y="44408"/>
                      <a:pt x="81606" y="44063"/>
                    </a:cubicBezTo>
                    <a:lnTo>
                      <a:pt x="40607" y="190"/>
                    </a:lnTo>
                    <a:cubicBezTo>
                      <a:pt x="40493" y="68"/>
                      <a:pt x="40333" y="0"/>
                      <a:pt x="401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1813150" y="3130000"/>
                <a:ext cx="764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30596" h="2787" extrusionOk="0">
                    <a:moveTo>
                      <a:pt x="29004" y="0"/>
                    </a:moveTo>
                    <a:cubicBezTo>
                      <a:pt x="26965" y="0"/>
                      <a:pt x="24931" y="74"/>
                      <a:pt x="22900" y="177"/>
                    </a:cubicBezTo>
                    <a:cubicBezTo>
                      <a:pt x="20341" y="300"/>
                      <a:pt x="17789" y="501"/>
                      <a:pt x="15238" y="719"/>
                    </a:cubicBezTo>
                    <a:cubicBezTo>
                      <a:pt x="12689" y="963"/>
                      <a:pt x="10142" y="1221"/>
                      <a:pt x="7602" y="1558"/>
                    </a:cubicBezTo>
                    <a:cubicBezTo>
                      <a:pt x="5062" y="1887"/>
                      <a:pt x="2525" y="2263"/>
                      <a:pt x="0" y="2772"/>
                    </a:cubicBezTo>
                    <a:cubicBezTo>
                      <a:pt x="513" y="2782"/>
                      <a:pt x="1024" y="2787"/>
                      <a:pt x="1535" y="2787"/>
                    </a:cubicBezTo>
                    <a:cubicBezTo>
                      <a:pt x="3595" y="2787"/>
                      <a:pt x="5647" y="2713"/>
                      <a:pt x="7696" y="2609"/>
                    </a:cubicBezTo>
                    <a:cubicBezTo>
                      <a:pt x="10256" y="2487"/>
                      <a:pt x="12808" y="2286"/>
                      <a:pt x="15359" y="2069"/>
                    </a:cubicBezTo>
                    <a:cubicBezTo>
                      <a:pt x="17907" y="1828"/>
                      <a:pt x="20455" y="1569"/>
                      <a:pt x="22995" y="1232"/>
                    </a:cubicBezTo>
                    <a:cubicBezTo>
                      <a:pt x="25535" y="903"/>
                      <a:pt x="28072" y="527"/>
                      <a:pt x="30596" y="16"/>
                    </a:cubicBezTo>
                    <a:cubicBezTo>
                      <a:pt x="30065" y="5"/>
                      <a:pt x="29534" y="0"/>
                      <a:pt x="29004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1918875" y="3234850"/>
                <a:ext cx="74465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9786" h="2723" extrusionOk="0">
                    <a:moveTo>
                      <a:pt x="28036" y="0"/>
                    </a:moveTo>
                    <a:cubicBezTo>
                      <a:pt x="26116" y="0"/>
                      <a:pt x="24203" y="68"/>
                      <a:pt x="22291" y="164"/>
                    </a:cubicBezTo>
                    <a:cubicBezTo>
                      <a:pt x="19800" y="281"/>
                      <a:pt x="17315" y="475"/>
                      <a:pt x="14832" y="687"/>
                    </a:cubicBezTo>
                    <a:cubicBezTo>
                      <a:pt x="12352" y="924"/>
                      <a:pt x="9872" y="1177"/>
                      <a:pt x="7400" y="1507"/>
                    </a:cubicBezTo>
                    <a:cubicBezTo>
                      <a:pt x="4926" y="1831"/>
                      <a:pt x="2458" y="2200"/>
                      <a:pt x="0" y="2704"/>
                    </a:cubicBezTo>
                    <a:cubicBezTo>
                      <a:pt x="563" y="2717"/>
                      <a:pt x="1126" y="2722"/>
                      <a:pt x="1687" y="2722"/>
                    </a:cubicBezTo>
                    <a:cubicBezTo>
                      <a:pt x="3628" y="2722"/>
                      <a:pt x="5562" y="2654"/>
                      <a:pt x="7494" y="2558"/>
                    </a:cubicBezTo>
                    <a:cubicBezTo>
                      <a:pt x="9986" y="2442"/>
                      <a:pt x="12470" y="2247"/>
                      <a:pt x="14953" y="2036"/>
                    </a:cubicBezTo>
                    <a:cubicBezTo>
                      <a:pt x="17435" y="1801"/>
                      <a:pt x="19914" y="1549"/>
                      <a:pt x="22387" y="1218"/>
                    </a:cubicBezTo>
                    <a:cubicBezTo>
                      <a:pt x="24860" y="895"/>
                      <a:pt x="27329" y="525"/>
                      <a:pt x="29785" y="20"/>
                    </a:cubicBezTo>
                    <a:cubicBezTo>
                      <a:pt x="29201" y="7"/>
                      <a:pt x="28618" y="0"/>
                      <a:pt x="28036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2024600" y="3338350"/>
                <a:ext cx="7404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709" extrusionOk="0">
                    <a:moveTo>
                      <a:pt x="27851" y="0"/>
                    </a:moveTo>
                    <a:cubicBezTo>
                      <a:pt x="25951" y="0"/>
                      <a:pt x="24058" y="66"/>
                      <a:pt x="22167" y="161"/>
                    </a:cubicBezTo>
                    <a:cubicBezTo>
                      <a:pt x="19689" y="275"/>
                      <a:pt x="17218" y="468"/>
                      <a:pt x="14749" y="679"/>
                    </a:cubicBezTo>
                    <a:cubicBezTo>
                      <a:pt x="12283" y="915"/>
                      <a:pt x="9816" y="1167"/>
                      <a:pt x="7358" y="1496"/>
                    </a:cubicBezTo>
                    <a:cubicBezTo>
                      <a:pt x="4898" y="1818"/>
                      <a:pt x="2444" y="2187"/>
                      <a:pt x="1" y="2689"/>
                    </a:cubicBezTo>
                    <a:cubicBezTo>
                      <a:pt x="580" y="2702"/>
                      <a:pt x="1158" y="2708"/>
                      <a:pt x="1736" y="2708"/>
                    </a:cubicBezTo>
                    <a:cubicBezTo>
                      <a:pt x="3646" y="2708"/>
                      <a:pt x="5551" y="2642"/>
                      <a:pt x="7453" y="2547"/>
                    </a:cubicBezTo>
                    <a:cubicBezTo>
                      <a:pt x="9930" y="2432"/>
                      <a:pt x="12401" y="2239"/>
                      <a:pt x="14871" y="2030"/>
                    </a:cubicBezTo>
                    <a:cubicBezTo>
                      <a:pt x="17337" y="1796"/>
                      <a:pt x="19803" y="1544"/>
                      <a:pt x="22262" y="1214"/>
                    </a:cubicBezTo>
                    <a:cubicBezTo>
                      <a:pt x="24722" y="893"/>
                      <a:pt x="27175" y="524"/>
                      <a:pt x="29618" y="20"/>
                    </a:cubicBezTo>
                    <a:cubicBezTo>
                      <a:pt x="29029" y="7"/>
                      <a:pt x="28439" y="0"/>
                      <a:pt x="27851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2113350" y="3440900"/>
                <a:ext cx="747050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29882" h="2731" extrusionOk="0">
                    <a:moveTo>
                      <a:pt x="28169" y="0"/>
                    </a:moveTo>
                    <a:cubicBezTo>
                      <a:pt x="26229" y="0"/>
                      <a:pt x="24295" y="68"/>
                      <a:pt x="22364" y="165"/>
                    </a:cubicBezTo>
                    <a:cubicBezTo>
                      <a:pt x="19864" y="283"/>
                      <a:pt x="17372" y="478"/>
                      <a:pt x="14880" y="690"/>
                    </a:cubicBezTo>
                    <a:cubicBezTo>
                      <a:pt x="12392" y="929"/>
                      <a:pt x="9904" y="1182"/>
                      <a:pt x="7424" y="1514"/>
                    </a:cubicBezTo>
                    <a:cubicBezTo>
                      <a:pt x="4943" y="1838"/>
                      <a:pt x="2465" y="2209"/>
                      <a:pt x="1" y="2713"/>
                    </a:cubicBezTo>
                    <a:cubicBezTo>
                      <a:pt x="560" y="2725"/>
                      <a:pt x="1119" y="2731"/>
                      <a:pt x="1677" y="2731"/>
                    </a:cubicBezTo>
                    <a:cubicBezTo>
                      <a:pt x="3629" y="2731"/>
                      <a:pt x="5575" y="2662"/>
                      <a:pt x="7518" y="2563"/>
                    </a:cubicBezTo>
                    <a:cubicBezTo>
                      <a:pt x="10019" y="2447"/>
                      <a:pt x="12510" y="2252"/>
                      <a:pt x="15002" y="2041"/>
                    </a:cubicBezTo>
                    <a:cubicBezTo>
                      <a:pt x="17491" y="1805"/>
                      <a:pt x="19979" y="1551"/>
                      <a:pt x="22459" y="1219"/>
                    </a:cubicBezTo>
                    <a:cubicBezTo>
                      <a:pt x="24939" y="896"/>
                      <a:pt x="27417" y="525"/>
                      <a:pt x="29881" y="19"/>
                    </a:cubicBezTo>
                    <a:cubicBezTo>
                      <a:pt x="29310" y="6"/>
                      <a:pt x="28739" y="0"/>
                      <a:pt x="28169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2219100" y="3543225"/>
                <a:ext cx="75667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0267" h="2761" extrusionOk="0">
                    <a:moveTo>
                      <a:pt x="28620" y="1"/>
                    </a:moveTo>
                    <a:cubicBezTo>
                      <a:pt x="26625" y="1"/>
                      <a:pt x="24637" y="72"/>
                      <a:pt x="22652" y="173"/>
                    </a:cubicBezTo>
                    <a:cubicBezTo>
                      <a:pt x="20121" y="292"/>
                      <a:pt x="17596" y="491"/>
                      <a:pt x="15073" y="706"/>
                    </a:cubicBezTo>
                    <a:cubicBezTo>
                      <a:pt x="12551" y="947"/>
                      <a:pt x="10032" y="1203"/>
                      <a:pt x="7519" y="1538"/>
                    </a:cubicBezTo>
                    <a:cubicBezTo>
                      <a:pt x="5006" y="1865"/>
                      <a:pt x="2497" y="2238"/>
                      <a:pt x="0" y="2745"/>
                    </a:cubicBezTo>
                    <a:cubicBezTo>
                      <a:pt x="539" y="2756"/>
                      <a:pt x="1076" y="2761"/>
                      <a:pt x="1614" y="2761"/>
                    </a:cubicBezTo>
                    <a:cubicBezTo>
                      <a:pt x="3619" y="2761"/>
                      <a:pt x="5617" y="2689"/>
                      <a:pt x="7614" y="2589"/>
                    </a:cubicBezTo>
                    <a:cubicBezTo>
                      <a:pt x="10146" y="2468"/>
                      <a:pt x="12671" y="2270"/>
                      <a:pt x="15194" y="2056"/>
                    </a:cubicBezTo>
                    <a:cubicBezTo>
                      <a:pt x="17715" y="1817"/>
                      <a:pt x="20235" y="1561"/>
                      <a:pt x="22748" y="1227"/>
                    </a:cubicBezTo>
                    <a:cubicBezTo>
                      <a:pt x="25260" y="901"/>
                      <a:pt x="27770" y="526"/>
                      <a:pt x="30267" y="18"/>
                    </a:cubicBezTo>
                    <a:cubicBezTo>
                      <a:pt x="29717" y="6"/>
                      <a:pt x="29168" y="1"/>
                      <a:pt x="286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2324825" y="3647450"/>
                <a:ext cx="743875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29755" h="2720" extrusionOk="0">
                    <a:moveTo>
                      <a:pt x="28004" y="1"/>
                    </a:moveTo>
                    <a:cubicBezTo>
                      <a:pt x="26087" y="1"/>
                      <a:pt x="24176" y="68"/>
                      <a:pt x="22268" y="164"/>
                    </a:cubicBezTo>
                    <a:cubicBezTo>
                      <a:pt x="19779" y="280"/>
                      <a:pt x="17296" y="474"/>
                      <a:pt x="14816" y="685"/>
                    </a:cubicBezTo>
                    <a:cubicBezTo>
                      <a:pt x="12338" y="922"/>
                      <a:pt x="9861" y="1175"/>
                      <a:pt x="7391" y="1505"/>
                    </a:cubicBezTo>
                    <a:cubicBezTo>
                      <a:pt x="4921" y="1828"/>
                      <a:pt x="2455" y="2198"/>
                      <a:pt x="0" y="2701"/>
                    </a:cubicBezTo>
                    <a:cubicBezTo>
                      <a:pt x="570" y="2714"/>
                      <a:pt x="1139" y="2720"/>
                      <a:pt x="1707" y="2720"/>
                    </a:cubicBezTo>
                    <a:cubicBezTo>
                      <a:pt x="3638" y="2720"/>
                      <a:pt x="5563" y="2652"/>
                      <a:pt x="7485" y="2556"/>
                    </a:cubicBezTo>
                    <a:cubicBezTo>
                      <a:pt x="9975" y="2441"/>
                      <a:pt x="12457" y="2247"/>
                      <a:pt x="14938" y="2036"/>
                    </a:cubicBezTo>
                    <a:cubicBezTo>
                      <a:pt x="17416" y="1801"/>
                      <a:pt x="19894" y="1549"/>
                      <a:pt x="22363" y="1218"/>
                    </a:cubicBezTo>
                    <a:cubicBezTo>
                      <a:pt x="24833" y="896"/>
                      <a:pt x="27300" y="526"/>
                      <a:pt x="29754" y="21"/>
                    </a:cubicBezTo>
                    <a:cubicBezTo>
                      <a:pt x="29170" y="7"/>
                      <a:pt x="28587" y="1"/>
                      <a:pt x="28004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2430550" y="3750375"/>
                <a:ext cx="7463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29854" h="2728" extrusionOk="0">
                    <a:moveTo>
                      <a:pt x="28120" y="1"/>
                    </a:moveTo>
                    <a:cubicBezTo>
                      <a:pt x="26189" y="1"/>
                      <a:pt x="24264" y="68"/>
                      <a:pt x="22341" y="165"/>
                    </a:cubicBezTo>
                    <a:cubicBezTo>
                      <a:pt x="19844" y="282"/>
                      <a:pt x="17355" y="478"/>
                      <a:pt x="14865" y="690"/>
                    </a:cubicBezTo>
                    <a:cubicBezTo>
                      <a:pt x="12379" y="927"/>
                      <a:pt x="9894" y="1181"/>
                      <a:pt x="7416" y="1512"/>
                    </a:cubicBezTo>
                    <a:cubicBezTo>
                      <a:pt x="4936" y="1835"/>
                      <a:pt x="2462" y="2206"/>
                      <a:pt x="0" y="2709"/>
                    </a:cubicBezTo>
                    <a:cubicBezTo>
                      <a:pt x="567" y="2722"/>
                      <a:pt x="1133" y="2728"/>
                      <a:pt x="1698" y="2728"/>
                    </a:cubicBezTo>
                    <a:cubicBezTo>
                      <a:pt x="3640" y="2728"/>
                      <a:pt x="5576" y="2659"/>
                      <a:pt x="7511" y="2562"/>
                    </a:cubicBezTo>
                    <a:cubicBezTo>
                      <a:pt x="10008" y="2446"/>
                      <a:pt x="12499" y="2250"/>
                      <a:pt x="14987" y="2040"/>
                    </a:cubicBezTo>
                    <a:cubicBezTo>
                      <a:pt x="17473" y="1804"/>
                      <a:pt x="19958" y="1551"/>
                      <a:pt x="22437" y="1219"/>
                    </a:cubicBezTo>
                    <a:cubicBezTo>
                      <a:pt x="24916" y="896"/>
                      <a:pt x="27390" y="525"/>
                      <a:pt x="29853" y="20"/>
                    </a:cubicBezTo>
                    <a:cubicBezTo>
                      <a:pt x="29275" y="7"/>
                      <a:pt x="28697" y="1"/>
                      <a:pt x="281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2536250" y="3857800"/>
                <a:ext cx="712450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2568" extrusionOk="0">
                    <a:moveTo>
                      <a:pt x="26345" y="0"/>
                    </a:moveTo>
                    <a:cubicBezTo>
                      <a:pt x="24668" y="0"/>
                      <a:pt x="22996" y="54"/>
                      <a:pt x="21327" y="131"/>
                    </a:cubicBezTo>
                    <a:cubicBezTo>
                      <a:pt x="18943" y="232"/>
                      <a:pt x="16565" y="412"/>
                      <a:pt x="14190" y="610"/>
                    </a:cubicBezTo>
                    <a:cubicBezTo>
                      <a:pt x="11817" y="831"/>
                      <a:pt x="9444" y="1070"/>
                      <a:pt x="7079" y="1386"/>
                    </a:cubicBezTo>
                    <a:cubicBezTo>
                      <a:pt x="4712" y="1695"/>
                      <a:pt x="2351" y="2049"/>
                      <a:pt x="0" y="2538"/>
                    </a:cubicBezTo>
                    <a:cubicBezTo>
                      <a:pt x="701" y="2559"/>
                      <a:pt x="1400" y="2568"/>
                      <a:pt x="2099" y="2568"/>
                    </a:cubicBezTo>
                    <a:cubicBezTo>
                      <a:pt x="3794" y="2568"/>
                      <a:pt x="5484" y="2514"/>
                      <a:pt x="7171" y="2436"/>
                    </a:cubicBezTo>
                    <a:cubicBezTo>
                      <a:pt x="9555" y="2336"/>
                      <a:pt x="11932" y="2155"/>
                      <a:pt x="14308" y="1960"/>
                    </a:cubicBezTo>
                    <a:cubicBezTo>
                      <a:pt x="16681" y="1740"/>
                      <a:pt x="19055" y="1501"/>
                      <a:pt x="21420" y="1185"/>
                    </a:cubicBezTo>
                    <a:cubicBezTo>
                      <a:pt x="23786" y="878"/>
                      <a:pt x="26148" y="522"/>
                      <a:pt x="28498" y="32"/>
                    </a:cubicBezTo>
                    <a:cubicBezTo>
                      <a:pt x="27779" y="10"/>
                      <a:pt x="27062" y="0"/>
                      <a:pt x="26345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1729750" y="2934175"/>
                <a:ext cx="623325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24933" h="5951" extrusionOk="0">
                    <a:moveTo>
                      <a:pt x="22240" y="0"/>
                    </a:moveTo>
                    <a:lnTo>
                      <a:pt x="0" y="1134"/>
                    </a:lnTo>
                    <a:lnTo>
                      <a:pt x="2975" y="5950"/>
                    </a:lnTo>
                    <a:lnTo>
                      <a:pt x="24932" y="4180"/>
                    </a:lnTo>
                    <a:lnTo>
                      <a:pt x="22240" y="0"/>
                    </a:lnTo>
                    <a:close/>
                  </a:path>
                </a:pathLst>
              </a:custGeom>
              <a:solidFill>
                <a:srgbClr val="B3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2896675" y="3590800"/>
                <a:ext cx="7136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28545" h="18217" extrusionOk="0">
                    <a:moveTo>
                      <a:pt x="12701" y="0"/>
                    </a:moveTo>
                    <a:cubicBezTo>
                      <a:pt x="11495" y="0"/>
                      <a:pt x="10466" y="60"/>
                      <a:pt x="9845" y="85"/>
                    </a:cubicBezTo>
                    <a:cubicBezTo>
                      <a:pt x="9763" y="88"/>
                      <a:pt x="9670" y="90"/>
                      <a:pt x="9568" y="90"/>
                    </a:cubicBezTo>
                    <a:cubicBezTo>
                      <a:pt x="8851" y="90"/>
                      <a:pt x="7677" y="19"/>
                      <a:pt x="6414" y="19"/>
                    </a:cubicBezTo>
                    <a:cubicBezTo>
                      <a:pt x="4002" y="19"/>
                      <a:pt x="1267" y="278"/>
                      <a:pt x="780" y="1785"/>
                    </a:cubicBezTo>
                    <a:cubicBezTo>
                      <a:pt x="0" y="4192"/>
                      <a:pt x="13742" y="5397"/>
                      <a:pt x="14095" y="5467"/>
                    </a:cubicBezTo>
                    <a:cubicBezTo>
                      <a:pt x="14450" y="5538"/>
                      <a:pt x="25995" y="18217"/>
                      <a:pt x="25995" y="18217"/>
                    </a:cubicBezTo>
                    <a:cubicBezTo>
                      <a:pt x="25995" y="18217"/>
                      <a:pt x="28545" y="15242"/>
                      <a:pt x="28545" y="12267"/>
                    </a:cubicBezTo>
                    <a:cubicBezTo>
                      <a:pt x="28545" y="9292"/>
                      <a:pt x="22808" y="2775"/>
                      <a:pt x="19762" y="1217"/>
                    </a:cubicBezTo>
                    <a:cubicBezTo>
                      <a:pt x="17783" y="205"/>
                      <a:pt x="14937" y="0"/>
                      <a:pt x="12701" y="0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3447350" y="3897475"/>
                <a:ext cx="757425" cy="851125"/>
              </a:xfrm>
              <a:custGeom>
                <a:avLst/>
                <a:gdLst/>
                <a:ahLst/>
                <a:cxnLst/>
                <a:rect l="l" t="t" r="r" b="b"/>
                <a:pathLst>
                  <a:path w="30297" h="34045" extrusionOk="0">
                    <a:moveTo>
                      <a:pt x="6518" y="0"/>
                    </a:moveTo>
                    <a:lnTo>
                      <a:pt x="0" y="17023"/>
                    </a:lnTo>
                    <a:lnTo>
                      <a:pt x="26227" y="34045"/>
                    </a:lnTo>
                    <a:lnTo>
                      <a:pt x="30297" y="14897"/>
                    </a:lnTo>
                    <a:lnTo>
                      <a:pt x="6518" y="0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4329100" y="2024975"/>
                <a:ext cx="1273950" cy="1580475"/>
              </a:xfrm>
              <a:custGeom>
                <a:avLst/>
                <a:gdLst/>
                <a:ahLst/>
                <a:cxnLst/>
                <a:rect l="l" t="t" r="r" b="b"/>
                <a:pathLst>
                  <a:path w="50958" h="63219" extrusionOk="0">
                    <a:moveTo>
                      <a:pt x="29578" y="1"/>
                    </a:moveTo>
                    <a:lnTo>
                      <a:pt x="0" y="17028"/>
                    </a:lnTo>
                    <a:cubicBezTo>
                      <a:pt x="0" y="17028"/>
                      <a:pt x="6331" y="51970"/>
                      <a:pt x="7914" y="60110"/>
                    </a:cubicBezTo>
                    <a:cubicBezTo>
                      <a:pt x="8324" y="62217"/>
                      <a:pt x="9893" y="63218"/>
                      <a:pt x="12387" y="63218"/>
                    </a:cubicBezTo>
                    <a:cubicBezTo>
                      <a:pt x="19522" y="63218"/>
                      <a:pt x="34221" y="55024"/>
                      <a:pt x="50958" y="41118"/>
                    </a:cubicBezTo>
                    <a:cubicBezTo>
                      <a:pt x="41550" y="32527"/>
                      <a:pt x="29578" y="1"/>
                      <a:pt x="29578" y="1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3799275" y="2669750"/>
                <a:ext cx="2762450" cy="2805525"/>
              </a:xfrm>
              <a:custGeom>
                <a:avLst/>
                <a:gdLst/>
                <a:ahLst/>
                <a:cxnLst/>
                <a:rect l="l" t="t" r="r" b="b"/>
                <a:pathLst>
                  <a:path w="110498" h="112221" extrusionOk="0">
                    <a:moveTo>
                      <a:pt x="71459" y="1"/>
                    </a:moveTo>
                    <a:cubicBezTo>
                      <a:pt x="71458" y="1"/>
                      <a:pt x="71458" y="1"/>
                      <a:pt x="71457" y="1"/>
                    </a:cubicBezTo>
                    <a:cubicBezTo>
                      <a:pt x="71457" y="1"/>
                      <a:pt x="6444" y="14394"/>
                      <a:pt x="3223" y="33669"/>
                    </a:cubicBezTo>
                    <a:cubicBezTo>
                      <a:pt x="1" y="52942"/>
                      <a:pt x="11020" y="112187"/>
                      <a:pt x="11020" y="112187"/>
                    </a:cubicBezTo>
                    <a:lnTo>
                      <a:pt x="91736" y="112220"/>
                    </a:lnTo>
                    <a:cubicBezTo>
                      <a:pt x="91736" y="112220"/>
                      <a:pt x="110497" y="1"/>
                      <a:pt x="71459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4204750" y="2498975"/>
                <a:ext cx="1263525" cy="662900"/>
              </a:xfrm>
              <a:custGeom>
                <a:avLst/>
                <a:gdLst/>
                <a:ahLst/>
                <a:cxnLst/>
                <a:rect l="l" t="t" r="r" b="b"/>
                <a:pathLst>
                  <a:path w="50541" h="26516" extrusionOk="0">
                    <a:moveTo>
                      <a:pt x="46574" y="1"/>
                    </a:moveTo>
                    <a:lnTo>
                      <a:pt x="4240" y="19191"/>
                    </a:lnTo>
                    <a:lnTo>
                      <a:pt x="1" y="26515"/>
                    </a:lnTo>
                    <a:lnTo>
                      <a:pt x="50541" y="7955"/>
                    </a:lnTo>
                    <a:lnTo>
                      <a:pt x="465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2746150" y="3001200"/>
                <a:ext cx="150725" cy="510275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20411" extrusionOk="0">
                    <a:moveTo>
                      <a:pt x="3585" y="1"/>
                    </a:moveTo>
                    <a:lnTo>
                      <a:pt x="1" y="18144"/>
                    </a:lnTo>
                    <a:lnTo>
                      <a:pt x="1666" y="20411"/>
                    </a:lnTo>
                    <a:lnTo>
                      <a:pt x="6029" y="58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2383175" y="3333575"/>
                <a:ext cx="703000" cy="817725"/>
              </a:xfrm>
              <a:custGeom>
                <a:avLst/>
                <a:gdLst/>
                <a:ahLst/>
                <a:cxnLst/>
                <a:rect l="l" t="t" r="r" b="b"/>
                <a:pathLst>
                  <a:path w="28120" h="32709" extrusionOk="0">
                    <a:moveTo>
                      <a:pt x="10317" y="1"/>
                    </a:moveTo>
                    <a:cubicBezTo>
                      <a:pt x="10204" y="1"/>
                      <a:pt x="10094" y="11"/>
                      <a:pt x="9987" y="32"/>
                    </a:cubicBezTo>
                    <a:cubicBezTo>
                      <a:pt x="7508" y="528"/>
                      <a:pt x="8783" y="4141"/>
                      <a:pt x="9987" y="6124"/>
                    </a:cubicBezTo>
                    <a:cubicBezTo>
                      <a:pt x="9704" y="6047"/>
                      <a:pt x="9437" y="6011"/>
                      <a:pt x="9187" y="6011"/>
                    </a:cubicBezTo>
                    <a:cubicBezTo>
                      <a:pt x="6684" y="6011"/>
                      <a:pt x="5841" y="9588"/>
                      <a:pt x="6871" y="10941"/>
                    </a:cubicBezTo>
                    <a:cubicBezTo>
                      <a:pt x="4604" y="14764"/>
                      <a:pt x="1" y="24327"/>
                      <a:pt x="13528" y="30914"/>
                    </a:cubicBezTo>
                    <a:cubicBezTo>
                      <a:pt x="16155" y="32193"/>
                      <a:pt x="18311" y="32708"/>
                      <a:pt x="20082" y="32708"/>
                    </a:cubicBezTo>
                    <a:cubicBezTo>
                      <a:pt x="27429" y="32708"/>
                      <a:pt x="28120" y="23831"/>
                      <a:pt x="28120" y="23831"/>
                    </a:cubicBezTo>
                    <a:cubicBezTo>
                      <a:pt x="28120" y="23831"/>
                      <a:pt x="27695" y="12357"/>
                      <a:pt x="27128" y="10941"/>
                    </a:cubicBezTo>
                    <a:cubicBezTo>
                      <a:pt x="26560" y="9524"/>
                      <a:pt x="25073" y="5769"/>
                      <a:pt x="24011" y="5557"/>
                    </a:cubicBezTo>
                    <a:cubicBezTo>
                      <a:pt x="22949" y="5344"/>
                      <a:pt x="16575" y="5024"/>
                      <a:pt x="16575" y="5024"/>
                    </a:cubicBezTo>
                    <a:cubicBezTo>
                      <a:pt x="16575" y="5024"/>
                      <a:pt x="12814" y="1"/>
                      <a:pt x="10317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2797500" y="3459150"/>
                <a:ext cx="137650" cy="9400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376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31" y="583"/>
                      <a:pt x="591" y="1048"/>
                      <a:pt x="976" y="1475"/>
                    </a:cubicBezTo>
                    <a:cubicBezTo>
                      <a:pt x="1365" y="1893"/>
                      <a:pt x="1801" y="2265"/>
                      <a:pt x="2274" y="2585"/>
                    </a:cubicBezTo>
                    <a:cubicBezTo>
                      <a:pt x="2745" y="2902"/>
                      <a:pt x="3247" y="3174"/>
                      <a:pt x="3783" y="3381"/>
                    </a:cubicBezTo>
                    <a:cubicBezTo>
                      <a:pt x="4320" y="3584"/>
                      <a:pt x="4882" y="3740"/>
                      <a:pt x="5506" y="3760"/>
                    </a:cubicBezTo>
                    <a:cubicBezTo>
                      <a:pt x="5155" y="3241"/>
                      <a:pt x="4749" y="2848"/>
                      <a:pt x="4337" y="2469"/>
                    </a:cubicBezTo>
                    <a:cubicBezTo>
                      <a:pt x="3919" y="2102"/>
                      <a:pt x="3488" y="1764"/>
                      <a:pt x="3035" y="1462"/>
                    </a:cubicBezTo>
                    <a:cubicBezTo>
                      <a:pt x="2581" y="1155"/>
                      <a:pt x="2108" y="876"/>
                      <a:pt x="1618" y="629"/>
                    </a:cubicBezTo>
                    <a:cubicBezTo>
                      <a:pt x="1116" y="383"/>
                      <a:pt x="602" y="157"/>
                      <a:pt x="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2787775" y="3324050"/>
                <a:ext cx="1919475" cy="2152300"/>
              </a:xfrm>
              <a:custGeom>
                <a:avLst/>
                <a:gdLst/>
                <a:ahLst/>
                <a:cxnLst/>
                <a:rect l="l" t="t" r="r" b="b"/>
                <a:pathLst>
                  <a:path w="76779" h="86092" extrusionOk="0">
                    <a:moveTo>
                      <a:pt x="54758" y="1"/>
                    </a:moveTo>
                    <a:cubicBezTo>
                      <a:pt x="51635" y="1"/>
                      <a:pt x="48439" y="1465"/>
                      <a:pt x="45730" y="3153"/>
                    </a:cubicBezTo>
                    <a:cubicBezTo>
                      <a:pt x="38841" y="7445"/>
                      <a:pt x="33295" y="37834"/>
                      <a:pt x="33295" y="37834"/>
                    </a:cubicBezTo>
                    <a:cubicBezTo>
                      <a:pt x="33295" y="37834"/>
                      <a:pt x="28362" y="30530"/>
                      <a:pt x="12932" y="18999"/>
                    </a:cubicBezTo>
                    <a:cubicBezTo>
                      <a:pt x="4030" y="21033"/>
                      <a:pt x="1" y="33090"/>
                      <a:pt x="1" y="33090"/>
                    </a:cubicBezTo>
                    <a:cubicBezTo>
                      <a:pt x="1" y="33090"/>
                      <a:pt x="21183" y="79816"/>
                      <a:pt x="51480" y="86015"/>
                    </a:cubicBezTo>
                    <a:cubicBezTo>
                      <a:pt x="51727" y="86066"/>
                      <a:pt x="51985" y="86091"/>
                      <a:pt x="52253" y="86091"/>
                    </a:cubicBezTo>
                    <a:cubicBezTo>
                      <a:pt x="60213" y="86091"/>
                      <a:pt x="76778" y="63708"/>
                      <a:pt x="66627" y="15031"/>
                    </a:cubicBezTo>
                    <a:cubicBezTo>
                      <a:pt x="64221" y="3489"/>
                      <a:pt x="59577" y="1"/>
                      <a:pt x="54758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074750" y="3985775"/>
                <a:ext cx="457275" cy="1488675"/>
              </a:xfrm>
              <a:custGeom>
                <a:avLst/>
                <a:gdLst/>
                <a:ahLst/>
                <a:cxnLst/>
                <a:rect l="l" t="t" r="r" b="b"/>
                <a:pathLst>
                  <a:path w="18291" h="59547" extrusionOk="0">
                    <a:moveTo>
                      <a:pt x="15689" y="1"/>
                    </a:moveTo>
                    <a:lnTo>
                      <a:pt x="15689" y="1"/>
                    </a:lnTo>
                    <a:cubicBezTo>
                      <a:pt x="16009" y="2770"/>
                      <a:pt x="16291" y="5539"/>
                      <a:pt x="16468" y="8316"/>
                    </a:cubicBezTo>
                    <a:cubicBezTo>
                      <a:pt x="16669" y="11090"/>
                      <a:pt x="16808" y="13864"/>
                      <a:pt x="16886" y="16638"/>
                    </a:cubicBezTo>
                    <a:cubicBezTo>
                      <a:pt x="17019" y="22184"/>
                      <a:pt x="16918" y="27739"/>
                      <a:pt x="16259" y="33223"/>
                    </a:cubicBezTo>
                    <a:cubicBezTo>
                      <a:pt x="15942" y="35965"/>
                      <a:pt x="15484" y="38691"/>
                      <a:pt x="14804" y="41354"/>
                    </a:cubicBezTo>
                    <a:cubicBezTo>
                      <a:pt x="14150" y="44024"/>
                      <a:pt x="13243" y="46626"/>
                      <a:pt x="12035" y="49080"/>
                    </a:cubicBezTo>
                    <a:cubicBezTo>
                      <a:pt x="10819" y="51524"/>
                      <a:pt x="9244" y="53808"/>
                      <a:pt x="7205" y="55637"/>
                    </a:cubicBezTo>
                    <a:cubicBezTo>
                      <a:pt x="5195" y="57500"/>
                      <a:pt x="2687" y="58800"/>
                      <a:pt x="1" y="59546"/>
                    </a:cubicBezTo>
                    <a:cubicBezTo>
                      <a:pt x="2757" y="59100"/>
                      <a:pt x="5406" y="57902"/>
                      <a:pt x="7635" y="56144"/>
                    </a:cubicBezTo>
                    <a:cubicBezTo>
                      <a:pt x="9859" y="54369"/>
                      <a:pt x="11629" y="52063"/>
                      <a:pt x="12973" y="49570"/>
                    </a:cubicBezTo>
                    <a:cubicBezTo>
                      <a:pt x="15686" y="44556"/>
                      <a:pt x="16913" y="38939"/>
                      <a:pt x="17606" y="33382"/>
                    </a:cubicBezTo>
                    <a:cubicBezTo>
                      <a:pt x="18249" y="27797"/>
                      <a:pt x="18291" y="22172"/>
                      <a:pt x="17941" y="16591"/>
                    </a:cubicBezTo>
                    <a:cubicBezTo>
                      <a:pt x="17593" y="11010"/>
                      <a:pt x="16867" y="5454"/>
                      <a:pt x="15689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3615325" y="4263725"/>
                <a:ext cx="89825" cy="50195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20078" extrusionOk="0">
                    <a:moveTo>
                      <a:pt x="201" y="1"/>
                    </a:moveTo>
                    <a:cubicBezTo>
                      <a:pt x="16" y="1719"/>
                      <a:pt x="1" y="3438"/>
                      <a:pt x="59" y="5150"/>
                    </a:cubicBezTo>
                    <a:cubicBezTo>
                      <a:pt x="111" y="6864"/>
                      <a:pt x="273" y="8572"/>
                      <a:pt x="486" y="10276"/>
                    </a:cubicBezTo>
                    <a:cubicBezTo>
                      <a:pt x="728" y="11975"/>
                      <a:pt x="1038" y="13673"/>
                      <a:pt x="1498" y="15339"/>
                    </a:cubicBezTo>
                    <a:cubicBezTo>
                      <a:pt x="1959" y="16991"/>
                      <a:pt x="2542" y="18685"/>
                      <a:pt x="3592" y="20078"/>
                    </a:cubicBezTo>
                    <a:cubicBezTo>
                      <a:pt x="3056" y="18440"/>
                      <a:pt x="2799" y="16786"/>
                      <a:pt x="2532" y="15116"/>
                    </a:cubicBezTo>
                    <a:cubicBezTo>
                      <a:pt x="2292" y="13445"/>
                      <a:pt x="2046" y="11774"/>
                      <a:pt x="1829" y="10094"/>
                    </a:cubicBezTo>
                    <a:cubicBezTo>
                      <a:pt x="1592" y="8416"/>
                      <a:pt x="1375" y="6735"/>
                      <a:pt x="1109" y="5054"/>
                    </a:cubicBezTo>
                    <a:cubicBezTo>
                      <a:pt x="854" y="3370"/>
                      <a:pt x="576" y="1687"/>
                      <a:pt x="201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3809075" y="950275"/>
                <a:ext cx="1435700" cy="1791800"/>
              </a:xfrm>
              <a:custGeom>
                <a:avLst/>
                <a:gdLst/>
                <a:ahLst/>
                <a:cxnLst/>
                <a:rect l="l" t="t" r="r" b="b"/>
                <a:pathLst>
                  <a:path w="57428" h="71672" extrusionOk="0">
                    <a:moveTo>
                      <a:pt x="28715" y="1"/>
                    </a:moveTo>
                    <a:cubicBezTo>
                      <a:pt x="12856" y="1"/>
                      <a:pt x="1" y="15488"/>
                      <a:pt x="1" y="34592"/>
                    </a:cubicBezTo>
                    <a:cubicBezTo>
                      <a:pt x="1" y="53697"/>
                      <a:pt x="2230" y="71671"/>
                      <a:pt x="18088" y="71671"/>
                    </a:cubicBezTo>
                    <a:cubicBezTo>
                      <a:pt x="28715" y="71671"/>
                      <a:pt x="57428" y="53697"/>
                      <a:pt x="57428" y="34592"/>
                    </a:cubicBezTo>
                    <a:cubicBezTo>
                      <a:pt x="57428" y="15488"/>
                      <a:pt x="44572" y="1"/>
                      <a:pt x="28715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4631425" y="238125"/>
                <a:ext cx="813950" cy="71217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28487" extrusionOk="0">
                    <a:moveTo>
                      <a:pt x="16279" y="0"/>
                    </a:moveTo>
                    <a:cubicBezTo>
                      <a:pt x="11962" y="0"/>
                      <a:pt x="7821" y="1500"/>
                      <a:pt x="4768" y="4172"/>
                    </a:cubicBezTo>
                    <a:cubicBezTo>
                      <a:pt x="1716" y="6843"/>
                      <a:pt x="0" y="10466"/>
                      <a:pt x="0" y="14243"/>
                    </a:cubicBezTo>
                    <a:cubicBezTo>
                      <a:pt x="0" y="18021"/>
                      <a:pt x="1716" y="21644"/>
                      <a:pt x="4768" y="24315"/>
                    </a:cubicBezTo>
                    <a:cubicBezTo>
                      <a:pt x="7821" y="26987"/>
                      <a:pt x="11962" y="28487"/>
                      <a:pt x="16279" y="28487"/>
                    </a:cubicBezTo>
                    <a:cubicBezTo>
                      <a:pt x="20596" y="28487"/>
                      <a:pt x="24736" y="26987"/>
                      <a:pt x="27789" y="24315"/>
                    </a:cubicBezTo>
                    <a:cubicBezTo>
                      <a:pt x="30842" y="21644"/>
                      <a:pt x="32557" y="18021"/>
                      <a:pt x="32557" y="14243"/>
                    </a:cubicBezTo>
                    <a:cubicBezTo>
                      <a:pt x="32557" y="10466"/>
                      <a:pt x="30842" y="6843"/>
                      <a:pt x="27789" y="4172"/>
                    </a:cubicBezTo>
                    <a:cubicBezTo>
                      <a:pt x="24736" y="1500"/>
                      <a:pt x="20596" y="0"/>
                      <a:pt x="16279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3578025" y="630325"/>
                <a:ext cx="2054475" cy="1799975"/>
              </a:xfrm>
              <a:custGeom>
                <a:avLst/>
                <a:gdLst/>
                <a:ahLst/>
                <a:cxnLst/>
                <a:rect l="l" t="t" r="r" b="b"/>
                <a:pathLst>
                  <a:path w="82179" h="71999" extrusionOk="0">
                    <a:moveTo>
                      <a:pt x="54684" y="0"/>
                    </a:moveTo>
                    <a:cubicBezTo>
                      <a:pt x="52231" y="0"/>
                      <a:pt x="49634" y="535"/>
                      <a:pt x="46908" y="1720"/>
                    </a:cubicBezTo>
                    <a:cubicBezTo>
                      <a:pt x="45858" y="1682"/>
                      <a:pt x="44832" y="1663"/>
                      <a:pt x="43829" y="1663"/>
                    </a:cubicBezTo>
                    <a:cubicBezTo>
                      <a:pt x="1" y="1663"/>
                      <a:pt x="1543" y="37629"/>
                      <a:pt x="9833" y="40392"/>
                    </a:cubicBezTo>
                    <a:cubicBezTo>
                      <a:pt x="23711" y="38543"/>
                      <a:pt x="23892" y="28609"/>
                      <a:pt x="23480" y="24980"/>
                    </a:cubicBezTo>
                    <a:lnTo>
                      <a:pt x="23480" y="24980"/>
                    </a:lnTo>
                    <a:cubicBezTo>
                      <a:pt x="25994" y="39701"/>
                      <a:pt x="29679" y="43770"/>
                      <a:pt x="33237" y="43770"/>
                    </a:cubicBezTo>
                    <a:cubicBezTo>
                      <a:pt x="37407" y="43770"/>
                      <a:pt x="41402" y="38182"/>
                      <a:pt x="43135" y="37603"/>
                    </a:cubicBezTo>
                    <a:lnTo>
                      <a:pt x="43135" y="37603"/>
                    </a:lnTo>
                    <a:cubicBezTo>
                      <a:pt x="45487" y="45714"/>
                      <a:pt x="40188" y="71998"/>
                      <a:pt x="55659" y="71998"/>
                    </a:cubicBezTo>
                    <a:cubicBezTo>
                      <a:pt x="58231" y="71998"/>
                      <a:pt x="61377" y="71272"/>
                      <a:pt x="65227" y="69615"/>
                    </a:cubicBezTo>
                    <a:cubicBezTo>
                      <a:pt x="76123" y="63389"/>
                      <a:pt x="82178" y="50183"/>
                      <a:pt x="80883" y="34446"/>
                    </a:cubicBezTo>
                    <a:cubicBezTo>
                      <a:pt x="79766" y="20881"/>
                      <a:pt x="70013" y="0"/>
                      <a:pt x="54684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4750725" y="630175"/>
                <a:ext cx="584275" cy="207750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8310" extrusionOk="0">
                    <a:moveTo>
                      <a:pt x="6743" y="0"/>
                    </a:moveTo>
                    <a:cubicBezTo>
                      <a:pt x="6576" y="0"/>
                      <a:pt x="6409" y="3"/>
                      <a:pt x="6242" y="9"/>
                    </a:cubicBezTo>
                    <a:cubicBezTo>
                      <a:pt x="4058" y="86"/>
                      <a:pt x="1827" y="556"/>
                      <a:pt x="0" y="1726"/>
                    </a:cubicBezTo>
                    <a:cubicBezTo>
                      <a:pt x="1619" y="1214"/>
                      <a:pt x="3279" y="1026"/>
                      <a:pt x="4923" y="1026"/>
                    </a:cubicBezTo>
                    <a:cubicBezTo>
                      <a:pt x="5358" y="1026"/>
                      <a:pt x="5793" y="1039"/>
                      <a:pt x="6226" y="1063"/>
                    </a:cubicBezTo>
                    <a:cubicBezTo>
                      <a:pt x="8295" y="1202"/>
                      <a:pt x="10325" y="1658"/>
                      <a:pt x="12282" y="2334"/>
                    </a:cubicBezTo>
                    <a:lnTo>
                      <a:pt x="13749" y="2855"/>
                    </a:lnTo>
                    <a:lnTo>
                      <a:pt x="15172" y="3501"/>
                    </a:lnTo>
                    <a:lnTo>
                      <a:pt x="15891" y="3813"/>
                    </a:lnTo>
                    <a:lnTo>
                      <a:pt x="16580" y="4186"/>
                    </a:lnTo>
                    <a:cubicBezTo>
                      <a:pt x="17039" y="4438"/>
                      <a:pt x="17505" y="4680"/>
                      <a:pt x="17974" y="4919"/>
                    </a:cubicBezTo>
                    <a:lnTo>
                      <a:pt x="20692" y="6548"/>
                    </a:lnTo>
                    <a:cubicBezTo>
                      <a:pt x="21567" y="7145"/>
                      <a:pt x="22446" y="7747"/>
                      <a:pt x="23370" y="8310"/>
                    </a:cubicBezTo>
                    <a:cubicBezTo>
                      <a:pt x="22644" y="7520"/>
                      <a:pt x="21869" y="6772"/>
                      <a:pt x="21093" y="6017"/>
                    </a:cubicBezTo>
                    <a:cubicBezTo>
                      <a:pt x="20255" y="5344"/>
                      <a:pt x="19422" y="4644"/>
                      <a:pt x="18535" y="4022"/>
                    </a:cubicBezTo>
                    <a:cubicBezTo>
                      <a:pt x="16726" y="2830"/>
                      <a:pt x="14817" y="1730"/>
                      <a:pt x="12721" y="1051"/>
                    </a:cubicBezTo>
                    <a:cubicBezTo>
                      <a:pt x="10800" y="414"/>
                      <a:pt x="8779" y="0"/>
                      <a:pt x="6743" y="0"/>
                    </a:cubicBezTo>
                    <a:close/>
                  </a:path>
                </a:pathLst>
              </a:custGeom>
              <a:solidFill>
                <a:srgbClr val="1E2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3670900" y="1815075"/>
                <a:ext cx="176725" cy="50310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0124" extrusionOk="0">
                    <a:moveTo>
                      <a:pt x="5528" y="0"/>
                    </a:moveTo>
                    <a:lnTo>
                      <a:pt x="1354" y="12107"/>
                    </a:lnTo>
                    <a:cubicBezTo>
                      <a:pt x="1" y="16033"/>
                      <a:pt x="2916" y="20123"/>
                      <a:pt x="7069" y="20123"/>
                    </a:cubicBezTo>
                    <a:lnTo>
                      <a:pt x="5528" y="0"/>
                    </a:ln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3652425" y="1501850"/>
                <a:ext cx="1688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8217" extrusionOk="0">
                    <a:moveTo>
                      <a:pt x="2568" y="1459"/>
                    </a:moveTo>
                    <a:lnTo>
                      <a:pt x="2568" y="1459"/>
                    </a:lnTo>
                    <a:cubicBezTo>
                      <a:pt x="3107" y="2038"/>
                      <a:pt x="4200" y="4533"/>
                      <a:pt x="4897" y="8932"/>
                    </a:cubicBezTo>
                    <a:cubicBezTo>
                      <a:pt x="5594" y="13330"/>
                      <a:pt x="5327" y="16040"/>
                      <a:pt x="4993" y="16758"/>
                    </a:cubicBezTo>
                    <a:cubicBezTo>
                      <a:pt x="4454" y="16179"/>
                      <a:pt x="3361" y="13683"/>
                      <a:pt x="2664" y="9285"/>
                    </a:cubicBezTo>
                    <a:cubicBezTo>
                      <a:pt x="1966" y="4888"/>
                      <a:pt x="2234" y="2177"/>
                      <a:pt x="2568" y="1459"/>
                    </a:cubicBezTo>
                    <a:close/>
                    <a:moveTo>
                      <a:pt x="2503" y="0"/>
                    </a:moveTo>
                    <a:cubicBezTo>
                      <a:pt x="2449" y="0"/>
                      <a:pt x="2393" y="4"/>
                      <a:pt x="2338" y="13"/>
                    </a:cubicBezTo>
                    <a:cubicBezTo>
                      <a:pt x="1" y="385"/>
                      <a:pt x="1083" y="7980"/>
                      <a:pt x="1325" y="9498"/>
                    </a:cubicBezTo>
                    <a:cubicBezTo>
                      <a:pt x="1560" y="10981"/>
                      <a:pt x="2822" y="18217"/>
                      <a:pt x="5057" y="18217"/>
                    </a:cubicBezTo>
                    <a:cubicBezTo>
                      <a:pt x="5112" y="18217"/>
                      <a:pt x="5166" y="18212"/>
                      <a:pt x="5221" y="18202"/>
                    </a:cubicBezTo>
                    <a:cubicBezTo>
                      <a:pt x="6098" y="18064"/>
                      <a:pt x="6556" y="17015"/>
                      <a:pt x="6665" y="14900"/>
                    </a:cubicBezTo>
                    <a:cubicBezTo>
                      <a:pt x="6752" y="13210"/>
                      <a:pt x="6601" y="11015"/>
                      <a:pt x="6236" y="8719"/>
                    </a:cubicBezTo>
                    <a:cubicBezTo>
                      <a:pt x="6001" y="7237"/>
                      <a:pt x="4738" y="0"/>
                      <a:pt x="2503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3788950" y="1581350"/>
                <a:ext cx="789675" cy="157575"/>
              </a:xfrm>
              <a:custGeom>
                <a:avLst/>
                <a:gdLst/>
                <a:ahLst/>
                <a:cxnLst/>
                <a:rect l="l" t="t" r="r" b="b"/>
                <a:pathLst>
                  <a:path w="31587" h="6303" extrusionOk="0">
                    <a:moveTo>
                      <a:pt x="31375" y="0"/>
                    </a:moveTo>
                    <a:lnTo>
                      <a:pt x="1" y="4963"/>
                    </a:lnTo>
                    <a:lnTo>
                      <a:pt x="213" y="6303"/>
                    </a:lnTo>
                    <a:lnTo>
                      <a:pt x="31587" y="1340"/>
                    </a:lnTo>
                    <a:lnTo>
                      <a:pt x="31375" y="0"/>
                    </a:ln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4377200" y="1334575"/>
                <a:ext cx="404200" cy="623725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24949" extrusionOk="0">
                    <a:moveTo>
                      <a:pt x="6248" y="1"/>
                    </a:moveTo>
                    <a:cubicBezTo>
                      <a:pt x="5968" y="1"/>
                      <a:pt x="5689" y="31"/>
                      <a:pt x="5413" y="92"/>
                    </a:cubicBezTo>
                    <a:cubicBezTo>
                      <a:pt x="1763" y="906"/>
                      <a:pt x="0" y="6929"/>
                      <a:pt x="1475" y="13547"/>
                    </a:cubicBezTo>
                    <a:cubicBezTo>
                      <a:pt x="2853" y="19727"/>
                      <a:pt x="3383" y="24948"/>
                      <a:pt x="6421" y="24948"/>
                    </a:cubicBezTo>
                    <a:cubicBezTo>
                      <a:pt x="6636" y="24948"/>
                      <a:pt x="6863" y="24922"/>
                      <a:pt x="7104" y="24868"/>
                    </a:cubicBezTo>
                    <a:cubicBezTo>
                      <a:pt x="10755" y="24056"/>
                      <a:pt x="16168" y="17217"/>
                      <a:pt x="14693" y="10601"/>
                    </a:cubicBezTo>
                    <a:cubicBezTo>
                      <a:pt x="13330" y="4484"/>
                      <a:pt x="9676" y="1"/>
                      <a:pt x="6248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7"/>
            <p:cNvSpPr/>
            <p:nvPr/>
          </p:nvSpPr>
          <p:spPr>
            <a:xfrm>
              <a:off x="7839350" y="32488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086875" y="33631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29775" y="37155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839350" y="37155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777663" y="39346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429775" y="44013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53650" y="46585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363100" y="47728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6891963" y="45156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196638" y="41632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7"/>
          <p:cNvSpPr/>
          <p:nvPr/>
        </p:nvSpPr>
        <p:spPr>
          <a:xfrm>
            <a:off x="8677375" y="31080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"/>
          <p:cNvSpPr/>
          <p:nvPr/>
        </p:nvSpPr>
        <p:spPr>
          <a:xfrm>
            <a:off x="8153675" y="4048925"/>
            <a:ext cx="114300" cy="114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24;ga7b85da1d8_6_0">
            <a:extLst>
              <a:ext uri="{FF2B5EF4-FFF2-40B4-BE49-F238E27FC236}">
                <a16:creationId xmlns:a16="http://schemas.microsoft.com/office/drawing/2014/main" id="{5B2C2FBF-CF6F-4D07-BEB1-27CFBF5EB6F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75749" y="543754"/>
            <a:ext cx="2324100" cy="402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MANFAAT SISTEM 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50" name="Google Shape;273;p6">
            <a:extLst>
              <a:ext uri="{FF2B5EF4-FFF2-40B4-BE49-F238E27FC236}">
                <a16:creationId xmlns:a16="http://schemas.microsoft.com/office/drawing/2014/main" id="{2DDE4077-56AB-4425-AA5E-53A039BE30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8651" y="964692"/>
            <a:ext cx="4418296" cy="370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hangingPunct="0">
              <a:lnSpc>
                <a:spcPct val="150000"/>
              </a:lnSpc>
            </a:pP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pegawai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gudang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perusahaan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:</a:t>
            </a:r>
          </a:p>
          <a:p>
            <a:pPr marL="285750" lvl="0" indent="-285750" algn="l" hangingPunct="0">
              <a:lnSpc>
                <a:spcPct val="150000"/>
              </a:lnSpc>
              <a:buFontTx/>
              <a:buChar char="-"/>
            </a:pP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Meningkatkan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kinerja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gudang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pada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toko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285750" lvl="0" indent="-285750" algn="l" hangingPunct="0">
              <a:lnSpc>
                <a:spcPct val="150000"/>
              </a:lnSpc>
              <a:buFontTx/>
              <a:buChar char="-"/>
            </a:pP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Membantu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pengelolaan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gudang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jumlah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yang relative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lvl="0" indent="-285750" algn="l" hangingPunct="0">
              <a:lnSpc>
                <a:spcPct val="150000"/>
              </a:lnSpc>
              <a:buFontTx/>
              <a:buChar char="-"/>
            </a:pP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Membantu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pengelolaan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transaksi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keluar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masuk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barang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sesuai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dengan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tanggalnya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lvl="0" indent="-285750" algn="l" hangingPunct="0">
              <a:lnSpc>
                <a:spcPct val="150000"/>
              </a:lnSpc>
              <a:buFontTx/>
              <a:buChar char="-"/>
            </a:pP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Pegawai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gudang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akan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lebih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cepat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mencari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gudang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sudah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relatif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lama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penyimpanannya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lvl="0" indent="-285750" algn="l" hangingPunct="0">
              <a:lnSpc>
                <a:spcPct val="150000"/>
              </a:lnSpc>
              <a:buFontTx/>
              <a:buChar char="-"/>
            </a:pP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Membantu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proses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pelaporan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gudang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kepada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pemilik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toko</a:t>
            </a:r>
            <a:r>
              <a:rPr lang="en-US" sz="14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id-ID" sz="1400" dirty="0"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18"/>
          <p:cNvGrpSpPr/>
          <p:nvPr/>
        </p:nvGrpSpPr>
        <p:grpSpPr>
          <a:xfrm>
            <a:off x="5390057" y="1117326"/>
            <a:ext cx="3753942" cy="4026174"/>
            <a:chOff x="4923439" y="1076541"/>
            <a:chExt cx="3753942" cy="4066958"/>
          </a:xfrm>
        </p:grpSpPr>
        <p:grpSp>
          <p:nvGrpSpPr>
            <p:cNvPr id="1175" name="Google Shape;1175;p18"/>
            <p:cNvGrpSpPr/>
            <p:nvPr/>
          </p:nvGrpSpPr>
          <p:grpSpPr>
            <a:xfrm>
              <a:off x="4923439" y="1076541"/>
              <a:ext cx="3753942" cy="4066958"/>
              <a:chOff x="1408750" y="238125"/>
              <a:chExt cx="5152975" cy="5238225"/>
            </a:xfrm>
          </p:grpSpPr>
          <p:sp>
            <p:nvSpPr>
              <p:cNvPr id="1176" name="Google Shape;1176;p18"/>
              <p:cNvSpPr/>
              <p:nvPr/>
            </p:nvSpPr>
            <p:spPr>
              <a:xfrm>
                <a:off x="1408750" y="2955775"/>
                <a:ext cx="2264475" cy="1414525"/>
              </a:xfrm>
              <a:custGeom>
                <a:avLst/>
                <a:gdLst/>
                <a:ahLst/>
                <a:cxnLst/>
                <a:rect l="l" t="t" r="r" b="b"/>
                <a:pathLst>
                  <a:path w="90579" h="56581" extrusionOk="0">
                    <a:moveTo>
                      <a:pt x="45411" y="1"/>
                    </a:moveTo>
                    <a:cubicBezTo>
                      <a:pt x="45399" y="1"/>
                      <a:pt x="45388" y="1"/>
                      <a:pt x="45377" y="2"/>
                    </a:cubicBezTo>
                    <a:lnTo>
                      <a:pt x="908" y="2041"/>
                    </a:lnTo>
                    <a:cubicBezTo>
                      <a:pt x="301" y="2069"/>
                      <a:pt x="0" y="2792"/>
                      <a:pt x="409" y="3243"/>
                    </a:cubicBezTo>
                    <a:lnTo>
                      <a:pt x="48545" y="56345"/>
                    </a:lnTo>
                    <a:cubicBezTo>
                      <a:pt x="48683" y="56496"/>
                      <a:pt x="48876" y="56581"/>
                      <a:pt x="49077" y="56581"/>
                    </a:cubicBezTo>
                    <a:cubicBezTo>
                      <a:pt x="49126" y="56581"/>
                      <a:pt x="49176" y="56576"/>
                      <a:pt x="49225" y="56565"/>
                    </a:cubicBezTo>
                    <a:lnTo>
                      <a:pt x="89816" y="48083"/>
                    </a:lnTo>
                    <a:cubicBezTo>
                      <a:pt x="90368" y="47969"/>
                      <a:pt x="90579" y="47292"/>
                      <a:pt x="90191" y="46884"/>
                    </a:cubicBezTo>
                    <a:lnTo>
                      <a:pt x="45931" y="226"/>
                    </a:lnTo>
                    <a:cubicBezTo>
                      <a:pt x="45795" y="82"/>
                      <a:pt x="45607" y="1"/>
                      <a:pt x="45411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18"/>
              <p:cNvSpPr/>
              <p:nvPr/>
            </p:nvSpPr>
            <p:spPr>
              <a:xfrm>
                <a:off x="1532050" y="2972425"/>
                <a:ext cx="2048325" cy="1297475"/>
              </a:xfrm>
              <a:custGeom>
                <a:avLst/>
                <a:gdLst/>
                <a:ahLst/>
                <a:cxnLst/>
                <a:rect l="l" t="t" r="r" b="b"/>
                <a:pathLst>
                  <a:path w="81933" h="51899" extrusionOk="0">
                    <a:moveTo>
                      <a:pt x="40166" y="0"/>
                    </a:moveTo>
                    <a:cubicBezTo>
                      <a:pt x="40157" y="0"/>
                      <a:pt x="40148" y="1"/>
                      <a:pt x="40139" y="1"/>
                    </a:cubicBezTo>
                    <a:lnTo>
                      <a:pt x="768" y="1820"/>
                    </a:lnTo>
                    <a:cubicBezTo>
                      <a:pt x="254" y="1844"/>
                      <a:pt x="0" y="2456"/>
                      <a:pt x="345" y="2837"/>
                    </a:cubicBezTo>
                    <a:lnTo>
                      <a:pt x="45629" y="51699"/>
                    </a:lnTo>
                    <a:cubicBezTo>
                      <a:pt x="45746" y="51828"/>
                      <a:pt x="45910" y="51898"/>
                      <a:pt x="46080" y="51898"/>
                    </a:cubicBezTo>
                    <a:cubicBezTo>
                      <a:pt x="46121" y="51898"/>
                      <a:pt x="46163" y="51894"/>
                      <a:pt x="46205" y="51886"/>
                    </a:cubicBezTo>
                    <a:lnTo>
                      <a:pt x="81288" y="45077"/>
                    </a:lnTo>
                    <a:cubicBezTo>
                      <a:pt x="81755" y="44979"/>
                      <a:pt x="81933" y="44408"/>
                      <a:pt x="81606" y="44063"/>
                    </a:cubicBezTo>
                    <a:lnTo>
                      <a:pt x="40607" y="190"/>
                    </a:lnTo>
                    <a:cubicBezTo>
                      <a:pt x="40493" y="68"/>
                      <a:pt x="40333" y="0"/>
                      <a:pt x="401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18"/>
              <p:cNvSpPr/>
              <p:nvPr/>
            </p:nvSpPr>
            <p:spPr>
              <a:xfrm>
                <a:off x="1813150" y="3130000"/>
                <a:ext cx="764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30596" h="2787" extrusionOk="0">
                    <a:moveTo>
                      <a:pt x="29004" y="0"/>
                    </a:moveTo>
                    <a:cubicBezTo>
                      <a:pt x="26965" y="0"/>
                      <a:pt x="24931" y="74"/>
                      <a:pt x="22900" y="177"/>
                    </a:cubicBezTo>
                    <a:cubicBezTo>
                      <a:pt x="20341" y="300"/>
                      <a:pt x="17789" y="501"/>
                      <a:pt x="15238" y="719"/>
                    </a:cubicBezTo>
                    <a:cubicBezTo>
                      <a:pt x="12689" y="963"/>
                      <a:pt x="10142" y="1221"/>
                      <a:pt x="7602" y="1558"/>
                    </a:cubicBezTo>
                    <a:cubicBezTo>
                      <a:pt x="5062" y="1887"/>
                      <a:pt x="2525" y="2263"/>
                      <a:pt x="0" y="2772"/>
                    </a:cubicBezTo>
                    <a:cubicBezTo>
                      <a:pt x="513" y="2782"/>
                      <a:pt x="1024" y="2787"/>
                      <a:pt x="1535" y="2787"/>
                    </a:cubicBezTo>
                    <a:cubicBezTo>
                      <a:pt x="3595" y="2787"/>
                      <a:pt x="5647" y="2713"/>
                      <a:pt x="7696" y="2609"/>
                    </a:cubicBezTo>
                    <a:cubicBezTo>
                      <a:pt x="10256" y="2487"/>
                      <a:pt x="12808" y="2286"/>
                      <a:pt x="15359" y="2069"/>
                    </a:cubicBezTo>
                    <a:cubicBezTo>
                      <a:pt x="17907" y="1828"/>
                      <a:pt x="20455" y="1569"/>
                      <a:pt x="22995" y="1232"/>
                    </a:cubicBezTo>
                    <a:cubicBezTo>
                      <a:pt x="25535" y="903"/>
                      <a:pt x="28072" y="527"/>
                      <a:pt x="30596" y="16"/>
                    </a:cubicBezTo>
                    <a:cubicBezTo>
                      <a:pt x="30065" y="5"/>
                      <a:pt x="29534" y="0"/>
                      <a:pt x="29004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18"/>
              <p:cNvSpPr/>
              <p:nvPr/>
            </p:nvSpPr>
            <p:spPr>
              <a:xfrm>
                <a:off x="1918875" y="3234850"/>
                <a:ext cx="74465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9786" h="2723" extrusionOk="0">
                    <a:moveTo>
                      <a:pt x="28036" y="0"/>
                    </a:moveTo>
                    <a:cubicBezTo>
                      <a:pt x="26116" y="0"/>
                      <a:pt x="24203" y="68"/>
                      <a:pt x="22291" y="164"/>
                    </a:cubicBezTo>
                    <a:cubicBezTo>
                      <a:pt x="19800" y="281"/>
                      <a:pt x="17315" y="475"/>
                      <a:pt x="14832" y="687"/>
                    </a:cubicBezTo>
                    <a:cubicBezTo>
                      <a:pt x="12352" y="924"/>
                      <a:pt x="9872" y="1177"/>
                      <a:pt x="7400" y="1507"/>
                    </a:cubicBezTo>
                    <a:cubicBezTo>
                      <a:pt x="4926" y="1831"/>
                      <a:pt x="2458" y="2200"/>
                      <a:pt x="0" y="2704"/>
                    </a:cubicBezTo>
                    <a:cubicBezTo>
                      <a:pt x="563" y="2717"/>
                      <a:pt x="1126" y="2722"/>
                      <a:pt x="1687" y="2722"/>
                    </a:cubicBezTo>
                    <a:cubicBezTo>
                      <a:pt x="3628" y="2722"/>
                      <a:pt x="5562" y="2654"/>
                      <a:pt x="7494" y="2558"/>
                    </a:cubicBezTo>
                    <a:cubicBezTo>
                      <a:pt x="9986" y="2442"/>
                      <a:pt x="12470" y="2247"/>
                      <a:pt x="14953" y="2036"/>
                    </a:cubicBezTo>
                    <a:cubicBezTo>
                      <a:pt x="17435" y="1801"/>
                      <a:pt x="19914" y="1549"/>
                      <a:pt x="22387" y="1218"/>
                    </a:cubicBezTo>
                    <a:cubicBezTo>
                      <a:pt x="24860" y="895"/>
                      <a:pt x="27329" y="525"/>
                      <a:pt x="29785" y="20"/>
                    </a:cubicBezTo>
                    <a:cubicBezTo>
                      <a:pt x="29201" y="7"/>
                      <a:pt x="28618" y="0"/>
                      <a:pt x="28036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18"/>
              <p:cNvSpPr/>
              <p:nvPr/>
            </p:nvSpPr>
            <p:spPr>
              <a:xfrm>
                <a:off x="2024600" y="3338350"/>
                <a:ext cx="7404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709" extrusionOk="0">
                    <a:moveTo>
                      <a:pt x="27851" y="0"/>
                    </a:moveTo>
                    <a:cubicBezTo>
                      <a:pt x="25951" y="0"/>
                      <a:pt x="24058" y="66"/>
                      <a:pt x="22167" y="161"/>
                    </a:cubicBezTo>
                    <a:cubicBezTo>
                      <a:pt x="19689" y="275"/>
                      <a:pt x="17218" y="468"/>
                      <a:pt x="14749" y="679"/>
                    </a:cubicBezTo>
                    <a:cubicBezTo>
                      <a:pt x="12283" y="915"/>
                      <a:pt x="9816" y="1167"/>
                      <a:pt x="7358" y="1496"/>
                    </a:cubicBezTo>
                    <a:cubicBezTo>
                      <a:pt x="4898" y="1818"/>
                      <a:pt x="2444" y="2187"/>
                      <a:pt x="1" y="2689"/>
                    </a:cubicBezTo>
                    <a:cubicBezTo>
                      <a:pt x="580" y="2702"/>
                      <a:pt x="1158" y="2708"/>
                      <a:pt x="1736" y="2708"/>
                    </a:cubicBezTo>
                    <a:cubicBezTo>
                      <a:pt x="3646" y="2708"/>
                      <a:pt x="5551" y="2642"/>
                      <a:pt x="7453" y="2547"/>
                    </a:cubicBezTo>
                    <a:cubicBezTo>
                      <a:pt x="9930" y="2432"/>
                      <a:pt x="12401" y="2239"/>
                      <a:pt x="14871" y="2030"/>
                    </a:cubicBezTo>
                    <a:cubicBezTo>
                      <a:pt x="17337" y="1796"/>
                      <a:pt x="19803" y="1544"/>
                      <a:pt x="22262" y="1214"/>
                    </a:cubicBezTo>
                    <a:cubicBezTo>
                      <a:pt x="24722" y="893"/>
                      <a:pt x="27175" y="524"/>
                      <a:pt x="29618" y="20"/>
                    </a:cubicBezTo>
                    <a:cubicBezTo>
                      <a:pt x="29029" y="7"/>
                      <a:pt x="28439" y="0"/>
                      <a:pt x="27851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18"/>
              <p:cNvSpPr/>
              <p:nvPr/>
            </p:nvSpPr>
            <p:spPr>
              <a:xfrm>
                <a:off x="2113350" y="3440900"/>
                <a:ext cx="747050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29882" h="2731" extrusionOk="0">
                    <a:moveTo>
                      <a:pt x="28169" y="0"/>
                    </a:moveTo>
                    <a:cubicBezTo>
                      <a:pt x="26229" y="0"/>
                      <a:pt x="24295" y="68"/>
                      <a:pt x="22364" y="165"/>
                    </a:cubicBezTo>
                    <a:cubicBezTo>
                      <a:pt x="19864" y="283"/>
                      <a:pt x="17372" y="478"/>
                      <a:pt x="14880" y="690"/>
                    </a:cubicBezTo>
                    <a:cubicBezTo>
                      <a:pt x="12392" y="929"/>
                      <a:pt x="9904" y="1182"/>
                      <a:pt x="7424" y="1514"/>
                    </a:cubicBezTo>
                    <a:cubicBezTo>
                      <a:pt x="4943" y="1838"/>
                      <a:pt x="2465" y="2209"/>
                      <a:pt x="1" y="2713"/>
                    </a:cubicBezTo>
                    <a:cubicBezTo>
                      <a:pt x="560" y="2725"/>
                      <a:pt x="1119" y="2731"/>
                      <a:pt x="1677" y="2731"/>
                    </a:cubicBezTo>
                    <a:cubicBezTo>
                      <a:pt x="3629" y="2731"/>
                      <a:pt x="5575" y="2662"/>
                      <a:pt x="7518" y="2563"/>
                    </a:cubicBezTo>
                    <a:cubicBezTo>
                      <a:pt x="10019" y="2447"/>
                      <a:pt x="12510" y="2252"/>
                      <a:pt x="15002" y="2041"/>
                    </a:cubicBezTo>
                    <a:cubicBezTo>
                      <a:pt x="17491" y="1805"/>
                      <a:pt x="19979" y="1551"/>
                      <a:pt x="22459" y="1219"/>
                    </a:cubicBezTo>
                    <a:cubicBezTo>
                      <a:pt x="24939" y="896"/>
                      <a:pt x="27417" y="525"/>
                      <a:pt x="29881" y="19"/>
                    </a:cubicBezTo>
                    <a:cubicBezTo>
                      <a:pt x="29310" y="6"/>
                      <a:pt x="28739" y="0"/>
                      <a:pt x="28169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18"/>
              <p:cNvSpPr/>
              <p:nvPr/>
            </p:nvSpPr>
            <p:spPr>
              <a:xfrm>
                <a:off x="2219100" y="3543225"/>
                <a:ext cx="75667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0267" h="2761" extrusionOk="0">
                    <a:moveTo>
                      <a:pt x="28620" y="1"/>
                    </a:moveTo>
                    <a:cubicBezTo>
                      <a:pt x="26625" y="1"/>
                      <a:pt x="24637" y="72"/>
                      <a:pt x="22652" y="173"/>
                    </a:cubicBezTo>
                    <a:cubicBezTo>
                      <a:pt x="20121" y="292"/>
                      <a:pt x="17596" y="491"/>
                      <a:pt x="15073" y="706"/>
                    </a:cubicBezTo>
                    <a:cubicBezTo>
                      <a:pt x="12551" y="947"/>
                      <a:pt x="10032" y="1203"/>
                      <a:pt x="7519" y="1538"/>
                    </a:cubicBezTo>
                    <a:cubicBezTo>
                      <a:pt x="5006" y="1865"/>
                      <a:pt x="2497" y="2238"/>
                      <a:pt x="0" y="2745"/>
                    </a:cubicBezTo>
                    <a:cubicBezTo>
                      <a:pt x="539" y="2756"/>
                      <a:pt x="1076" y="2761"/>
                      <a:pt x="1614" y="2761"/>
                    </a:cubicBezTo>
                    <a:cubicBezTo>
                      <a:pt x="3619" y="2761"/>
                      <a:pt x="5617" y="2689"/>
                      <a:pt x="7614" y="2589"/>
                    </a:cubicBezTo>
                    <a:cubicBezTo>
                      <a:pt x="10146" y="2468"/>
                      <a:pt x="12671" y="2270"/>
                      <a:pt x="15194" y="2056"/>
                    </a:cubicBezTo>
                    <a:cubicBezTo>
                      <a:pt x="17715" y="1817"/>
                      <a:pt x="20235" y="1561"/>
                      <a:pt x="22748" y="1227"/>
                    </a:cubicBezTo>
                    <a:cubicBezTo>
                      <a:pt x="25260" y="901"/>
                      <a:pt x="27770" y="526"/>
                      <a:pt x="30267" y="18"/>
                    </a:cubicBezTo>
                    <a:cubicBezTo>
                      <a:pt x="29717" y="6"/>
                      <a:pt x="29168" y="1"/>
                      <a:pt x="286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18"/>
              <p:cNvSpPr/>
              <p:nvPr/>
            </p:nvSpPr>
            <p:spPr>
              <a:xfrm>
                <a:off x="2324825" y="3647450"/>
                <a:ext cx="743875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29755" h="2720" extrusionOk="0">
                    <a:moveTo>
                      <a:pt x="28004" y="1"/>
                    </a:moveTo>
                    <a:cubicBezTo>
                      <a:pt x="26087" y="1"/>
                      <a:pt x="24176" y="68"/>
                      <a:pt x="22268" y="164"/>
                    </a:cubicBezTo>
                    <a:cubicBezTo>
                      <a:pt x="19779" y="280"/>
                      <a:pt x="17296" y="474"/>
                      <a:pt x="14816" y="685"/>
                    </a:cubicBezTo>
                    <a:cubicBezTo>
                      <a:pt x="12338" y="922"/>
                      <a:pt x="9861" y="1175"/>
                      <a:pt x="7391" y="1505"/>
                    </a:cubicBezTo>
                    <a:cubicBezTo>
                      <a:pt x="4921" y="1828"/>
                      <a:pt x="2455" y="2198"/>
                      <a:pt x="0" y="2701"/>
                    </a:cubicBezTo>
                    <a:cubicBezTo>
                      <a:pt x="570" y="2714"/>
                      <a:pt x="1139" y="2720"/>
                      <a:pt x="1707" y="2720"/>
                    </a:cubicBezTo>
                    <a:cubicBezTo>
                      <a:pt x="3638" y="2720"/>
                      <a:pt x="5563" y="2652"/>
                      <a:pt x="7485" y="2556"/>
                    </a:cubicBezTo>
                    <a:cubicBezTo>
                      <a:pt x="9975" y="2441"/>
                      <a:pt x="12457" y="2247"/>
                      <a:pt x="14938" y="2036"/>
                    </a:cubicBezTo>
                    <a:cubicBezTo>
                      <a:pt x="17416" y="1801"/>
                      <a:pt x="19894" y="1549"/>
                      <a:pt x="22363" y="1218"/>
                    </a:cubicBezTo>
                    <a:cubicBezTo>
                      <a:pt x="24833" y="896"/>
                      <a:pt x="27300" y="526"/>
                      <a:pt x="29754" y="21"/>
                    </a:cubicBezTo>
                    <a:cubicBezTo>
                      <a:pt x="29170" y="7"/>
                      <a:pt x="28587" y="1"/>
                      <a:pt x="28004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18"/>
              <p:cNvSpPr/>
              <p:nvPr/>
            </p:nvSpPr>
            <p:spPr>
              <a:xfrm>
                <a:off x="2430550" y="3750375"/>
                <a:ext cx="7463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29854" h="2728" extrusionOk="0">
                    <a:moveTo>
                      <a:pt x="28120" y="1"/>
                    </a:moveTo>
                    <a:cubicBezTo>
                      <a:pt x="26189" y="1"/>
                      <a:pt x="24264" y="68"/>
                      <a:pt x="22341" y="165"/>
                    </a:cubicBezTo>
                    <a:cubicBezTo>
                      <a:pt x="19844" y="282"/>
                      <a:pt x="17355" y="478"/>
                      <a:pt x="14865" y="690"/>
                    </a:cubicBezTo>
                    <a:cubicBezTo>
                      <a:pt x="12379" y="927"/>
                      <a:pt x="9894" y="1181"/>
                      <a:pt x="7416" y="1512"/>
                    </a:cubicBezTo>
                    <a:cubicBezTo>
                      <a:pt x="4936" y="1835"/>
                      <a:pt x="2462" y="2206"/>
                      <a:pt x="0" y="2709"/>
                    </a:cubicBezTo>
                    <a:cubicBezTo>
                      <a:pt x="567" y="2722"/>
                      <a:pt x="1133" y="2728"/>
                      <a:pt x="1698" y="2728"/>
                    </a:cubicBezTo>
                    <a:cubicBezTo>
                      <a:pt x="3640" y="2728"/>
                      <a:pt x="5576" y="2659"/>
                      <a:pt x="7511" y="2562"/>
                    </a:cubicBezTo>
                    <a:cubicBezTo>
                      <a:pt x="10008" y="2446"/>
                      <a:pt x="12499" y="2250"/>
                      <a:pt x="14987" y="2040"/>
                    </a:cubicBezTo>
                    <a:cubicBezTo>
                      <a:pt x="17473" y="1804"/>
                      <a:pt x="19958" y="1551"/>
                      <a:pt x="22437" y="1219"/>
                    </a:cubicBezTo>
                    <a:cubicBezTo>
                      <a:pt x="24916" y="896"/>
                      <a:pt x="27390" y="525"/>
                      <a:pt x="29853" y="20"/>
                    </a:cubicBezTo>
                    <a:cubicBezTo>
                      <a:pt x="29275" y="7"/>
                      <a:pt x="28697" y="1"/>
                      <a:pt x="281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18"/>
              <p:cNvSpPr/>
              <p:nvPr/>
            </p:nvSpPr>
            <p:spPr>
              <a:xfrm>
                <a:off x="2536250" y="3857800"/>
                <a:ext cx="712450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2568" extrusionOk="0">
                    <a:moveTo>
                      <a:pt x="26345" y="0"/>
                    </a:moveTo>
                    <a:cubicBezTo>
                      <a:pt x="24668" y="0"/>
                      <a:pt x="22996" y="54"/>
                      <a:pt x="21327" y="131"/>
                    </a:cubicBezTo>
                    <a:cubicBezTo>
                      <a:pt x="18943" y="232"/>
                      <a:pt x="16565" y="412"/>
                      <a:pt x="14190" y="610"/>
                    </a:cubicBezTo>
                    <a:cubicBezTo>
                      <a:pt x="11817" y="831"/>
                      <a:pt x="9444" y="1070"/>
                      <a:pt x="7079" y="1386"/>
                    </a:cubicBezTo>
                    <a:cubicBezTo>
                      <a:pt x="4712" y="1695"/>
                      <a:pt x="2351" y="2049"/>
                      <a:pt x="0" y="2538"/>
                    </a:cubicBezTo>
                    <a:cubicBezTo>
                      <a:pt x="701" y="2559"/>
                      <a:pt x="1400" y="2568"/>
                      <a:pt x="2099" y="2568"/>
                    </a:cubicBezTo>
                    <a:cubicBezTo>
                      <a:pt x="3794" y="2568"/>
                      <a:pt x="5484" y="2514"/>
                      <a:pt x="7171" y="2436"/>
                    </a:cubicBezTo>
                    <a:cubicBezTo>
                      <a:pt x="9555" y="2336"/>
                      <a:pt x="11932" y="2155"/>
                      <a:pt x="14308" y="1960"/>
                    </a:cubicBezTo>
                    <a:cubicBezTo>
                      <a:pt x="16681" y="1740"/>
                      <a:pt x="19055" y="1501"/>
                      <a:pt x="21420" y="1185"/>
                    </a:cubicBezTo>
                    <a:cubicBezTo>
                      <a:pt x="23786" y="878"/>
                      <a:pt x="26148" y="522"/>
                      <a:pt x="28498" y="32"/>
                    </a:cubicBezTo>
                    <a:cubicBezTo>
                      <a:pt x="27779" y="10"/>
                      <a:pt x="27062" y="0"/>
                      <a:pt x="26345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18"/>
              <p:cNvSpPr/>
              <p:nvPr/>
            </p:nvSpPr>
            <p:spPr>
              <a:xfrm>
                <a:off x="1729750" y="2934175"/>
                <a:ext cx="623325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24933" h="5951" extrusionOk="0">
                    <a:moveTo>
                      <a:pt x="22240" y="0"/>
                    </a:moveTo>
                    <a:lnTo>
                      <a:pt x="0" y="1134"/>
                    </a:lnTo>
                    <a:lnTo>
                      <a:pt x="2975" y="5950"/>
                    </a:lnTo>
                    <a:lnTo>
                      <a:pt x="24932" y="4180"/>
                    </a:lnTo>
                    <a:lnTo>
                      <a:pt x="22240" y="0"/>
                    </a:lnTo>
                    <a:close/>
                  </a:path>
                </a:pathLst>
              </a:custGeom>
              <a:solidFill>
                <a:srgbClr val="B3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18"/>
              <p:cNvSpPr/>
              <p:nvPr/>
            </p:nvSpPr>
            <p:spPr>
              <a:xfrm>
                <a:off x="2896675" y="3590800"/>
                <a:ext cx="7136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28545" h="18217" extrusionOk="0">
                    <a:moveTo>
                      <a:pt x="12701" y="0"/>
                    </a:moveTo>
                    <a:cubicBezTo>
                      <a:pt x="11495" y="0"/>
                      <a:pt x="10466" y="60"/>
                      <a:pt x="9845" y="85"/>
                    </a:cubicBezTo>
                    <a:cubicBezTo>
                      <a:pt x="9763" y="88"/>
                      <a:pt x="9670" y="90"/>
                      <a:pt x="9568" y="90"/>
                    </a:cubicBezTo>
                    <a:cubicBezTo>
                      <a:pt x="8851" y="90"/>
                      <a:pt x="7677" y="19"/>
                      <a:pt x="6414" y="19"/>
                    </a:cubicBezTo>
                    <a:cubicBezTo>
                      <a:pt x="4002" y="19"/>
                      <a:pt x="1267" y="278"/>
                      <a:pt x="780" y="1785"/>
                    </a:cubicBezTo>
                    <a:cubicBezTo>
                      <a:pt x="0" y="4192"/>
                      <a:pt x="13742" y="5397"/>
                      <a:pt x="14095" y="5467"/>
                    </a:cubicBezTo>
                    <a:cubicBezTo>
                      <a:pt x="14450" y="5538"/>
                      <a:pt x="25995" y="18217"/>
                      <a:pt x="25995" y="18217"/>
                    </a:cubicBezTo>
                    <a:cubicBezTo>
                      <a:pt x="25995" y="18217"/>
                      <a:pt x="28545" y="15242"/>
                      <a:pt x="28545" y="12267"/>
                    </a:cubicBezTo>
                    <a:cubicBezTo>
                      <a:pt x="28545" y="9292"/>
                      <a:pt x="22808" y="2775"/>
                      <a:pt x="19762" y="1217"/>
                    </a:cubicBezTo>
                    <a:cubicBezTo>
                      <a:pt x="17783" y="205"/>
                      <a:pt x="14937" y="0"/>
                      <a:pt x="12701" y="0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18"/>
              <p:cNvSpPr/>
              <p:nvPr/>
            </p:nvSpPr>
            <p:spPr>
              <a:xfrm>
                <a:off x="3447350" y="3897475"/>
                <a:ext cx="757425" cy="851125"/>
              </a:xfrm>
              <a:custGeom>
                <a:avLst/>
                <a:gdLst/>
                <a:ahLst/>
                <a:cxnLst/>
                <a:rect l="l" t="t" r="r" b="b"/>
                <a:pathLst>
                  <a:path w="30297" h="34045" extrusionOk="0">
                    <a:moveTo>
                      <a:pt x="6518" y="0"/>
                    </a:moveTo>
                    <a:lnTo>
                      <a:pt x="0" y="17023"/>
                    </a:lnTo>
                    <a:lnTo>
                      <a:pt x="26227" y="34045"/>
                    </a:lnTo>
                    <a:lnTo>
                      <a:pt x="30297" y="14897"/>
                    </a:lnTo>
                    <a:lnTo>
                      <a:pt x="6518" y="0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>
                <a:off x="4329100" y="2024975"/>
                <a:ext cx="1273950" cy="1580475"/>
              </a:xfrm>
              <a:custGeom>
                <a:avLst/>
                <a:gdLst/>
                <a:ahLst/>
                <a:cxnLst/>
                <a:rect l="l" t="t" r="r" b="b"/>
                <a:pathLst>
                  <a:path w="50958" h="63219" extrusionOk="0">
                    <a:moveTo>
                      <a:pt x="29578" y="1"/>
                    </a:moveTo>
                    <a:lnTo>
                      <a:pt x="0" y="17028"/>
                    </a:lnTo>
                    <a:cubicBezTo>
                      <a:pt x="0" y="17028"/>
                      <a:pt x="6331" y="51970"/>
                      <a:pt x="7914" y="60110"/>
                    </a:cubicBezTo>
                    <a:cubicBezTo>
                      <a:pt x="8324" y="62217"/>
                      <a:pt x="9893" y="63218"/>
                      <a:pt x="12387" y="63218"/>
                    </a:cubicBezTo>
                    <a:cubicBezTo>
                      <a:pt x="19522" y="63218"/>
                      <a:pt x="34221" y="55024"/>
                      <a:pt x="50958" y="41118"/>
                    </a:cubicBezTo>
                    <a:cubicBezTo>
                      <a:pt x="41550" y="32527"/>
                      <a:pt x="29578" y="1"/>
                      <a:pt x="29578" y="1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>
                <a:off x="3799275" y="2669750"/>
                <a:ext cx="2762450" cy="2805525"/>
              </a:xfrm>
              <a:custGeom>
                <a:avLst/>
                <a:gdLst/>
                <a:ahLst/>
                <a:cxnLst/>
                <a:rect l="l" t="t" r="r" b="b"/>
                <a:pathLst>
                  <a:path w="110498" h="112221" extrusionOk="0">
                    <a:moveTo>
                      <a:pt x="71459" y="1"/>
                    </a:moveTo>
                    <a:cubicBezTo>
                      <a:pt x="71458" y="1"/>
                      <a:pt x="71458" y="1"/>
                      <a:pt x="71457" y="1"/>
                    </a:cubicBezTo>
                    <a:cubicBezTo>
                      <a:pt x="71457" y="1"/>
                      <a:pt x="6444" y="14394"/>
                      <a:pt x="3223" y="33669"/>
                    </a:cubicBezTo>
                    <a:cubicBezTo>
                      <a:pt x="1" y="52942"/>
                      <a:pt x="11020" y="112187"/>
                      <a:pt x="11020" y="112187"/>
                    </a:cubicBezTo>
                    <a:lnTo>
                      <a:pt x="91736" y="112220"/>
                    </a:lnTo>
                    <a:cubicBezTo>
                      <a:pt x="91736" y="112220"/>
                      <a:pt x="110497" y="1"/>
                      <a:pt x="71459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>
                <a:off x="4204750" y="2498975"/>
                <a:ext cx="1263525" cy="662900"/>
              </a:xfrm>
              <a:custGeom>
                <a:avLst/>
                <a:gdLst/>
                <a:ahLst/>
                <a:cxnLst/>
                <a:rect l="l" t="t" r="r" b="b"/>
                <a:pathLst>
                  <a:path w="50541" h="26516" extrusionOk="0">
                    <a:moveTo>
                      <a:pt x="46574" y="1"/>
                    </a:moveTo>
                    <a:lnTo>
                      <a:pt x="4240" y="19191"/>
                    </a:lnTo>
                    <a:lnTo>
                      <a:pt x="1" y="26515"/>
                    </a:lnTo>
                    <a:lnTo>
                      <a:pt x="50541" y="7955"/>
                    </a:lnTo>
                    <a:lnTo>
                      <a:pt x="465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18"/>
              <p:cNvSpPr/>
              <p:nvPr/>
            </p:nvSpPr>
            <p:spPr>
              <a:xfrm>
                <a:off x="2746150" y="3001200"/>
                <a:ext cx="150725" cy="510275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20411" extrusionOk="0">
                    <a:moveTo>
                      <a:pt x="3585" y="1"/>
                    </a:moveTo>
                    <a:lnTo>
                      <a:pt x="1" y="18144"/>
                    </a:lnTo>
                    <a:lnTo>
                      <a:pt x="1666" y="20411"/>
                    </a:lnTo>
                    <a:lnTo>
                      <a:pt x="6029" y="58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18"/>
              <p:cNvSpPr/>
              <p:nvPr/>
            </p:nvSpPr>
            <p:spPr>
              <a:xfrm>
                <a:off x="2383175" y="3333575"/>
                <a:ext cx="703000" cy="817725"/>
              </a:xfrm>
              <a:custGeom>
                <a:avLst/>
                <a:gdLst/>
                <a:ahLst/>
                <a:cxnLst/>
                <a:rect l="l" t="t" r="r" b="b"/>
                <a:pathLst>
                  <a:path w="28120" h="32709" extrusionOk="0">
                    <a:moveTo>
                      <a:pt x="10317" y="1"/>
                    </a:moveTo>
                    <a:cubicBezTo>
                      <a:pt x="10204" y="1"/>
                      <a:pt x="10094" y="11"/>
                      <a:pt x="9987" y="32"/>
                    </a:cubicBezTo>
                    <a:cubicBezTo>
                      <a:pt x="7508" y="528"/>
                      <a:pt x="8783" y="4141"/>
                      <a:pt x="9987" y="6124"/>
                    </a:cubicBezTo>
                    <a:cubicBezTo>
                      <a:pt x="9704" y="6047"/>
                      <a:pt x="9437" y="6011"/>
                      <a:pt x="9187" y="6011"/>
                    </a:cubicBezTo>
                    <a:cubicBezTo>
                      <a:pt x="6684" y="6011"/>
                      <a:pt x="5841" y="9588"/>
                      <a:pt x="6871" y="10941"/>
                    </a:cubicBezTo>
                    <a:cubicBezTo>
                      <a:pt x="4604" y="14764"/>
                      <a:pt x="1" y="24327"/>
                      <a:pt x="13528" y="30914"/>
                    </a:cubicBezTo>
                    <a:cubicBezTo>
                      <a:pt x="16155" y="32193"/>
                      <a:pt x="18311" y="32708"/>
                      <a:pt x="20082" y="32708"/>
                    </a:cubicBezTo>
                    <a:cubicBezTo>
                      <a:pt x="27429" y="32708"/>
                      <a:pt x="28120" y="23831"/>
                      <a:pt x="28120" y="23831"/>
                    </a:cubicBezTo>
                    <a:cubicBezTo>
                      <a:pt x="28120" y="23831"/>
                      <a:pt x="27695" y="12357"/>
                      <a:pt x="27128" y="10941"/>
                    </a:cubicBezTo>
                    <a:cubicBezTo>
                      <a:pt x="26560" y="9524"/>
                      <a:pt x="25073" y="5769"/>
                      <a:pt x="24011" y="5557"/>
                    </a:cubicBezTo>
                    <a:cubicBezTo>
                      <a:pt x="22949" y="5344"/>
                      <a:pt x="16575" y="5024"/>
                      <a:pt x="16575" y="5024"/>
                    </a:cubicBezTo>
                    <a:cubicBezTo>
                      <a:pt x="16575" y="5024"/>
                      <a:pt x="12814" y="1"/>
                      <a:pt x="10317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>
                <a:off x="2797500" y="3459150"/>
                <a:ext cx="137650" cy="9400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376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31" y="583"/>
                      <a:pt x="591" y="1048"/>
                      <a:pt x="976" y="1475"/>
                    </a:cubicBezTo>
                    <a:cubicBezTo>
                      <a:pt x="1365" y="1893"/>
                      <a:pt x="1801" y="2265"/>
                      <a:pt x="2274" y="2585"/>
                    </a:cubicBezTo>
                    <a:cubicBezTo>
                      <a:pt x="2745" y="2902"/>
                      <a:pt x="3247" y="3174"/>
                      <a:pt x="3783" y="3381"/>
                    </a:cubicBezTo>
                    <a:cubicBezTo>
                      <a:pt x="4320" y="3584"/>
                      <a:pt x="4882" y="3740"/>
                      <a:pt x="5506" y="3760"/>
                    </a:cubicBezTo>
                    <a:cubicBezTo>
                      <a:pt x="5155" y="3241"/>
                      <a:pt x="4749" y="2848"/>
                      <a:pt x="4337" y="2469"/>
                    </a:cubicBezTo>
                    <a:cubicBezTo>
                      <a:pt x="3919" y="2102"/>
                      <a:pt x="3488" y="1764"/>
                      <a:pt x="3035" y="1462"/>
                    </a:cubicBezTo>
                    <a:cubicBezTo>
                      <a:pt x="2581" y="1155"/>
                      <a:pt x="2108" y="876"/>
                      <a:pt x="1618" y="629"/>
                    </a:cubicBezTo>
                    <a:cubicBezTo>
                      <a:pt x="1116" y="383"/>
                      <a:pt x="602" y="157"/>
                      <a:pt x="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18"/>
              <p:cNvSpPr/>
              <p:nvPr/>
            </p:nvSpPr>
            <p:spPr>
              <a:xfrm>
                <a:off x="2787775" y="3324050"/>
                <a:ext cx="1919475" cy="2152300"/>
              </a:xfrm>
              <a:custGeom>
                <a:avLst/>
                <a:gdLst/>
                <a:ahLst/>
                <a:cxnLst/>
                <a:rect l="l" t="t" r="r" b="b"/>
                <a:pathLst>
                  <a:path w="76779" h="86092" extrusionOk="0">
                    <a:moveTo>
                      <a:pt x="54758" y="1"/>
                    </a:moveTo>
                    <a:cubicBezTo>
                      <a:pt x="51635" y="1"/>
                      <a:pt x="48439" y="1465"/>
                      <a:pt x="45730" y="3153"/>
                    </a:cubicBezTo>
                    <a:cubicBezTo>
                      <a:pt x="38841" y="7445"/>
                      <a:pt x="33295" y="37834"/>
                      <a:pt x="33295" y="37834"/>
                    </a:cubicBezTo>
                    <a:cubicBezTo>
                      <a:pt x="33295" y="37834"/>
                      <a:pt x="28362" y="30530"/>
                      <a:pt x="12932" y="18999"/>
                    </a:cubicBezTo>
                    <a:cubicBezTo>
                      <a:pt x="4030" y="21033"/>
                      <a:pt x="1" y="33090"/>
                      <a:pt x="1" y="33090"/>
                    </a:cubicBezTo>
                    <a:cubicBezTo>
                      <a:pt x="1" y="33090"/>
                      <a:pt x="21183" y="79816"/>
                      <a:pt x="51480" y="86015"/>
                    </a:cubicBezTo>
                    <a:cubicBezTo>
                      <a:pt x="51727" y="86066"/>
                      <a:pt x="51985" y="86091"/>
                      <a:pt x="52253" y="86091"/>
                    </a:cubicBezTo>
                    <a:cubicBezTo>
                      <a:pt x="60213" y="86091"/>
                      <a:pt x="76778" y="63708"/>
                      <a:pt x="66627" y="15031"/>
                    </a:cubicBezTo>
                    <a:cubicBezTo>
                      <a:pt x="64221" y="3489"/>
                      <a:pt x="59577" y="1"/>
                      <a:pt x="54758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18"/>
              <p:cNvSpPr/>
              <p:nvPr/>
            </p:nvSpPr>
            <p:spPr>
              <a:xfrm>
                <a:off x="4074750" y="3985775"/>
                <a:ext cx="457275" cy="1488675"/>
              </a:xfrm>
              <a:custGeom>
                <a:avLst/>
                <a:gdLst/>
                <a:ahLst/>
                <a:cxnLst/>
                <a:rect l="l" t="t" r="r" b="b"/>
                <a:pathLst>
                  <a:path w="18291" h="59547" extrusionOk="0">
                    <a:moveTo>
                      <a:pt x="15689" y="1"/>
                    </a:moveTo>
                    <a:lnTo>
                      <a:pt x="15689" y="1"/>
                    </a:lnTo>
                    <a:cubicBezTo>
                      <a:pt x="16009" y="2770"/>
                      <a:pt x="16291" y="5539"/>
                      <a:pt x="16468" y="8316"/>
                    </a:cubicBezTo>
                    <a:cubicBezTo>
                      <a:pt x="16669" y="11090"/>
                      <a:pt x="16808" y="13864"/>
                      <a:pt x="16886" y="16638"/>
                    </a:cubicBezTo>
                    <a:cubicBezTo>
                      <a:pt x="17019" y="22184"/>
                      <a:pt x="16918" y="27739"/>
                      <a:pt x="16259" y="33223"/>
                    </a:cubicBezTo>
                    <a:cubicBezTo>
                      <a:pt x="15942" y="35965"/>
                      <a:pt x="15484" y="38691"/>
                      <a:pt x="14804" y="41354"/>
                    </a:cubicBezTo>
                    <a:cubicBezTo>
                      <a:pt x="14150" y="44024"/>
                      <a:pt x="13243" y="46626"/>
                      <a:pt x="12035" y="49080"/>
                    </a:cubicBezTo>
                    <a:cubicBezTo>
                      <a:pt x="10819" y="51524"/>
                      <a:pt x="9244" y="53808"/>
                      <a:pt x="7205" y="55637"/>
                    </a:cubicBezTo>
                    <a:cubicBezTo>
                      <a:pt x="5195" y="57500"/>
                      <a:pt x="2687" y="58800"/>
                      <a:pt x="1" y="59546"/>
                    </a:cubicBezTo>
                    <a:cubicBezTo>
                      <a:pt x="2757" y="59100"/>
                      <a:pt x="5406" y="57902"/>
                      <a:pt x="7635" y="56144"/>
                    </a:cubicBezTo>
                    <a:cubicBezTo>
                      <a:pt x="9859" y="54369"/>
                      <a:pt x="11629" y="52063"/>
                      <a:pt x="12973" y="49570"/>
                    </a:cubicBezTo>
                    <a:cubicBezTo>
                      <a:pt x="15686" y="44556"/>
                      <a:pt x="16913" y="38939"/>
                      <a:pt x="17606" y="33382"/>
                    </a:cubicBezTo>
                    <a:cubicBezTo>
                      <a:pt x="18249" y="27797"/>
                      <a:pt x="18291" y="22172"/>
                      <a:pt x="17941" y="16591"/>
                    </a:cubicBezTo>
                    <a:cubicBezTo>
                      <a:pt x="17593" y="11010"/>
                      <a:pt x="16867" y="5454"/>
                      <a:pt x="15689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18"/>
              <p:cNvSpPr/>
              <p:nvPr/>
            </p:nvSpPr>
            <p:spPr>
              <a:xfrm>
                <a:off x="3615325" y="4263725"/>
                <a:ext cx="89825" cy="50195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20078" extrusionOk="0">
                    <a:moveTo>
                      <a:pt x="201" y="1"/>
                    </a:moveTo>
                    <a:cubicBezTo>
                      <a:pt x="16" y="1719"/>
                      <a:pt x="1" y="3438"/>
                      <a:pt x="59" y="5150"/>
                    </a:cubicBezTo>
                    <a:cubicBezTo>
                      <a:pt x="111" y="6864"/>
                      <a:pt x="273" y="8572"/>
                      <a:pt x="486" y="10276"/>
                    </a:cubicBezTo>
                    <a:cubicBezTo>
                      <a:pt x="728" y="11975"/>
                      <a:pt x="1038" y="13673"/>
                      <a:pt x="1498" y="15339"/>
                    </a:cubicBezTo>
                    <a:cubicBezTo>
                      <a:pt x="1959" y="16991"/>
                      <a:pt x="2542" y="18685"/>
                      <a:pt x="3592" y="20078"/>
                    </a:cubicBezTo>
                    <a:cubicBezTo>
                      <a:pt x="3056" y="18440"/>
                      <a:pt x="2799" y="16786"/>
                      <a:pt x="2532" y="15116"/>
                    </a:cubicBezTo>
                    <a:cubicBezTo>
                      <a:pt x="2292" y="13445"/>
                      <a:pt x="2046" y="11774"/>
                      <a:pt x="1829" y="10094"/>
                    </a:cubicBezTo>
                    <a:cubicBezTo>
                      <a:pt x="1592" y="8416"/>
                      <a:pt x="1375" y="6735"/>
                      <a:pt x="1109" y="5054"/>
                    </a:cubicBezTo>
                    <a:cubicBezTo>
                      <a:pt x="854" y="3370"/>
                      <a:pt x="576" y="1687"/>
                      <a:pt x="201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18"/>
              <p:cNvSpPr/>
              <p:nvPr/>
            </p:nvSpPr>
            <p:spPr>
              <a:xfrm>
                <a:off x="3809075" y="950275"/>
                <a:ext cx="1435700" cy="1791800"/>
              </a:xfrm>
              <a:custGeom>
                <a:avLst/>
                <a:gdLst/>
                <a:ahLst/>
                <a:cxnLst/>
                <a:rect l="l" t="t" r="r" b="b"/>
                <a:pathLst>
                  <a:path w="57428" h="71672" extrusionOk="0">
                    <a:moveTo>
                      <a:pt x="28715" y="1"/>
                    </a:moveTo>
                    <a:cubicBezTo>
                      <a:pt x="12856" y="1"/>
                      <a:pt x="1" y="15488"/>
                      <a:pt x="1" y="34592"/>
                    </a:cubicBezTo>
                    <a:cubicBezTo>
                      <a:pt x="1" y="53697"/>
                      <a:pt x="2230" y="71671"/>
                      <a:pt x="18088" y="71671"/>
                    </a:cubicBezTo>
                    <a:cubicBezTo>
                      <a:pt x="28715" y="71671"/>
                      <a:pt x="57428" y="53697"/>
                      <a:pt x="57428" y="34592"/>
                    </a:cubicBezTo>
                    <a:cubicBezTo>
                      <a:pt x="57428" y="15488"/>
                      <a:pt x="44572" y="1"/>
                      <a:pt x="28715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18"/>
              <p:cNvSpPr/>
              <p:nvPr/>
            </p:nvSpPr>
            <p:spPr>
              <a:xfrm>
                <a:off x="4631425" y="238125"/>
                <a:ext cx="813950" cy="71217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28487" extrusionOk="0">
                    <a:moveTo>
                      <a:pt x="16279" y="0"/>
                    </a:moveTo>
                    <a:cubicBezTo>
                      <a:pt x="11962" y="0"/>
                      <a:pt x="7821" y="1500"/>
                      <a:pt x="4768" y="4172"/>
                    </a:cubicBezTo>
                    <a:cubicBezTo>
                      <a:pt x="1716" y="6843"/>
                      <a:pt x="0" y="10466"/>
                      <a:pt x="0" y="14243"/>
                    </a:cubicBezTo>
                    <a:cubicBezTo>
                      <a:pt x="0" y="18021"/>
                      <a:pt x="1716" y="21644"/>
                      <a:pt x="4768" y="24315"/>
                    </a:cubicBezTo>
                    <a:cubicBezTo>
                      <a:pt x="7821" y="26987"/>
                      <a:pt x="11962" y="28487"/>
                      <a:pt x="16279" y="28487"/>
                    </a:cubicBezTo>
                    <a:cubicBezTo>
                      <a:pt x="20596" y="28487"/>
                      <a:pt x="24736" y="26987"/>
                      <a:pt x="27789" y="24315"/>
                    </a:cubicBezTo>
                    <a:cubicBezTo>
                      <a:pt x="30842" y="21644"/>
                      <a:pt x="32557" y="18021"/>
                      <a:pt x="32557" y="14243"/>
                    </a:cubicBezTo>
                    <a:cubicBezTo>
                      <a:pt x="32557" y="10466"/>
                      <a:pt x="30842" y="6843"/>
                      <a:pt x="27789" y="4172"/>
                    </a:cubicBezTo>
                    <a:cubicBezTo>
                      <a:pt x="24736" y="1500"/>
                      <a:pt x="20596" y="0"/>
                      <a:pt x="16279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18"/>
              <p:cNvSpPr/>
              <p:nvPr/>
            </p:nvSpPr>
            <p:spPr>
              <a:xfrm>
                <a:off x="3578025" y="630325"/>
                <a:ext cx="2054475" cy="1799975"/>
              </a:xfrm>
              <a:custGeom>
                <a:avLst/>
                <a:gdLst/>
                <a:ahLst/>
                <a:cxnLst/>
                <a:rect l="l" t="t" r="r" b="b"/>
                <a:pathLst>
                  <a:path w="82179" h="71999" extrusionOk="0">
                    <a:moveTo>
                      <a:pt x="54684" y="0"/>
                    </a:moveTo>
                    <a:cubicBezTo>
                      <a:pt x="52231" y="0"/>
                      <a:pt x="49634" y="535"/>
                      <a:pt x="46908" y="1720"/>
                    </a:cubicBezTo>
                    <a:cubicBezTo>
                      <a:pt x="45858" y="1682"/>
                      <a:pt x="44832" y="1663"/>
                      <a:pt x="43829" y="1663"/>
                    </a:cubicBezTo>
                    <a:cubicBezTo>
                      <a:pt x="1" y="1663"/>
                      <a:pt x="1543" y="37629"/>
                      <a:pt x="9833" y="40392"/>
                    </a:cubicBezTo>
                    <a:cubicBezTo>
                      <a:pt x="23711" y="38543"/>
                      <a:pt x="23892" y="28609"/>
                      <a:pt x="23480" y="24980"/>
                    </a:cubicBezTo>
                    <a:lnTo>
                      <a:pt x="23480" y="24980"/>
                    </a:lnTo>
                    <a:cubicBezTo>
                      <a:pt x="25994" y="39701"/>
                      <a:pt x="29679" y="43770"/>
                      <a:pt x="33237" y="43770"/>
                    </a:cubicBezTo>
                    <a:cubicBezTo>
                      <a:pt x="37407" y="43770"/>
                      <a:pt x="41402" y="38182"/>
                      <a:pt x="43135" y="37603"/>
                    </a:cubicBezTo>
                    <a:lnTo>
                      <a:pt x="43135" y="37603"/>
                    </a:lnTo>
                    <a:cubicBezTo>
                      <a:pt x="45487" y="45714"/>
                      <a:pt x="40188" y="71998"/>
                      <a:pt x="55659" y="71998"/>
                    </a:cubicBezTo>
                    <a:cubicBezTo>
                      <a:pt x="58231" y="71998"/>
                      <a:pt x="61377" y="71272"/>
                      <a:pt x="65227" y="69615"/>
                    </a:cubicBezTo>
                    <a:cubicBezTo>
                      <a:pt x="76123" y="63389"/>
                      <a:pt x="82178" y="50183"/>
                      <a:pt x="80883" y="34446"/>
                    </a:cubicBezTo>
                    <a:cubicBezTo>
                      <a:pt x="79766" y="20881"/>
                      <a:pt x="70013" y="0"/>
                      <a:pt x="54684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18"/>
              <p:cNvSpPr/>
              <p:nvPr/>
            </p:nvSpPr>
            <p:spPr>
              <a:xfrm>
                <a:off x="4750725" y="630175"/>
                <a:ext cx="584275" cy="207750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8310" extrusionOk="0">
                    <a:moveTo>
                      <a:pt x="6743" y="0"/>
                    </a:moveTo>
                    <a:cubicBezTo>
                      <a:pt x="6576" y="0"/>
                      <a:pt x="6409" y="3"/>
                      <a:pt x="6242" y="9"/>
                    </a:cubicBezTo>
                    <a:cubicBezTo>
                      <a:pt x="4058" y="86"/>
                      <a:pt x="1827" y="556"/>
                      <a:pt x="0" y="1726"/>
                    </a:cubicBezTo>
                    <a:cubicBezTo>
                      <a:pt x="1619" y="1214"/>
                      <a:pt x="3279" y="1026"/>
                      <a:pt x="4923" y="1026"/>
                    </a:cubicBezTo>
                    <a:cubicBezTo>
                      <a:pt x="5358" y="1026"/>
                      <a:pt x="5793" y="1039"/>
                      <a:pt x="6226" y="1063"/>
                    </a:cubicBezTo>
                    <a:cubicBezTo>
                      <a:pt x="8295" y="1202"/>
                      <a:pt x="10325" y="1658"/>
                      <a:pt x="12282" y="2334"/>
                    </a:cubicBezTo>
                    <a:lnTo>
                      <a:pt x="13749" y="2855"/>
                    </a:lnTo>
                    <a:lnTo>
                      <a:pt x="15172" y="3501"/>
                    </a:lnTo>
                    <a:lnTo>
                      <a:pt x="15891" y="3813"/>
                    </a:lnTo>
                    <a:lnTo>
                      <a:pt x="16580" y="4186"/>
                    </a:lnTo>
                    <a:cubicBezTo>
                      <a:pt x="17039" y="4438"/>
                      <a:pt x="17505" y="4680"/>
                      <a:pt x="17974" y="4919"/>
                    </a:cubicBezTo>
                    <a:lnTo>
                      <a:pt x="20692" y="6548"/>
                    </a:lnTo>
                    <a:cubicBezTo>
                      <a:pt x="21567" y="7145"/>
                      <a:pt x="22446" y="7747"/>
                      <a:pt x="23370" y="8310"/>
                    </a:cubicBezTo>
                    <a:cubicBezTo>
                      <a:pt x="22644" y="7520"/>
                      <a:pt x="21869" y="6772"/>
                      <a:pt x="21093" y="6017"/>
                    </a:cubicBezTo>
                    <a:cubicBezTo>
                      <a:pt x="20255" y="5344"/>
                      <a:pt x="19422" y="4644"/>
                      <a:pt x="18535" y="4022"/>
                    </a:cubicBezTo>
                    <a:cubicBezTo>
                      <a:pt x="16726" y="2830"/>
                      <a:pt x="14817" y="1730"/>
                      <a:pt x="12721" y="1051"/>
                    </a:cubicBezTo>
                    <a:cubicBezTo>
                      <a:pt x="10800" y="414"/>
                      <a:pt x="8779" y="0"/>
                      <a:pt x="6743" y="0"/>
                    </a:cubicBezTo>
                    <a:close/>
                  </a:path>
                </a:pathLst>
              </a:custGeom>
              <a:solidFill>
                <a:srgbClr val="1E2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18"/>
              <p:cNvSpPr/>
              <p:nvPr/>
            </p:nvSpPr>
            <p:spPr>
              <a:xfrm>
                <a:off x="3670900" y="1815075"/>
                <a:ext cx="176725" cy="50310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0124" extrusionOk="0">
                    <a:moveTo>
                      <a:pt x="5528" y="0"/>
                    </a:moveTo>
                    <a:lnTo>
                      <a:pt x="1354" y="12107"/>
                    </a:lnTo>
                    <a:cubicBezTo>
                      <a:pt x="1" y="16033"/>
                      <a:pt x="2916" y="20123"/>
                      <a:pt x="7069" y="20123"/>
                    </a:cubicBezTo>
                    <a:lnTo>
                      <a:pt x="5528" y="0"/>
                    </a:ln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3652425" y="1501850"/>
                <a:ext cx="1688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8217" extrusionOk="0">
                    <a:moveTo>
                      <a:pt x="2568" y="1459"/>
                    </a:moveTo>
                    <a:lnTo>
                      <a:pt x="2568" y="1459"/>
                    </a:lnTo>
                    <a:cubicBezTo>
                      <a:pt x="3107" y="2038"/>
                      <a:pt x="4200" y="4533"/>
                      <a:pt x="4897" y="8932"/>
                    </a:cubicBezTo>
                    <a:cubicBezTo>
                      <a:pt x="5594" y="13330"/>
                      <a:pt x="5327" y="16040"/>
                      <a:pt x="4993" y="16758"/>
                    </a:cubicBezTo>
                    <a:cubicBezTo>
                      <a:pt x="4454" y="16179"/>
                      <a:pt x="3361" y="13683"/>
                      <a:pt x="2664" y="9285"/>
                    </a:cubicBezTo>
                    <a:cubicBezTo>
                      <a:pt x="1966" y="4888"/>
                      <a:pt x="2234" y="2177"/>
                      <a:pt x="2568" y="1459"/>
                    </a:cubicBezTo>
                    <a:close/>
                    <a:moveTo>
                      <a:pt x="2503" y="0"/>
                    </a:moveTo>
                    <a:cubicBezTo>
                      <a:pt x="2449" y="0"/>
                      <a:pt x="2393" y="4"/>
                      <a:pt x="2338" y="13"/>
                    </a:cubicBezTo>
                    <a:cubicBezTo>
                      <a:pt x="1" y="385"/>
                      <a:pt x="1083" y="7980"/>
                      <a:pt x="1325" y="9498"/>
                    </a:cubicBezTo>
                    <a:cubicBezTo>
                      <a:pt x="1560" y="10981"/>
                      <a:pt x="2822" y="18217"/>
                      <a:pt x="5057" y="18217"/>
                    </a:cubicBezTo>
                    <a:cubicBezTo>
                      <a:pt x="5112" y="18217"/>
                      <a:pt x="5166" y="18212"/>
                      <a:pt x="5221" y="18202"/>
                    </a:cubicBezTo>
                    <a:cubicBezTo>
                      <a:pt x="6098" y="18064"/>
                      <a:pt x="6556" y="17015"/>
                      <a:pt x="6665" y="14900"/>
                    </a:cubicBezTo>
                    <a:cubicBezTo>
                      <a:pt x="6752" y="13210"/>
                      <a:pt x="6601" y="11015"/>
                      <a:pt x="6236" y="8719"/>
                    </a:cubicBezTo>
                    <a:cubicBezTo>
                      <a:pt x="6001" y="7237"/>
                      <a:pt x="4738" y="0"/>
                      <a:pt x="2503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3788950" y="1581350"/>
                <a:ext cx="789675" cy="157575"/>
              </a:xfrm>
              <a:custGeom>
                <a:avLst/>
                <a:gdLst/>
                <a:ahLst/>
                <a:cxnLst/>
                <a:rect l="l" t="t" r="r" b="b"/>
                <a:pathLst>
                  <a:path w="31587" h="6303" extrusionOk="0">
                    <a:moveTo>
                      <a:pt x="31375" y="0"/>
                    </a:moveTo>
                    <a:lnTo>
                      <a:pt x="1" y="4963"/>
                    </a:lnTo>
                    <a:lnTo>
                      <a:pt x="213" y="6303"/>
                    </a:lnTo>
                    <a:lnTo>
                      <a:pt x="31587" y="1340"/>
                    </a:lnTo>
                    <a:lnTo>
                      <a:pt x="31375" y="0"/>
                    </a:ln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18"/>
              <p:cNvSpPr/>
              <p:nvPr/>
            </p:nvSpPr>
            <p:spPr>
              <a:xfrm>
                <a:off x="4377200" y="1334575"/>
                <a:ext cx="404200" cy="623725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24949" extrusionOk="0">
                    <a:moveTo>
                      <a:pt x="6248" y="1"/>
                    </a:moveTo>
                    <a:cubicBezTo>
                      <a:pt x="5968" y="1"/>
                      <a:pt x="5689" y="31"/>
                      <a:pt x="5413" y="92"/>
                    </a:cubicBezTo>
                    <a:cubicBezTo>
                      <a:pt x="1763" y="906"/>
                      <a:pt x="0" y="6929"/>
                      <a:pt x="1475" y="13547"/>
                    </a:cubicBezTo>
                    <a:cubicBezTo>
                      <a:pt x="2853" y="19727"/>
                      <a:pt x="3383" y="24948"/>
                      <a:pt x="6421" y="24948"/>
                    </a:cubicBezTo>
                    <a:cubicBezTo>
                      <a:pt x="6636" y="24948"/>
                      <a:pt x="6863" y="24922"/>
                      <a:pt x="7104" y="24868"/>
                    </a:cubicBezTo>
                    <a:cubicBezTo>
                      <a:pt x="10755" y="24056"/>
                      <a:pt x="16168" y="17217"/>
                      <a:pt x="14693" y="10601"/>
                    </a:cubicBezTo>
                    <a:cubicBezTo>
                      <a:pt x="13330" y="4484"/>
                      <a:pt x="9676" y="1"/>
                      <a:pt x="6248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6" name="Google Shape;1206;p18"/>
            <p:cNvSpPr/>
            <p:nvPr/>
          </p:nvSpPr>
          <p:spPr>
            <a:xfrm>
              <a:off x="7839350" y="32488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7086875" y="33631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7429775" y="37155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7839350" y="37155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6777663" y="39346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7429775" y="44013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7953650" y="46585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7363100" y="47728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6891963" y="45156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6196638" y="41632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B001A5B-5483-4D79-872C-D11DE2022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32" t="24773"/>
          <a:stretch/>
        </p:blipFill>
        <p:spPr>
          <a:xfrm>
            <a:off x="1650041" y="22852"/>
            <a:ext cx="3623733" cy="5097795"/>
          </a:xfrm>
          <a:prstGeom prst="rect">
            <a:avLst/>
          </a:prstGeom>
        </p:spPr>
      </p:pic>
      <p:sp>
        <p:nvSpPr>
          <p:cNvPr id="54" name="Google Shape;124;ga7b85da1d8_6_0">
            <a:extLst>
              <a:ext uri="{FF2B5EF4-FFF2-40B4-BE49-F238E27FC236}">
                <a16:creationId xmlns:a16="http://schemas.microsoft.com/office/drawing/2014/main" id="{0F505445-6AA6-419E-9E03-0DC31598B0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8842" y="239564"/>
            <a:ext cx="2324100" cy="402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PROSES BISNIS </a:t>
            </a:r>
            <a:endParaRPr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 rot="-144608">
            <a:off x="6122132" y="2088156"/>
            <a:ext cx="1005890" cy="2234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5478950" y="4490725"/>
            <a:ext cx="32103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 rot="-145640">
            <a:off x="6103265" y="1931093"/>
            <a:ext cx="587928" cy="176572"/>
          </a:xfrm>
          <a:prstGeom prst="rect">
            <a:avLst/>
          </a:prstGeom>
          <a:solidFill>
            <a:srgbClr val="DEB3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3"/>
          <p:cNvGrpSpPr/>
          <p:nvPr/>
        </p:nvGrpSpPr>
        <p:grpSpPr>
          <a:xfrm>
            <a:off x="5605684" y="767670"/>
            <a:ext cx="3083427" cy="3920827"/>
            <a:chOff x="1702925" y="242425"/>
            <a:chExt cx="4116175" cy="5234050"/>
          </a:xfrm>
        </p:grpSpPr>
        <p:sp>
          <p:nvSpPr>
            <p:cNvPr id="149" name="Google Shape;149;p3"/>
            <p:cNvSpPr/>
            <p:nvPr/>
          </p:nvSpPr>
          <p:spPr>
            <a:xfrm>
              <a:off x="2379175" y="2279725"/>
              <a:ext cx="1074050" cy="415550"/>
            </a:xfrm>
            <a:custGeom>
              <a:avLst/>
              <a:gdLst/>
              <a:ahLst/>
              <a:cxnLst/>
              <a:rect l="l" t="t" r="r" b="b"/>
              <a:pathLst>
                <a:path w="42962" h="16622" extrusionOk="0">
                  <a:moveTo>
                    <a:pt x="41404" y="1"/>
                  </a:moveTo>
                  <a:cubicBezTo>
                    <a:pt x="41389" y="1"/>
                    <a:pt x="41374" y="1"/>
                    <a:pt x="41360" y="1"/>
                  </a:cubicBezTo>
                  <a:cubicBezTo>
                    <a:pt x="29096" y="119"/>
                    <a:pt x="16832" y="237"/>
                    <a:pt x="4569" y="354"/>
                  </a:cubicBezTo>
                  <a:cubicBezTo>
                    <a:pt x="3051" y="369"/>
                    <a:pt x="1370" y="452"/>
                    <a:pt x="272" y="1622"/>
                  </a:cubicBezTo>
                  <a:lnTo>
                    <a:pt x="0" y="14428"/>
                  </a:lnTo>
                  <a:lnTo>
                    <a:pt x="1003" y="16622"/>
                  </a:lnTo>
                  <a:lnTo>
                    <a:pt x="22000" y="14001"/>
                  </a:lnTo>
                  <a:cubicBezTo>
                    <a:pt x="25859" y="13520"/>
                    <a:pt x="29768" y="13040"/>
                    <a:pt x="33644" y="13040"/>
                  </a:cubicBezTo>
                  <a:cubicBezTo>
                    <a:pt x="36379" y="13040"/>
                    <a:pt x="39097" y="13279"/>
                    <a:pt x="41771" y="13925"/>
                  </a:cubicBezTo>
                  <a:cubicBezTo>
                    <a:pt x="41926" y="13962"/>
                    <a:pt x="42097" y="13995"/>
                    <a:pt x="42259" y="13995"/>
                  </a:cubicBezTo>
                  <a:cubicBezTo>
                    <a:pt x="42470" y="13995"/>
                    <a:pt x="42668" y="13939"/>
                    <a:pt x="42800" y="13763"/>
                  </a:cubicBezTo>
                  <a:cubicBezTo>
                    <a:pt x="42961" y="13549"/>
                    <a:pt x="42953" y="13241"/>
                    <a:pt x="42938" y="12964"/>
                  </a:cubicBezTo>
                  <a:cubicBezTo>
                    <a:pt x="42701" y="8927"/>
                    <a:pt x="42463" y="4890"/>
                    <a:pt x="42226" y="854"/>
                  </a:cubicBezTo>
                  <a:cubicBezTo>
                    <a:pt x="42211" y="624"/>
                    <a:pt x="42191" y="372"/>
                    <a:pt x="42047" y="205"/>
                  </a:cubicBezTo>
                  <a:cubicBezTo>
                    <a:pt x="41889" y="22"/>
                    <a:pt x="41637" y="1"/>
                    <a:pt x="41404" y="1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43075" y="2584825"/>
              <a:ext cx="1860500" cy="2891650"/>
            </a:xfrm>
            <a:custGeom>
              <a:avLst/>
              <a:gdLst/>
              <a:ahLst/>
              <a:cxnLst/>
              <a:rect l="l" t="t" r="r" b="b"/>
              <a:pathLst>
                <a:path w="74420" h="115666" extrusionOk="0">
                  <a:moveTo>
                    <a:pt x="56266" y="12287"/>
                  </a:moveTo>
                  <a:lnTo>
                    <a:pt x="59646" y="36278"/>
                  </a:lnTo>
                  <a:lnTo>
                    <a:pt x="15115" y="36407"/>
                  </a:lnTo>
                  <a:lnTo>
                    <a:pt x="17439" y="12813"/>
                  </a:lnTo>
                  <a:lnTo>
                    <a:pt x="56266" y="12287"/>
                  </a:lnTo>
                  <a:close/>
                  <a:moveTo>
                    <a:pt x="72757" y="0"/>
                  </a:moveTo>
                  <a:lnTo>
                    <a:pt x="1991" y="1029"/>
                  </a:lnTo>
                  <a:lnTo>
                    <a:pt x="810" y="1166"/>
                  </a:lnTo>
                  <a:cubicBezTo>
                    <a:pt x="88" y="5086"/>
                    <a:pt x="0" y="9095"/>
                    <a:pt x="549" y="13043"/>
                  </a:cubicBezTo>
                  <a:lnTo>
                    <a:pt x="6959" y="12956"/>
                  </a:lnTo>
                  <a:lnTo>
                    <a:pt x="6959" y="12956"/>
                  </a:lnTo>
                  <a:cubicBezTo>
                    <a:pt x="5684" y="47193"/>
                    <a:pt x="4408" y="81428"/>
                    <a:pt x="3133" y="115665"/>
                  </a:cubicBezTo>
                  <a:lnTo>
                    <a:pt x="7309" y="115665"/>
                  </a:lnTo>
                  <a:lnTo>
                    <a:pt x="14843" y="39167"/>
                  </a:lnTo>
                  <a:cubicBezTo>
                    <a:pt x="29895" y="39107"/>
                    <a:pt x="44946" y="38967"/>
                    <a:pt x="59994" y="38746"/>
                  </a:cubicBezTo>
                  <a:lnTo>
                    <a:pt x="70427" y="112782"/>
                  </a:lnTo>
                  <a:lnTo>
                    <a:pt x="74420" y="112782"/>
                  </a:lnTo>
                  <a:cubicBezTo>
                    <a:pt x="72405" y="79521"/>
                    <a:pt x="70821" y="46237"/>
                    <a:pt x="69667" y="12931"/>
                  </a:cubicBezTo>
                  <a:lnTo>
                    <a:pt x="69547" y="12108"/>
                  </a:lnTo>
                  <a:lnTo>
                    <a:pt x="73893" y="12049"/>
                  </a:lnTo>
                  <a:lnTo>
                    <a:pt x="72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261800" y="242425"/>
              <a:ext cx="348175" cy="259450"/>
            </a:xfrm>
            <a:custGeom>
              <a:avLst/>
              <a:gdLst/>
              <a:ahLst/>
              <a:cxnLst/>
              <a:rect l="l" t="t" r="r" b="b"/>
              <a:pathLst>
                <a:path w="13927" h="10378" extrusionOk="0">
                  <a:moveTo>
                    <a:pt x="2939" y="1"/>
                  </a:moveTo>
                  <a:cubicBezTo>
                    <a:pt x="2740" y="1"/>
                    <a:pt x="2556" y="96"/>
                    <a:pt x="2398" y="217"/>
                  </a:cubicBezTo>
                  <a:cubicBezTo>
                    <a:pt x="2173" y="389"/>
                    <a:pt x="1971" y="592"/>
                    <a:pt x="1763" y="781"/>
                  </a:cubicBezTo>
                  <a:lnTo>
                    <a:pt x="358" y="2059"/>
                  </a:lnTo>
                  <a:lnTo>
                    <a:pt x="7" y="2380"/>
                  </a:lnTo>
                  <a:cubicBezTo>
                    <a:pt x="0" y="2386"/>
                    <a:pt x="6" y="2394"/>
                    <a:pt x="14" y="2394"/>
                  </a:cubicBezTo>
                  <a:cubicBezTo>
                    <a:pt x="16" y="2394"/>
                    <a:pt x="18" y="2394"/>
                    <a:pt x="20" y="2392"/>
                  </a:cubicBezTo>
                  <a:cubicBezTo>
                    <a:pt x="673" y="1835"/>
                    <a:pt x="1328" y="1281"/>
                    <a:pt x="1977" y="719"/>
                  </a:cubicBezTo>
                  <a:cubicBezTo>
                    <a:pt x="1982" y="714"/>
                    <a:pt x="1977" y="707"/>
                    <a:pt x="1971" y="707"/>
                  </a:cubicBezTo>
                  <a:cubicBezTo>
                    <a:pt x="1970" y="707"/>
                    <a:pt x="1968" y="708"/>
                    <a:pt x="1967" y="709"/>
                  </a:cubicBezTo>
                  <a:cubicBezTo>
                    <a:pt x="1456" y="1139"/>
                    <a:pt x="948" y="1574"/>
                    <a:pt x="441" y="2008"/>
                  </a:cubicBezTo>
                  <a:lnTo>
                    <a:pt x="441" y="2008"/>
                  </a:lnTo>
                  <a:lnTo>
                    <a:pt x="1404" y="1132"/>
                  </a:lnTo>
                  <a:lnTo>
                    <a:pt x="2085" y="512"/>
                  </a:lnTo>
                  <a:cubicBezTo>
                    <a:pt x="2285" y="330"/>
                    <a:pt x="2491" y="117"/>
                    <a:pt x="2759" y="41"/>
                  </a:cubicBezTo>
                  <a:cubicBezTo>
                    <a:pt x="2815" y="25"/>
                    <a:pt x="2871" y="18"/>
                    <a:pt x="2925" y="18"/>
                  </a:cubicBezTo>
                  <a:cubicBezTo>
                    <a:pt x="3144" y="18"/>
                    <a:pt x="3345" y="134"/>
                    <a:pt x="3514" y="277"/>
                  </a:cubicBezTo>
                  <a:cubicBezTo>
                    <a:pt x="3739" y="464"/>
                    <a:pt x="3942" y="681"/>
                    <a:pt x="4152" y="885"/>
                  </a:cubicBezTo>
                  <a:lnTo>
                    <a:pt x="5495" y="2191"/>
                  </a:lnTo>
                  <a:lnTo>
                    <a:pt x="8192" y="4813"/>
                  </a:lnTo>
                  <a:lnTo>
                    <a:pt x="10888" y="7435"/>
                  </a:lnTo>
                  <a:cubicBezTo>
                    <a:pt x="11788" y="8309"/>
                    <a:pt x="12687" y="9182"/>
                    <a:pt x="13586" y="10055"/>
                  </a:cubicBezTo>
                  <a:cubicBezTo>
                    <a:pt x="13697" y="10163"/>
                    <a:pt x="13809" y="10270"/>
                    <a:pt x="13922" y="10377"/>
                  </a:cubicBezTo>
                  <a:cubicBezTo>
                    <a:pt x="13922" y="10377"/>
                    <a:pt x="13923" y="10378"/>
                    <a:pt x="13924" y="10378"/>
                  </a:cubicBezTo>
                  <a:cubicBezTo>
                    <a:pt x="13925" y="10378"/>
                    <a:pt x="13927" y="10375"/>
                    <a:pt x="13925" y="10373"/>
                  </a:cubicBezTo>
                  <a:cubicBezTo>
                    <a:pt x="13025" y="9468"/>
                    <a:pt x="12098" y="8589"/>
                    <a:pt x="11182" y="7698"/>
                  </a:cubicBezTo>
                  <a:lnTo>
                    <a:pt x="8435" y="5027"/>
                  </a:lnTo>
                  <a:lnTo>
                    <a:pt x="5699" y="2366"/>
                  </a:lnTo>
                  <a:lnTo>
                    <a:pt x="4327" y="1031"/>
                  </a:lnTo>
                  <a:cubicBezTo>
                    <a:pt x="4103" y="814"/>
                    <a:pt x="3883" y="594"/>
                    <a:pt x="3657" y="381"/>
                  </a:cubicBezTo>
                  <a:cubicBezTo>
                    <a:pt x="3484" y="218"/>
                    <a:pt x="3285" y="52"/>
                    <a:pt x="3045" y="10"/>
                  </a:cubicBezTo>
                  <a:cubicBezTo>
                    <a:pt x="3009" y="3"/>
                    <a:pt x="2974" y="1"/>
                    <a:pt x="2939" y="1"/>
                  </a:cubicBezTo>
                  <a:close/>
                </a:path>
              </a:pathLst>
            </a:custGeom>
            <a:solidFill>
              <a:srgbClr val="D9D9D9"/>
            </a:solidFill>
            <a:ln w="7620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138325" y="876050"/>
              <a:ext cx="25" cy="13850"/>
            </a:xfrm>
            <a:custGeom>
              <a:avLst/>
              <a:gdLst/>
              <a:ahLst/>
              <a:cxnLst/>
              <a:rect l="l" t="t" r="r" b="b"/>
              <a:pathLst>
                <a:path w="1" h="554" extrusionOk="0">
                  <a:moveTo>
                    <a:pt x="1" y="554"/>
                  </a:moveTo>
                  <a:lnTo>
                    <a:pt x="1" y="1"/>
                  </a:lnTo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699875" y="1650525"/>
              <a:ext cx="548050" cy="132400"/>
            </a:xfrm>
            <a:custGeom>
              <a:avLst/>
              <a:gdLst/>
              <a:ahLst/>
              <a:cxnLst/>
              <a:rect l="l" t="t" r="r" b="b"/>
              <a:pathLst>
                <a:path w="21922" h="5296" extrusionOk="0">
                  <a:moveTo>
                    <a:pt x="15802" y="1"/>
                  </a:moveTo>
                  <a:cubicBezTo>
                    <a:pt x="10968" y="1"/>
                    <a:pt x="6138" y="348"/>
                    <a:pt x="1348" y="1041"/>
                  </a:cubicBezTo>
                  <a:cubicBezTo>
                    <a:pt x="973" y="1095"/>
                    <a:pt x="567" y="1167"/>
                    <a:pt x="311" y="1446"/>
                  </a:cubicBezTo>
                  <a:cubicBezTo>
                    <a:pt x="1" y="1784"/>
                    <a:pt x="18" y="2297"/>
                    <a:pt x="54" y="2754"/>
                  </a:cubicBezTo>
                  <a:cubicBezTo>
                    <a:pt x="114" y="3520"/>
                    <a:pt x="173" y="4285"/>
                    <a:pt x="233" y="5050"/>
                  </a:cubicBezTo>
                  <a:cubicBezTo>
                    <a:pt x="372" y="5121"/>
                    <a:pt x="498" y="5210"/>
                    <a:pt x="628" y="5296"/>
                  </a:cubicBezTo>
                  <a:lnTo>
                    <a:pt x="21921" y="4586"/>
                  </a:lnTo>
                  <a:cubicBezTo>
                    <a:pt x="21800" y="3121"/>
                    <a:pt x="21765" y="1650"/>
                    <a:pt x="21817" y="180"/>
                  </a:cubicBezTo>
                  <a:cubicBezTo>
                    <a:pt x="19813" y="60"/>
                    <a:pt x="17808" y="1"/>
                    <a:pt x="158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565975" y="485350"/>
              <a:ext cx="714450" cy="1177300"/>
            </a:xfrm>
            <a:custGeom>
              <a:avLst/>
              <a:gdLst/>
              <a:ahLst/>
              <a:cxnLst/>
              <a:rect l="l" t="t" r="r" b="b"/>
              <a:pathLst>
                <a:path w="28578" h="47092" extrusionOk="0">
                  <a:moveTo>
                    <a:pt x="3016" y="0"/>
                  </a:moveTo>
                  <a:cubicBezTo>
                    <a:pt x="1724" y="0"/>
                    <a:pt x="400" y="645"/>
                    <a:pt x="1" y="1849"/>
                  </a:cubicBezTo>
                  <a:cubicBezTo>
                    <a:pt x="8459" y="7472"/>
                    <a:pt x="16667" y="13449"/>
                    <a:pt x="24625" y="19777"/>
                  </a:cubicBezTo>
                  <a:cubicBezTo>
                    <a:pt x="20543" y="28612"/>
                    <a:pt x="16948" y="37650"/>
                    <a:pt x="13840" y="46894"/>
                  </a:cubicBezTo>
                  <a:lnTo>
                    <a:pt x="19293" y="47091"/>
                  </a:lnTo>
                  <a:cubicBezTo>
                    <a:pt x="22246" y="38185"/>
                    <a:pt x="25198" y="29279"/>
                    <a:pt x="28151" y="20374"/>
                  </a:cubicBezTo>
                  <a:cubicBezTo>
                    <a:pt x="28363" y="19734"/>
                    <a:pt x="28578" y="19072"/>
                    <a:pt x="28511" y="18402"/>
                  </a:cubicBezTo>
                  <a:cubicBezTo>
                    <a:pt x="28445" y="17732"/>
                    <a:pt x="28016" y="17049"/>
                    <a:pt x="27357" y="16908"/>
                  </a:cubicBezTo>
                  <a:cubicBezTo>
                    <a:pt x="27268" y="16888"/>
                    <a:pt x="27180" y="16879"/>
                    <a:pt x="27095" y="16879"/>
                  </a:cubicBezTo>
                  <a:cubicBezTo>
                    <a:pt x="26782" y="16879"/>
                    <a:pt x="26496" y="17002"/>
                    <a:pt x="26236" y="17195"/>
                  </a:cubicBezTo>
                  <a:lnTo>
                    <a:pt x="7626" y="2275"/>
                  </a:lnTo>
                  <a:cubicBezTo>
                    <a:pt x="6451" y="1332"/>
                    <a:pt x="5212" y="360"/>
                    <a:pt x="3733" y="69"/>
                  </a:cubicBezTo>
                  <a:cubicBezTo>
                    <a:pt x="3500" y="23"/>
                    <a:pt x="3258" y="0"/>
                    <a:pt x="30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702925" y="244850"/>
              <a:ext cx="599700" cy="521675"/>
            </a:xfrm>
            <a:custGeom>
              <a:avLst/>
              <a:gdLst/>
              <a:ahLst/>
              <a:cxnLst/>
              <a:rect l="l" t="t" r="r" b="b"/>
              <a:pathLst>
                <a:path w="23988" h="20867" extrusionOk="0">
                  <a:moveTo>
                    <a:pt x="16503" y="0"/>
                  </a:moveTo>
                  <a:cubicBezTo>
                    <a:pt x="15488" y="0"/>
                    <a:pt x="14468" y="161"/>
                    <a:pt x="13518" y="469"/>
                  </a:cubicBezTo>
                  <a:cubicBezTo>
                    <a:pt x="10389" y="1483"/>
                    <a:pt x="7845" y="3745"/>
                    <a:pt x="5402" y="5948"/>
                  </a:cubicBezTo>
                  <a:cubicBezTo>
                    <a:pt x="0" y="11310"/>
                    <a:pt x="10597" y="20867"/>
                    <a:pt x="16597" y="20867"/>
                  </a:cubicBezTo>
                  <a:cubicBezTo>
                    <a:pt x="18320" y="20867"/>
                    <a:pt x="19664" y="20078"/>
                    <a:pt x="20141" y="18175"/>
                  </a:cubicBezTo>
                  <a:lnTo>
                    <a:pt x="20169" y="18291"/>
                  </a:lnTo>
                  <a:cubicBezTo>
                    <a:pt x="21718" y="15825"/>
                    <a:pt x="22815" y="13102"/>
                    <a:pt x="23407" y="10250"/>
                  </a:cubicBezTo>
                  <a:cubicBezTo>
                    <a:pt x="23935" y="7695"/>
                    <a:pt x="23988" y="4828"/>
                    <a:pt x="22466" y="2708"/>
                  </a:cubicBezTo>
                  <a:cubicBezTo>
                    <a:pt x="21129" y="847"/>
                    <a:pt x="18832" y="0"/>
                    <a:pt x="16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805725" y="405775"/>
              <a:ext cx="444475" cy="334875"/>
            </a:xfrm>
            <a:custGeom>
              <a:avLst/>
              <a:gdLst/>
              <a:ahLst/>
              <a:cxnLst/>
              <a:rect l="l" t="t" r="r" b="b"/>
              <a:pathLst>
                <a:path w="17779" h="13395" extrusionOk="0">
                  <a:moveTo>
                    <a:pt x="2589" y="1"/>
                  </a:moveTo>
                  <a:cubicBezTo>
                    <a:pt x="2109" y="1"/>
                    <a:pt x="1637" y="82"/>
                    <a:pt x="1249" y="359"/>
                  </a:cubicBezTo>
                  <a:cubicBezTo>
                    <a:pt x="873" y="629"/>
                    <a:pt x="647" y="1051"/>
                    <a:pt x="482" y="1487"/>
                  </a:cubicBezTo>
                  <a:cubicBezTo>
                    <a:pt x="1" y="2886"/>
                    <a:pt x="271" y="4465"/>
                    <a:pt x="963" y="5774"/>
                  </a:cubicBezTo>
                  <a:cubicBezTo>
                    <a:pt x="1640" y="7082"/>
                    <a:pt x="2708" y="8151"/>
                    <a:pt x="3852" y="9083"/>
                  </a:cubicBezTo>
                  <a:cubicBezTo>
                    <a:pt x="6179" y="10989"/>
                    <a:pt x="8882" y="13394"/>
                    <a:pt x="11757" y="13394"/>
                  </a:cubicBezTo>
                  <a:cubicBezTo>
                    <a:pt x="11854" y="13394"/>
                    <a:pt x="11952" y="13392"/>
                    <a:pt x="12050" y="13386"/>
                  </a:cubicBezTo>
                  <a:cubicBezTo>
                    <a:pt x="15209" y="13371"/>
                    <a:pt x="17779" y="11366"/>
                    <a:pt x="12953" y="5292"/>
                  </a:cubicBezTo>
                  <a:cubicBezTo>
                    <a:pt x="12080" y="4285"/>
                    <a:pt x="11072" y="3397"/>
                    <a:pt x="9974" y="2645"/>
                  </a:cubicBezTo>
                  <a:cubicBezTo>
                    <a:pt x="7974" y="1262"/>
                    <a:pt x="5687" y="343"/>
                    <a:pt x="3265" y="43"/>
                  </a:cubicBezTo>
                  <a:cubicBezTo>
                    <a:pt x="3043" y="19"/>
                    <a:pt x="2815" y="1"/>
                    <a:pt x="2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968550" y="471900"/>
              <a:ext cx="161000" cy="153275"/>
            </a:xfrm>
            <a:custGeom>
              <a:avLst/>
              <a:gdLst/>
              <a:ahLst/>
              <a:cxnLst/>
              <a:rect l="l" t="t" r="r" b="b"/>
              <a:pathLst>
                <a:path w="6440" h="6131" extrusionOk="0">
                  <a:moveTo>
                    <a:pt x="3461" y="1"/>
                  </a:moveTo>
                  <a:lnTo>
                    <a:pt x="3175" y="181"/>
                  </a:lnTo>
                  <a:cubicBezTo>
                    <a:pt x="3166" y="181"/>
                    <a:pt x="3156" y="181"/>
                    <a:pt x="3146" y="181"/>
                  </a:cubicBezTo>
                  <a:cubicBezTo>
                    <a:pt x="1744" y="181"/>
                    <a:pt x="421" y="1319"/>
                    <a:pt x="213" y="2723"/>
                  </a:cubicBezTo>
                  <a:cubicBezTo>
                    <a:pt x="1" y="4121"/>
                    <a:pt x="949" y="5612"/>
                    <a:pt x="2303" y="6018"/>
                  </a:cubicBezTo>
                  <a:cubicBezTo>
                    <a:pt x="2562" y="6094"/>
                    <a:pt x="2829" y="6131"/>
                    <a:pt x="3095" y="6131"/>
                  </a:cubicBezTo>
                  <a:cubicBezTo>
                    <a:pt x="4239" y="6131"/>
                    <a:pt x="5380" y="5460"/>
                    <a:pt x="5868" y="4423"/>
                  </a:cubicBezTo>
                  <a:lnTo>
                    <a:pt x="6440" y="2647"/>
                  </a:lnTo>
                  <a:cubicBezTo>
                    <a:pt x="5567" y="1640"/>
                    <a:pt x="4559" y="752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29300" y="946700"/>
              <a:ext cx="3675" cy="3550"/>
            </a:xfrm>
            <a:custGeom>
              <a:avLst/>
              <a:gdLst/>
              <a:ahLst/>
              <a:cxnLst/>
              <a:rect l="l" t="t" r="r" b="b"/>
              <a:pathLst>
                <a:path w="147" h="142" extrusionOk="0">
                  <a:moveTo>
                    <a:pt x="137" y="1"/>
                  </a:moveTo>
                  <a:cubicBezTo>
                    <a:pt x="136" y="1"/>
                    <a:pt x="135" y="1"/>
                    <a:pt x="134" y="2"/>
                  </a:cubicBezTo>
                  <a:cubicBezTo>
                    <a:pt x="110" y="14"/>
                    <a:pt x="90" y="40"/>
                    <a:pt x="72" y="60"/>
                  </a:cubicBezTo>
                  <a:cubicBezTo>
                    <a:pt x="49" y="83"/>
                    <a:pt x="28" y="106"/>
                    <a:pt x="6" y="127"/>
                  </a:cubicBezTo>
                  <a:cubicBezTo>
                    <a:pt x="1" y="133"/>
                    <a:pt x="6" y="141"/>
                    <a:pt x="13" y="141"/>
                  </a:cubicBezTo>
                  <a:cubicBezTo>
                    <a:pt x="14" y="141"/>
                    <a:pt x="16" y="141"/>
                    <a:pt x="18" y="139"/>
                  </a:cubicBezTo>
                  <a:cubicBezTo>
                    <a:pt x="40" y="117"/>
                    <a:pt x="63" y="95"/>
                    <a:pt x="85" y="74"/>
                  </a:cubicBezTo>
                  <a:cubicBezTo>
                    <a:pt x="105" y="55"/>
                    <a:pt x="130" y="36"/>
                    <a:pt x="144" y="12"/>
                  </a:cubicBezTo>
                  <a:cubicBezTo>
                    <a:pt x="147" y="6"/>
                    <a:pt x="142" y="1"/>
                    <a:pt x="137" y="1"/>
                  </a:cubicBezTo>
                  <a:close/>
                </a:path>
              </a:pathLst>
            </a:custGeom>
            <a:solidFill>
              <a:srgbClr val="2D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352050" y="1758950"/>
              <a:ext cx="1264225" cy="304116"/>
            </a:xfrm>
            <a:custGeom>
              <a:avLst/>
              <a:gdLst/>
              <a:ahLst/>
              <a:cxnLst/>
              <a:rect l="l" t="t" r="r" b="b"/>
              <a:pathLst>
                <a:path w="50569" h="11792" extrusionOk="0">
                  <a:moveTo>
                    <a:pt x="30789" y="0"/>
                  </a:moveTo>
                  <a:cubicBezTo>
                    <a:pt x="21304" y="0"/>
                    <a:pt x="11820" y="418"/>
                    <a:pt x="2365" y="1253"/>
                  </a:cubicBezTo>
                  <a:lnTo>
                    <a:pt x="125" y="1512"/>
                  </a:lnTo>
                  <a:lnTo>
                    <a:pt x="125" y="2264"/>
                  </a:lnTo>
                  <a:lnTo>
                    <a:pt x="30338" y="1262"/>
                  </a:lnTo>
                  <a:cubicBezTo>
                    <a:pt x="30338" y="1262"/>
                    <a:pt x="31027" y="3330"/>
                    <a:pt x="31091" y="5775"/>
                  </a:cubicBezTo>
                  <a:cubicBezTo>
                    <a:pt x="31153" y="8219"/>
                    <a:pt x="31153" y="9912"/>
                    <a:pt x="31153" y="9912"/>
                  </a:cubicBezTo>
                  <a:lnTo>
                    <a:pt x="0" y="11040"/>
                  </a:lnTo>
                  <a:lnTo>
                    <a:pt x="251" y="11792"/>
                  </a:lnTo>
                  <a:lnTo>
                    <a:pt x="31208" y="10495"/>
                  </a:lnTo>
                  <a:lnTo>
                    <a:pt x="49485" y="9167"/>
                  </a:lnTo>
                  <a:cubicBezTo>
                    <a:pt x="49716" y="9150"/>
                    <a:pt x="49960" y="9130"/>
                    <a:pt x="50154" y="9002"/>
                  </a:cubicBezTo>
                  <a:cubicBezTo>
                    <a:pt x="50534" y="8751"/>
                    <a:pt x="50569" y="8216"/>
                    <a:pt x="50563" y="7759"/>
                  </a:cubicBezTo>
                  <a:cubicBezTo>
                    <a:pt x="50542" y="5897"/>
                    <a:pt x="50520" y="4034"/>
                    <a:pt x="50499" y="2172"/>
                  </a:cubicBezTo>
                  <a:cubicBezTo>
                    <a:pt x="50494" y="1714"/>
                    <a:pt x="50468" y="1205"/>
                    <a:pt x="50145" y="881"/>
                  </a:cubicBezTo>
                  <a:cubicBezTo>
                    <a:pt x="49840" y="577"/>
                    <a:pt x="49370" y="534"/>
                    <a:pt x="48939" y="510"/>
                  </a:cubicBezTo>
                  <a:cubicBezTo>
                    <a:pt x="42893" y="170"/>
                    <a:pt x="36841" y="0"/>
                    <a:pt x="30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358325" y="2256950"/>
              <a:ext cx="1444850" cy="357300"/>
            </a:xfrm>
            <a:custGeom>
              <a:avLst/>
              <a:gdLst/>
              <a:ahLst/>
              <a:cxnLst/>
              <a:rect l="l" t="t" r="r" b="b"/>
              <a:pathLst>
                <a:path w="57794" h="14292" extrusionOk="0">
                  <a:moveTo>
                    <a:pt x="55787" y="0"/>
                  </a:moveTo>
                  <a:cubicBezTo>
                    <a:pt x="54659" y="0"/>
                    <a:pt x="3705" y="613"/>
                    <a:pt x="3705" y="613"/>
                  </a:cubicBezTo>
                  <a:cubicBezTo>
                    <a:pt x="3705" y="613"/>
                    <a:pt x="674" y="924"/>
                    <a:pt x="581" y="1347"/>
                  </a:cubicBezTo>
                  <a:cubicBezTo>
                    <a:pt x="487" y="1770"/>
                    <a:pt x="627" y="2507"/>
                    <a:pt x="627" y="2507"/>
                  </a:cubicBezTo>
                  <a:cubicBezTo>
                    <a:pt x="634" y="2507"/>
                    <a:pt x="649" y="2508"/>
                    <a:pt x="672" y="2508"/>
                  </a:cubicBezTo>
                  <a:cubicBezTo>
                    <a:pt x="2273" y="2508"/>
                    <a:pt x="42623" y="1629"/>
                    <a:pt x="42623" y="1629"/>
                  </a:cubicBezTo>
                  <a:lnTo>
                    <a:pt x="43125" y="12411"/>
                  </a:lnTo>
                  <a:lnTo>
                    <a:pt x="126" y="13037"/>
                  </a:lnTo>
                  <a:lnTo>
                    <a:pt x="1" y="14292"/>
                  </a:lnTo>
                  <a:lnTo>
                    <a:pt x="44755" y="13414"/>
                  </a:lnTo>
                  <a:lnTo>
                    <a:pt x="57793" y="13414"/>
                  </a:lnTo>
                  <a:lnTo>
                    <a:pt x="57166" y="752"/>
                  </a:lnTo>
                  <a:cubicBezTo>
                    <a:pt x="57166" y="752"/>
                    <a:pt x="56916" y="0"/>
                    <a:pt x="55787" y="0"/>
                  </a:cubicBezTo>
                  <a:close/>
                </a:path>
              </a:pathLst>
            </a:custGeom>
            <a:solidFill>
              <a:srgbClr val="E66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445375" y="4784075"/>
              <a:ext cx="783525" cy="672775"/>
            </a:xfrm>
            <a:custGeom>
              <a:avLst/>
              <a:gdLst/>
              <a:ahLst/>
              <a:cxnLst/>
              <a:rect l="l" t="t" r="r" b="b"/>
              <a:pathLst>
                <a:path w="31341" h="26911" extrusionOk="0">
                  <a:moveTo>
                    <a:pt x="238" y="0"/>
                  </a:moveTo>
                  <a:cubicBezTo>
                    <a:pt x="238" y="0"/>
                    <a:pt x="187" y="2807"/>
                    <a:pt x="119" y="6542"/>
                  </a:cubicBezTo>
                  <a:cubicBezTo>
                    <a:pt x="119" y="6897"/>
                    <a:pt x="119" y="7252"/>
                    <a:pt x="102" y="7623"/>
                  </a:cubicBezTo>
                  <a:cubicBezTo>
                    <a:pt x="85" y="10142"/>
                    <a:pt x="51" y="12982"/>
                    <a:pt x="35" y="15636"/>
                  </a:cubicBezTo>
                  <a:cubicBezTo>
                    <a:pt x="18" y="16042"/>
                    <a:pt x="18" y="16448"/>
                    <a:pt x="18" y="16836"/>
                  </a:cubicBezTo>
                  <a:cubicBezTo>
                    <a:pt x="1" y="18966"/>
                    <a:pt x="18" y="20911"/>
                    <a:pt x="35" y="22398"/>
                  </a:cubicBezTo>
                  <a:cubicBezTo>
                    <a:pt x="51" y="22838"/>
                    <a:pt x="51" y="23244"/>
                    <a:pt x="68" y="23581"/>
                  </a:cubicBezTo>
                  <a:cubicBezTo>
                    <a:pt x="99" y="24608"/>
                    <a:pt x="146" y="25222"/>
                    <a:pt x="218" y="25318"/>
                  </a:cubicBezTo>
                  <a:cubicBezTo>
                    <a:pt x="458" y="25308"/>
                    <a:pt x="698" y="25304"/>
                    <a:pt x="938" y="25304"/>
                  </a:cubicBezTo>
                  <a:cubicBezTo>
                    <a:pt x="3062" y="25304"/>
                    <a:pt x="5213" y="25658"/>
                    <a:pt x="7312" y="25806"/>
                  </a:cubicBezTo>
                  <a:cubicBezTo>
                    <a:pt x="10661" y="26042"/>
                    <a:pt x="13971" y="26690"/>
                    <a:pt x="17323" y="26864"/>
                  </a:cubicBezTo>
                  <a:cubicBezTo>
                    <a:pt x="17938" y="26895"/>
                    <a:pt x="18554" y="26910"/>
                    <a:pt x="19172" y="26910"/>
                  </a:cubicBezTo>
                  <a:cubicBezTo>
                    <a:pt x="23196" y="26910"/>
                    <a:pt x="27281" y="26281"/>
                    <a:pt x="31313" y="25542"/>
                  </a:cubicBezTo>
                  <a:cubicBezTo>
                    <a:pt x="31319" y="25480"/>
                    <a:pt x="31340" y="25419"/>
                    <a:pt x="31340" y="25357"/>
                  </a:cubicBezTo>
                  <a:lnTo>
                    <a:pt x="31340" y="0"/>
                  </a:lnTo>
                  <a:lnTo>
                    <a:pt x="17547" y="186"/>
                  </a:lnTo>
                  <a:lnTo>
                    <a:pt x="16938" y="186"/>
                  </a:lnTo>
                  <a:lnTo>
                    <a:pt x="15231" y="169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451725" y="4758125"/>
              <a:ext cx="777250" cy="158175"/>
            </a:xfrm>
            <a:custGeom>
              <a:avLst/>
              <a:gdLst/>
              <a:ahLst/>
              <a:cxnLst/>
              <a:rect l="l" t="t" r="r" b="b"/>
              <a:pathLst>
                <a:path w="31090" h="6327" extrusionOk="0">
                  <a:moveTo>
                    <a:pt x="296" y="0"/>
                  </a:moveTo>
                  <a:cubicBezTo>
                    <a:pt x="108" y="323"/>
                    <a:pt x="1" y="673"/>
                    <a:pt x="1" y="1021"/>
                  </a:cubicBezTo>
                  <a:cubicBezTo>
                    <a:pt x="1" y="2781"/>
                    <a:pt x="2445" y="4312"/>
                    <a:pt x="6232" y="5292"/>
                  </a:cubicBezTo>
                  <a:cubicBezTo>
                    <a:pt x="7333" y="5547"/>
                    <a:pt x="8515" y="5789"/>
                    <a:pt x="9830" y="5963"/>
                  </a:cubicBezTo>
                  <a:cubicBezTo>
                    <a:pt x="10933" y="6111"/>
                    <a:pt x="12114" y="6192"/>
                    <a:pt x="13376" y="6245"/>
                  </a:cubicBezTo>
                  <a:cubicBezTo>
                    <a:pt x="13792" y="6298"/>
                    <a:pt x="14222" y="6313"/>
                    <a:pt x="14652" y="6313"/>
                  </a:cubicBezTo>
                  <a:lnTo>
                    <a:pt x="14706" y="6313"/>
                  </a:lnTo>
                  <a:cubicBezTo>
                    <a:pt x="14974" y="6326"/>
                    <a:pt x="15270" y="6326"/>
                    <a:pt x="15538" y="6326"/>
                  </a:cubicBezTo>
                  <a:lnTo>
                    <a:pt x="15740" y="6326"/>
                  </a:lnTo>
                  <a:cubicBezTo>
                    <a:pt x="15888" y="6326"/>
                    <a:pt x="16036" y="6326"/>
                    <a:pt x="16197" y="6313"/>
                  </a:cubicBezTo>
                  <a:cubicBezTo>
                    <a:pt x="16398" y="6313"/>
                    <a:pt x="16586" y="6313"/>
                    <a:pt x="16775" y="6272"/>
                  </a:cubicBezTo>
                  <a:lnTo>
                    <a:pt x="17016" y="6272"/>
                  </a:lnTo>
                  <a:cubicBezTo>
                    <a:pt x="17916" y="6272"/>
                    <a:pt x="18762" y="6232"/>
                    <a:pt x="19581" y="6111"/>
                  </a:cubicBezTo>
                  <a:cubicBezTo>
                    <a:pt x="26188" y="5547"/>
                    <a:pt x="31090" y="3478"/>
                    <a:pt x="31090" y="1021"/>
                  </a:cubicBezTo>
                  <a:cubicBezTo>
                    <a:pt x="31090" y="940"/>
                    <a:pt x="31064" y="873"/>
                    <a:pt x="31063" y="793"/>
                  </a:cubicBezTo>
                  <a:cubicBezTo>
                    <a:pt x="28713" y="753"/>
                    <a:pt x="26376" y="712"/>
                    <a:pt x="24026" y="659"/>
                  </a:cubicBezTo>
                  <a:cubicBezTo>
                    <a:pt x="21394" y="605"/>
                    <a:pt x="18775" y="551"/>
                    <a:pt x="16143" y="471"/>
                  </a:cubicBezTo>
                  <a:cubicBezTo>
                    <a:pt x="15511" y="457"/>
                    <a:pt x="14867" y="444"/>
                    <a:pt x="14222" y="418"/>
                  </a:cubicBezTo>
                  <a:cubicBezTo>
                    <a:pt x="9589" y="297"/>
                    <a:pt x="4943" y="148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828900" y="3467800"/>
              <a:ext cx="754425" cy="934775"/>
            </a:xfrm>
            <a:custGeom>
              <a:avLst/>
              <a:gdLst/>
              <a:ahLst/>
              <a:cxnLst/>
              <a:rect l="l" t="t" r="r" b="b"/>
              <a:pathLst>
                <a:path w="30177" h="37391" extrusionOk="0">
                  <a:moveTo>
                    <a:pt x="30177" y="1"/>
                  </a:moveTo>
                  <a:cubicBezTo>
                    <a:pt x="21337" y="4386"/>
                    <a:pt x="14294" y="11656"/>
                    <a:pt x="7857" y="19135"/>
                  </a:cubicBezTo>
                  <a:cubicBezTo>
                    <a:pt x="5678" y="21667"/>
                    <a:pt x="3523" y="24273"/>
                    <a:pt x="2072" y="27283"/>
                  </a:cubicBezTo>
                  <a:cubicBezTo>
                    <a:pt x="1057" y="29391"/>
                    <a:pt x="407" y="31674"/>
                    <a:pt x="151" y="34000"/>
                  </a:cubicBezTo>
                  <a:lnTo>
                    <a:pt x="151" y="34000"/>
                  </a:lnTo>
                  <a:cubicBezTo>
                    <a:pt x="4913" y="23640"/>
                    <a:pt x="17457" y="18995"/>
                    <a:pt x="23818" y="9477"/>
                  </a:cubicBezTo>
                  <a:cubicBezTo>
                    <a:pt x="25939" y="6302"/>
                    <a:pt x="27368" y="2588"/>
                    <a:pt x="30177" y="1"/>
                  </a:cubicBezTo>
                  <a:close/>
                  <a:moveTo>
                    <a:pt x="151" y="34000"/>
                  </a:moveTo>
                  <a:cubicBezTo>
                    <a:pt x="100" y="34111"/>
                    <a:pt x="49" y="34223"/>
                    <a:pt x="0" y="34336"/>
                  </a:cubicBezTo>
                  <a:lnTo>
                    <a:pt x="30" y="35897"/>
                  </a:lnTo>
                  <a:lnTo>
                    <a:pt x="30" y="35897"/>
                  </a:lnTo>
                  <a:cubicBezTo>
                    <a:pt x="41" y="35264"/>
                    <a:pt x="81" y="34630"/>
                    <a:pt x="151" y="34000"/>
                  </a:cubicBezTo>
                  <a:close/>
                  <a:moveTo>
                    <a:pt x="30" y="35897"/>
                  </a:moveTo>
                  <a:cubicBezTo>
                    <a:pt x="21" y="36395"/>
                    <a:pt x="30" y="36893"/>
                    <a:pt x="58" y="37391"/>
                  </a:cubicBezTo>
                  <a:lnTo>
                    <a:pt x="30" y="358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1125" y="3222900"/>
              <a:ext cx="931575" cy="946825"/>
            </a:xfrm>
            <a:custGeom>
              <a:avLst/>
              <a:gdLst/>
              <a:ahLst/>
              <a:cxnLst/>
              <a:rect l="l" t="t" r="r" b="b"/>
              <a:pathLst>
                <a:path w="37263" h="37873" extrusionOk="0">
                  <a:moveTo>
                    <a:pt x="1115" y="0"/>
                  </a:moveTo>
                  <a:cubicBezTo>
                    <a:pt x="745" y="0"/>
                    <a:pt x="373" y="26"/>
                    <a:pt x="0" y="80"/>
                  </a:cubicBezTo>
                  <a:cubicBezTo>
                    <a:pt x="6964" y="2503"/>
                    <a:pt x="11197" y="10061"/>
                    <a:pt x="18197" y="12379"/>
                  </a:cubicBezTo>
                  <a:cubicBezTo>
                    <a:pt x="19242" y="12724"/>
                    <a:pt x="20330" y="12945"/>
                    <a:pt x="21341" y="13380"/>
                  </a:cubicBezTo>
                  <a:cubicBezTo>
                    <a:pt x="23849" y="14457"/>
                    <a:pt x="25616" y="16715"/>
                    <a:pt x="27273" y="18885"/>
                  </a:cubicBezTo>
                  <a:cubicBezTo>
                    <a:pt x="31663" y="24633"/>
                    <a:pt x="36200" y="30718"/>
                    <a:pt x="37262" y="37872"/>
                  </a:cubicBezTo>
                  <a:lnTo>
                    <a:pt x="36981" y="33148"/>
                  </a:lnTo>
                  <a:cubicBezTo>
                    <a:pt x="35283" y="26220"/>
                    <a:pt x="33398" y="18944"/>
                    <a:pt x="28436" y="13820"/>
                  </a:cubicBezTo>
                  <a:cubicBezTo>
                    <a:pt x="25147" y="10421"/>
                    <a:pt x="20796" y="8292"/>
                    <a:pt x="16539" y="6229"/>
                  </a:cubicBezTo>
                  <a:cubicBezTo>
                    <a:pt x="13777" y="4891"/>
                    <a:pt x="11016" y="3553"/>
                    <a:pt x="8254" y="2215"/>
                  </a:cubicBezTo>
                  <a:cubicBezTo>
                    <a:pt x="5994" y="1121"/>
                    <a:pt x="3584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399900" y="2757150"/>
              <a:ext cx="463300" cy="1149225"/>
            </a:xfrm>
            <a:custGeom>
              <a:avLst/>
              <a:gdLst/>
              <a:ahLst/>
              <a:cxnLst/>
              <a:rect l="l" t="t" r="r" b="b"/>
              <a:pathLst>
                <a:path w="18532" h="45969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224"/>
                    <a:pt x="129" y="445"/>
                    <a:pt x="200" y="663"/>
                  </a:cubicBezTo>
                  <a:lnTo>
                    <a:pt x="200" y="663"/>
                  </a:lnTo>
                  <a:lnTo>
                    <a:pt x="0" y="1"/>
                  </a:lnTo>
                  <a:close/>
                  <a:moveTo>
                    <a:pt x="200" y="663"/>
                  </a:moveTo>
                  <a:lnTo>
                    <a:pt x="5464" y="18130"/>
                  </a:lnTo>
                  <a:cubicBezTo>
                    <a:pt x="5940" y="19709"/>
                    <a:pt x="6428" y="21313"/>
                    <a:pt x="7338" y="22690"/>
                  </a:cubicBezTo>
                  <a:cubicBezTo>
                    <a:pt x="8205" y="24000"/>
                    <a:pt x="9413" y="25041"/>
                    <a:pt x="10500" y="26175"/>
                  </a:cubicBezTo>
                  <a:cubicBezTo>
                    <a:pt x="15359" y="31249"/>
                    <a:pt x="17816" y="38532"/>
                    <a:pt x="17023" y="45511"/>
                  </a:cubicBezTo>
                  <a:lnTo>
                    <a:pt x="17037" y="45968"/>
                  </a:lnTo>
                  <a:cubicBezTo>
                    <a:pt x="17803" y="40211"/>
                    <a:pt x="18532" y="34136"/>
                    <a:pt x="16304" y="28771"/>
                  </a:cubicBezTo>
                  <a:cubicBezTo>
                    <a:pt x="15347" y="26465"/>
                    <a:pt x="13882" y="24408"/>
                    <a:pt x="12738" y="22188"/>
                  </a:cubicBezTo>
                  <a:cubicBezTo>
                    <a:pt x="11698" y="20168"/>
                    <a:pt x="10924" y="18017"/>
                    <a:pt x="9854" y="16012"/>
                  </a:cubicBezTo>
                  <a:cubicBezTo>
                    <a:pt x="6998" y="10660"/>
                    <a:pt x="2064" y="6394"/>
                    <a:pt x="200" y="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708100" y="2471400"/>
              <a:ext cx="2111000" cy="2298500"/>
            </a:xfrm>
            <a:custGeom>
              <a:avLst/>
              <a:gdLst/>
              <a:ahLst/>
              <a:cxnLst/>
              <a:rect l="l" t="t" r="r" b="b"/>
              <a:pathLst>
                <a:path w="84440" h="91940" extrusionOk="0">
                  <a:moveTo>
                    <a:pt x="48409" y="0"/>
                  </a:moveTo>
                  <a:lnTo>
                    <a:pt x="48409" y="0"/>
                  </a:lnTo>
                  <a:cubicBezTo>
                    <a:pt x="42637" y="11493"/>
                    <a:pt x="40782" y="24910"/>
                    <a:pt x="43220" y="37538"/>
                  </a:cubicBezTo>
                  <a:cubicBezTo>
                    <a:pt x="43868" y="40886"/>
                    <a:pt x="44799" y="44300"/>
                    <a:pt x="44815" y="47667"/>
                  </a:cubicBezTo>
                  <a:cubicBezTo>
                    <a:pt x="44794" y="47732"/>
                    <a:pt x="44775" y="47801"/>
                    <a:pt x="44775" y="47864"/>
                  </a:cubicBezTo>
                  <a:cubicBezTo>
                    <a:pt x="44735" y="48558"/>
                    <a:pt x="44707" y="49251"/>
                    <a:pt x="44656" y="49958"/>
                  </a:cubicBezTo>
                  <a:cubicBezTo>
                    <a:pt x="44595" y="50391"/>
                    <a:pt x="44534" y="50824"/>
                    <a:pt x="44431" y="51254"/>
                  </a:cubicBezTo>
                  <a:lnTo>
                    <a:pt x="44531" y="52569"/>
                  </a:lnTo>
                  <a:cubicBezTo>
                    <a:pt x="44383" y="55348"/>
                    <a:pt x="44250" y="58130"/>
                    <a:pt x="44129" y="60917"/>
                  </a:cubicBezTo>
                  <a:cubicBezTo>
                    <a:pt x="44117" y="61139"/>
                    <a:pt x="44105" y="61385"/>
                    <a:pt x="44103" y="61621"/>
                  </a:cubicBezTo>
                  <a:cubicBezTo>
                    <a:pt x="44079" y="61655"/>
                    <a:pt x="44052" y="61687"/>
                    <a:pt x="44026" y="61721"/>
                  </a:cubicBezTo>
                  <a:lnTo>
                    <a:pt x="44102" y="61770"/>
                  </a:lnTo>
                  <a:cubicBezTo>
                    <a:pt x="44063" y="62479"/>
                    <a:pt x="44036" y="63175"/>
                    <a:pt x="43995" y="63885"/>
                  </a:cubicBezTo>
                  <a:cubicBezTo>
                    <a:pt x="43942" y="65295"/>
                    <a:pt x="43888" y="66718"/>
                    <a:pt x="43847" y="68128"/>
                  </a:cubicBezTo>
                  <a:cubicBezTo>
                    <a:pt x="43847" y="68137"/>
                    <a:pt x="43847" y="68145"/>
                    <a:pt x="43847" y="68153"/>
                  </a:cubicBezTo>
                  <a:cubicBezTo>
                    <a:pt x="37848" y="56039"/>
                    <a:pt x="25260" y="47369"/>
                    <a:pt x="11762" y="46280"/>
                  </a:cubicBezTo>
                  <a:lnTo>
                    <a:pt x="11762" y="46280"/>
                  </a:lnTo>
                  <a:cubicBezTo>
                    <a:pt x="13993" y="47792"/>
                    <a:pt x="14922" y="50557"/>
                    <a:pt x="16332" y="52853"/>
                  </a:cubicBezTo>
                  <a:cubicBezTo>
                    <a:pt x="18731" y="56764"/>
                    <a:pt x="22695" y="59465"/>
                    <a:pt x="26810" y="61494"/>
                  </a:cubicBezTo>
                  <a:cubicBezTo>
                    <a:pt x="30925" y="63525"/>
                    <a:pt x="35301" y="65004"/>
                    <a:pt x="39351" y="67162"/>
                  </a:cubicBezTo>
                  <a:cubicBezTo>
                    <a:pt x="40944" y="68011"/>
                    <a:pt x="42511" y="69007"/>
                    <a:pt x="43781" y="70273"/>
                  </a:cubicBezTo>
                  <a:lnTo>
                    <a:pt x="43781" y="70277"/>
                  </a:lnTo>
                  <a:cubicBezTo>
                    <a:pt x="43740" y="71378"/>
                    <a:pt x="43727" y="72453"/>
                    <a:pt x="43713" y="73554"/>
                  </a:cubicBezTo>
                  <a:lnTo>
                    <a:pt x="43713" y="73570"/>
                  </a:lnTo>
                  <a:cubicBezTo>
                    <a:pt x="39286" y="71260"/>
                    <a:pt x="34294" y="70053"/>
                    <a:pt x="29305" y="70053"/>
                  </a:cubicBezTo>
                  <a:cubicBezTo>
                    <a:pt x="27111" y="70053"/>
                    <a:pt x="24918" y="70286"/>
                    <a:pt x="22774" y="70761"/>
                  </a:cubicBezTo>
                  <a:cubicBezTo>
                    <a:pt x="21008" y="71153"/>
                    <a:pt x="19268" y="71701"/>
                    <a:pt x="17469" y="71892"/>
                  </a:cubicBezTo>
                  <a:cubicBezTo>
                    <a:pt x="16797" y="71963"/>
                    <a:pt x="16122" y="71984"/>
                    <a:pt x="15447" y="71984"/>
                  </a:cubicBezTo>
                  <a:cubicBezTo>
                    <a:pt x="14470" y="71984"/>
                    <a:pt x="13492" y="71940"/>
                    <a:pt x="12514" y="71940"/>
                  </a:cubicBezTo>
                  <a:cubicBezTo>
                    <a:pt x="12276" y="71940"/>
                    <a:pt x="12037" y="71943"/>
                    <a:pt x="11798" y="71949"/>
                  </a:cubicBezTo>
                  <a:cubicBezTo>
                    <a:pt x="7597" y="72068"/>
                    <a:pt x="3440" y="73444"/>
                    <a:pt x="1" y="75857"/>
                  </a:cubicBezTo>
                  <a:cubicBezTo>
                    <a:pt x="2500" y="74923"/>
                    <a:pt x="5041" y="73981"/>
                    <a:pt x="7701" y="73777"/>
                  </a:cubicBezTo>
                  <a:cubicBezTo>
                    <a:pt x="8126" y="73744"/>
                    <a:pt x="8550" y="73730"/>
                    <a:pt x="8975" y="73730"/>
                  </a:cubicBezTo>
                  <a:cubicBezTo>
                    <a:pt x="11055" y="73730"/>
                    <a:pt x="13137" y="74057"/>
                    <a:pt x="15223" y="74065"/>
                  </a:cubicBezTo>
                  <a:cubicBezTo>
                    <a:pt x="15255" y="74066"/>
                    <a:pt x="15286" y="74066"/>
                    <a:pt x="15318" y="74066"/>
                  </a:cubicBezTo>
                  <a:cubicBezTo>
                    <a:pt x="17995" y="74066"/>
                    <a:pt x="20643" y="73551"/>
                    <a:pt x="23300" y="73216"/>
                  </a:cubicBezTo>
                  <a:cubicBezTo>
                    <a:pt x="25759" y="72907"/>
                    <a:pt x="28233" y="72753"/>
                    <a:pt x="30705" y="72753"/>
                  </a:cubicBezTo>
                  <a:cubicBezTo>
                    <a:pt x="34023" y="72753"/>
                    <a:pt x="37339" y="73031"/>
                    <a:pt x="40619" y="73586"/>
                  </a:cubicBezTo>
                  <a:cubicBezTo>
                    <a:pt x="41667" y="73763"/>
                    <a:pt x="42736" y="74005"/>
                    <a:pt x="43688" y="74454"/>
                  </a:cubicBezTo>
                  <a:cubicBezTo>
                    <a:pt x="43607" y="78720"/>
                    <a:pt x="43621" y="83013"/>
                    <a:pt x="43755" y="87266"/>
                  </a:cubicBezTo>
                  <a:cubicBezTo>
                    <a:pt x="43809" y="88810"/>
                    <a:pt x="43876" y="90341"/>
                    <a:pt x="43970" y="91885"/>
                  </a:cubicBezTo>
                  <a:cubicBezTo>
                    <a:pt x="44614" y="91913"/>
                    <a:pt x="45259" y="91926"/>
                    <a:pt x="45890" y="91940"/>
                  </a:cubicBezTo>
                  <a:cubicBezTo>
                    <a:pt x="45890" y="90368"/>
                    <a:pt x="45863" y="88810"/>
                    <a:pt x="45836" y="87253"/>
                  </a:cubicBezTo>
                  <a:cubicBezTo>
                    <a:pt x="45770" y="82338"/>
                    <a:pt x="45688" y="77436"/>
                    <a:pt x="45676" y="72506"/>
                  </a:cubicBezTo>
                  <a:cubicBezTo>
                    <a:pt x="45649" y="71822"/>
                    <a:pt x="45649" y="71123"/>
                    <a:pt x="45649" y="70425"/>
                  </a:cubicBezTo>
                  <a:cubicBezTo>
                    <a:pt x="45649" y="66769"/>
                    <a:pt x="45693" y="63109"/>
                    <a:pt x="45782" y="59444"/>
                  </a:cubicBezTo>
                  <a:cubicBezTo>
                    <a:pt x="48934" y="55413"/>
                    <a:pt x="52428" y="51651"/>
                    <a:pt x="56254" y="48254"/>
                  </a:cubicBezTo>
                  <a:cubicBezTo>
                    <a:pt x="62514" y="42694"/>
                    <a:pt x="69558" y="38097"/>
                    <a:pt x="76572" y="33523"/>
                  </a:cubicBezTo>
                  <a:cubicBezTo>
                    <a:pt x="79064" y="31897"/>
                    <a:pt x="81598" y="30252"/>
                    <a:pt x="84439" y="29365"/>
                  </a:cubicBezTo>
                  <a:cubicBezTo>
                    <a:pt x="84028" y="29346"/>
                    <a:pt x="83617" y="29337"/>
                    <a:pt x="83206" y="29337"/>
                  </a:cubicBezTo>
                  <a:cubicBezTo>
                    <a:pt x="78138" y="29337"/>
                    <a:pt x="73077" y="30737"/>
                    <a:pt x="68739" y="33355"/>
                  </a:cubicBezTo>
                  <a:cubicBezTo>
                    <a:pt x="66371" y="34783"/>
                    <a:pt x="64231" y="36553"/>
                    <a:pt x="62102" y="38316"/>
                  </a:cubicBezTo>
                  <a:lnTo>
                    <a:pt x="53047" y="45809"/>
                  </a:lnTo>
                  <a:cubicBezTo>
                    <a:pt x="51663" y="46955"/>
                    <a:pt x="50257" y="48123"/>
                    <a:pt x="49269" y="49624"/>
                  </a:cubicBezTo>
                  <a:cubicBezTo>
                    <a:pt x="48343" y="51030"/>
                    <a:pt x="47827" y="52662"/>
                    <a:pt x="47324" y="54268"/>
                  </a:cubicBezTo>
                  <a:cubicBezTo>
                    <a:pt x="46810" y="55908"/>
                    <a:pt x="46295" y="57550"/>
                    <a:pt x="45781" y="59190"/>
                  </a:cubicBezTo>
                  <a:lnTo>
                    <a:pt x="45781" y="59158"/>
                  </a:lnTo>
                  <a:cubicBezTo>
                    <a:pt x="45847" y="57076"/>
                    <a:pt x="45942" y="54981"/>
                    <a:pt x="46036" y="52900"/>
                  </a:cubicBezTo>
                  <a:cubicBezTo>
                    <a:pt x="46063" y="52577"/>
                    <a:pt x="46076" y="52281"/>
                    <a:pt x="46090" y="51972"/>
                  </a:cubicBezTo>
                  <a:cubicBezTo>
                    <a:pt x="46090" y="51964"/>
                    <a:pt x="46090" y="51957"/>
                    <a:pt x="46091" y="51948"/>
                  </a:cubicBezTo>
                  <a:cubicBezTo>
                    <a:pt x="46915" y="49441"/>
                    <a:pt x="47932" y="46925"/>
                    <a:pt x="48400" y="44366"/>
                  </a:cubicBezTo>
                  <a:cubicBezTo>
                    <a:pt x="48847" y="41922"/>
                    <a:pt x="48785" y="39416"/>
                    <a:pt x="48631" y="36936"/>
                  </a:cubicBezTo>
                  <a:cubicBezTo>
                    <a:pt x="47867" y="24568"/>
                    <a:pt x="44905" y="11887"/>
                    <a:pt x="48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841575" y="2547625"/>
              <a:ext cx="624725" cy="1316775"/>
            </a:xfrm>
            <a:custGeom>
              <a:avLst/>
              <a:gdLst/>
              <a:ahLst/>
              <a:cxnLst/>
              <a:rect l="l" t="t" r="r" b="b"/>
              <a:pathLst>
                <a:path w="24989" h="52671" extrusionOk="0">
                  <a:moveTo>
                    <a:pt x="24988" y="0"/>
                  </a:moveTo>
                  <a:lnTo>
                    <a:pt x="24988" y="0"/>
                  </a:lnTo>
                  <a:cubicBezTo>
                    <a:pt x="20983" y="4436"/>
                    <a:pt x="16943" y="8918"/>
                    <a:pt x="13985" y="14111"/>
                  </a:cubicBezTo>
                  <a:cubicBezTo>
                    <a:pt x="12612" y="16521"/>
                    <a:pt x="11487" y="19061"/>
                    <a:pt x="10363" y="21597"/>
                  </a:cubicBezTo>
                  <a:cubicBezTo>
                    <a:pt x="6326" y="30707"/>
                    <a:pt x="2261" y="39901"/>
                    <a:pt x="191" y="49649"/>
                  </a:cubicBezTo>
                  <a:lnTo>
                    <a:pt x="1" y="52671"/>
                  </a:lnTo>
                  <a:cubicBezTo>
                    <a:pt x="560" y="46681"/>
                    <a:pt x="6460" y="42876"/>
                    <a:pt x="9894" y="37936"/>
                  </a:cubicBezTo>
                  <a:cubicBezTo>
                    <a:pt x="12782" y="33781"/>
                    <a:pt x="13936" y="28710"/>
                    <a:pt x="15334" y="23847"/>
                  </a:cubicBezTo>
                  <a:cubicBezTo>
                    <a:pt x="17712" y="15583"/>
                    <a:pt x="20948" y="7591"/>
                    <a:pt x="24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"/>
          <p:cNvSpPr/>
          <p:nvPr/>
        </p:nvSpPr>
        <p:spPr>
          <a:xfrm>
            <a:off x="6289795" y="970182"/>
            <a:ext cx="20100" cy="20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350025" y="30055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6378BB-35FB-4FF0-9CAD-747FE47765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5" y="1199140"/>
            <a:ext cx="5036820" cy="3623310"/>
          </a:xfrm>
          <a:prstGeom prst="rect">
            <a:avLst/>
          </a:prstGeom>
        </p:spPr>
      </p:pic>
      <p:sp>
        <p:nvSpPr>
          <p:cNvPr id="28" name="Google Shape;124;ga7b85da1d8_6_0">
            <a:extLst>
              <a:ext uri="{FF2B5EF4-FFF2-40B4-BE49-F238E27FC236}">
                <a16:creationId xmlns:a16="http://schemas.microsoft.com/office/drawing/2014/main" id="{D88A942A-7E2B-4190-8AD8-5D20587FA8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4903" y="462114"/>
            <a:ext cx="3701629" cy="402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ERD – ENTITY RELATIONAL DIAGRAM</a:t>
            </a:r>
            <a:endParaRPr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28"/>
          <p:cNvSpPr txBox="1">
            <a:spLocks noGrp="1"/>
          </p:cNvSpPr>
          <p:nvPr>
            <p:ph type="ctrTitle"/>
          </p:nvPr>
        </p:nvSpPr>
        <p:spPr>
          <a:xfrm>
            <a:off x="1802100" y="1521905"/>
            <a:ext cx="5539800" cy="123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en-US" sz="7200" dirty="0"/>
              <a:t>DEMO PROJECT</a:t>
            </a:r>
            <a:endParaRPr sz="7200" dirty="0"/>
          </a:p>
        </p:txBody>
      </p:sp>
      <p:grpSp>
        <p:nvGrpSpPr>
          <p:cNvPr id="1863" name="Google Shape;1863;p28"/>
          <p:cNvGrpSpPr/>
          <p:nvPr/>
        </p:nvGrpSpPr>
        <p:grpSpPr>
          <a:xfrm>
            <a:off x="2922198" y="3688506"/>
            <a:ext cx="4243725" cy="3322046"/>
            <a:chOff x="7671550" y="4198800"/>
            <a:chExt cx="1647100" cy="2111200"/>
          </a:xfrm>
        </p:grpSpPr>
        <p:sp>
          <p:nvSpPr>
            <p:cNvPr id="1864" name="Google Shape;1864;p28"/>
            <p:cNvSpPr/>
            <p:nvPr/>
          </p:nvSpPr>
          <p:spPr>
            <a:xfrm>
              <a:off x="7856700" y="5442000"/>
              <a:ext cx="32750" cy="836450"/>
            </a:xfrm>
            <a:custGeom>
              <a:avLst/>
              <a:gdLst/>
              <a:ahLst/>
              <a:cxnLst/>
              <a:rect l="l" t="t" r="r" b="b"/>
              <a:pathLst>
                <a:path w="1310" h="33458" extrusionOk="0">
                  <a:moveTo>
                    <a:pt x="1" y="0"/>
                  </a:moveTo>
                  <a:lnTo>
                    <a:pt x="1" y="33458"/>
                  </a:lnTo>
                  <a:lnTo>
                    <a:pt x="1310" y="33458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8C5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8"/>
            <p:cNvSpPr/>
            <p:nvPr/>
          </p:nvSpPr>
          <p:spPr>
            <a:xfrm>
              <a:off x="7889425" y="5444375"/>
              <a:ext cx="32775" cy="834075"/>
            </a:xfrm>
            <a:custGeom>
              <a:avLst/>
              <a:gdLst/>
              <a:ahLst/>
              <a:cxnLst/>
              <a:rect l="l" t="t" r="r" b="b"/>
              <a:pathLst>
                <a:path w="1311" h="33363" extrusionOk="0">
                  <a:moveTo>
                    <a:pt x="1" y="1"/>
                  </a:moveTo>
                  <a:lnTo>
                    <a:pt x="1" y="33363"/>
                  </a:lnTo>
                  <a:lnTo>
                    <a:pt x="1310" y="33363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8"/>
            <p:cNvSpPr/>
            <p:nvPr/>
          </p:nvSpPr>
          <p:spPr>
            <a:xfrm>
              <a:off x="8408050" y="5440775"/>
              <a:ext cx="32775" cy="836500"/>
            </a:xfrm>
            <a:custGeom>
              <a:avLst/>
              <a:gdLst/>
              <a:ahLst/>
              <a:cxnLst/>
              <a:rect l="l" t="t" r="r" b="b"/>
              <a:pathLst>
                <a:path w="1311" h="33460" extrusionOk="0">
                  <a:moveTo>
                    <a:pt x="1" y="0"/>
                  </a:moveTo>
                  <a:lnTo>
                    <a:pt x="1" y="33459"/>
                  </a:lnTo>
                  <a:lnTo>
                    <a:pt x="1310" y="33459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8C5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8"/>
            <p:cNvSpPr/>
            <p:nvPr/>
          </p:nvSpPr>
          <p:spPr>
            <a:xfrm>
              <a:off x="8440800" y="5443200"/>
              <a:ext cx="32750" cy="834075"/>
            </a:xfrm>
            <a:custGeom>
              <a:avLst/>
              <a:gdLst/>
              <a:ahLst/>
              <a:cxnLst/>
              <a:rect l="l" t="t" r="r" b="b"/>
              <a:pathLst>
                <a:path w="1310" h="33363" extrusionOk="0">
                  <a:moveTo>
                    <a:pt x="0" y="0"/>
                  </a:moveTo>
                  <a:lnTo>
                    <a:pt x="0" y="33362"/>
                  </a:lnTo>
                  <a:lnTo>
                    <a:pt x="1310" y="3336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8"/>
            <p:cNvSpPr/>
            <p:nvPr/>
          </p:nvSpPr>
          <p:spPr>
            <a:xfrm>
              <a:off x="7691500" y="4231650"/>
              <a:ext cx="861200" cy="1214775"/>
            </a:xfrm>
            <a:custGeom>
              <a:avLst/>
              <a:gdLst/>
              <a:ahLst/>
              <a:cxnLst/>
              <a:rect l="l" t="t" r="r" b="b"/>
              <a:pathLst>
                <a:path w="34448" h="48591" extrusionOk="0">
                  <a:moveTo>
                    <a:pt x="1" y="1"/>
                  </a:moveTo>
                  <a:lnTo>
                    <a:pt x="1" y="48591"/>
                  </a:lnTo>
                  <a:lnTo>
                    <a:pt x="34448" y="48591"/>
                  </a:lnTo>
                  <a:lnTo>
                    <a:pt x="34448" y="1"/>
                  </a:lnTo>
                  <a:close/>
                </a:path>
              </a:pathLst>
            </a:custGeom>
            <a:solidFill>
              <a:srgbClr val="D1B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8"/>
            <p:cNvSpPr/>
            <p:nvPr/>
          </p:nvSpPr>
          <p:spPr>
            <a:xfrm>
              <a:off x="7728125" y="4238150"/>
              <a:ext cx="861200" cy="1214775"/>
            </a:xfrm>
            <a:custGeom>
              <a:avLst/>
              <a:gdLst/>
              <a:ahLst/>
              <a:cxnLst/>
              <a:rect l="l" t="t" r="r" b="b"/>
              <a:pathLst>
                <a:path w="34448" h="48591" extrusionOk="0">
                  <a:moveTo>
                    <a:pt x="1" y="1"/>
                  </a:moveTo>
                  <a:lnTo>
                    <a:pt x="1" y="48591"/>
                  </a:lnTo>
                  <a:lnTo>
                    <a:pt x="34448" y="48591"/>
                  </a:lnTo>
                  <a:lnTo>
                    <a:pt x="34448" y="1"/>
                  </a:lnTo>
                  <a:close/>
                </a:path>
              </a:pathLst>
            </a:custGeom>
            <a:solidFill>
              <a:srgbClr val="EC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8"/>
            <p:cNvSpPr/>
            <p:nvPr/>
          </p:nvSpPr>
          <p:spPr>
            <a:xfrm>
              <a:off x="7765849" y="4231650"/>
              <a:ext cx="1173619" cy="1234600"/>
            </a:xfrm>
            <a:custGeom>
              <a:avLst/>
              <a:gdLst/>
              <a:ahLst/>
              <a:cxnLst/>
              <a:rect l="l" t="t" r="r" b="b"/>
              <a:pathLst>
                <a:path w="34449" h="49384" extrusionOk="0">
                  <a:moveTo>
                    <a:pt x="1" y="1"/>
                  </a:moveTo>
                  <a:lnTo>
                    <a:pt x="1" y="49384"/>
                  </a:lnTo>
                  <a:lnTo>
                    <a:pt x="34449" y="49384"/>
                  </a:lnTo>
                  <a:lnTo>
                    <a:pt x="34449" y="1"/>
                  </a:lnTo>
                  <a:close/>
                </a:path>
              </a:pathLst>
            </a:custGeom>
            <a:solidFill>
              <a:srgbClr val="F2D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8"/>
            <p:cNvSpPr/>
            <p:nvPr/>
          </p:nvSpPr>
          <p:spPr>
            <a:xfrm>
              <a:off x="7671550" y="4198800"/>
              <a:ext cx="980700" cy="39375"/>
            </a:xfrm>
            <a:custGeom>
              <a:avLst/>
              <a:gdLst/>
              <a:ahLst/>
              <a:cxnLst/>
              <a:rect l="l" t="t" r="r" b="b"/>
              <a:pathLst>
                <a:path w="39228" h="1575" extrusionOk="0">
                  <a:moveTo>
                    <a:pt x="0" y="0"/>
                  </a:moveTo>
                  <a:lnTo>
                    <a:pt x="0" y="1575"/>
                  </a:lnTo>
                  <a:lnTo>
                    <a:pt x="39227" y="1575"/>
                  </a:lnTo>
                  <a:lnTo>
                    <a:pt x="39227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7889425" y="4725550"/>
              <a:ext cx="73625" cy="255400"/>
            </a:xfrm>
            <a:custGeom>
              <a:avLst/>
              <a:gdLst/>
              <a:ahLst/>
              <a:cxnLst/>
              <a:rect l="l" t="t" r="r" b="b"/>
              <a:pathLst>
                <a:path w="2945" h="10216" extrusionOk="0">
                  <a:moveTo>
                    <a:pt x="1" y="1"/>
                  </a:moveTo>
                  <a:lnTo>
                    <a:pt x="1" y="10215"/>
                  </a:lnTo>
                  <a:lnTo>
                    <a:pt x="2945" y="10215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8132300" y="4665600"/>
              <a:ext cx="73650" cy="315350"/>
            </a:xfrm>
            <a:custGeom>
              <a:avLst/>
              <a:gdLst/>
              <a:ahLst/>
              <a:cxnLst/>
              <a:rect l="l" t="t" r="r" b="b"/>
              <a:pathLst>
                <a:path w="2946" h="12614" extrusionOk="0">
                  <a:moveTo>
                    <a:pt x="1" y="1"/>
                  </a:moveTo>
                  <a:lnTo>
                    <a:pt x="1" y="12613"/>
                  </a:lnTo>
                  <a:lnTo>
                    <a:pt x="2945" y="12613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8268125" y="4608875"/>
              <a:ext cx="73625" cy="372075"/>
            </a:xfrm>
            <a:custGeom>
              <a:avLst/>
              <a:gdLst/>
              <a:ahLst/>
              <a:cxnLst/>
              <a:rect l="l" t="t" r="r" b="b"/>
              <a:pathLst>
                <a:path w="2945" h="14883" extrusionOk="0">
                  <a:moveTo>
                    <a:pt x="1" y="1"/>
                  </a:moveTo>
                  <a:lnTo>
                    <a:pt x="1" y="14882"/>
                  </a:lnTo>
                  <a:lnTo>
                    <a:pt x="2945" y="14882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8"/>
            <p:cNvSpPr/>
            <p:nvPr/>
          </p:nvSpPr>
          <p:spPr>
            <a:xfrm>
              <a:off x="8403950" y="4678775"/>
              <a:ext cx="73625" cy="302175"/>
            </a:xfrm>
            <a:custGeom>
              <a:avLst/>
              <a:gdLst/>
              <a:ahLst/>
              <a:cxnLst/>
              <a:rect l="l" t="t" r="r" b="b"/>
              <a:pathLst>
                <a:path w="2945" h="12087" extrusionOk="0">
                  <a:moveTo>
                    <a:pt x="1" y="0"/>
                  </a:moveTo>
                  <a:lnTo>
                    <a:pt x="1" y="12086"/>
                  </a:lnTo>
                  <a:lnTo>
                    <a:pt x="2945" y="12086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8"/>
            <p:cNvSpPr/>
            <p:nvPr/>
          </p:nvSpPr>
          <p:spPr>
            <a:xfrm>
              <a:off x="8012350" y="4814700"/>
              <a:ext cx="73625" cy="166250"/>
            </a:xfrm>
            <a:custGeom>
              <a:avLst/>
              <a:gdLst/>
              <a:ahLst/>
              <a:cxnLst/>
              <a:rect l="l" t="t" r="r" b="b"/>
              <a:pathLst>
                <a:path w="2945" h="6650" extrusionOk="0">
                  <a:moveTo>
                    <a:pt x="0" y="0"/>
                  </a:moveTo>
                  <a:lnTo>
                    <a:pt x="0" y="6649"/>
                  </a:lnTo>
                  <a:lnTo>
                    <a:pt x="2944" y="6649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7879425" y="4551025"/>
              <a:ext cx="614750" cy="132050"/>
            </a:xfrm>
            <a:custGeom>
              <a:avLst/>
              <a:gdLst/>
              <a:ahLst/>
              <a:cxnLst/>
              <a:rect l="l" t="t" r="r" b="b"/>
              <a:pathLst>
                <a:path w="24590" h="5282" extrusionOk="0">
                  <a:moveTo>
                    <a:pt x="17126" y="0"/>
                  </a:moveTo>
                  <a:cubicBezTo>
                    <a:pt x="15515" y="0"/>
                    <a:pt x="13732" y="389"/>
                    <a:pt x="12099" y="1281"/>
                  </a:cubicBezTo>
                  <a:cubicBezTo>
                    <a:pt x="11270" y="1727"/>
                    <a:pt x="10544" y="2293"/>
                    <a:pt x="9851" y="2835"/>
                  </a:cubicBezTo>
                  <a:cubicBezTo>
                    <a:pt x="9159" y="3378"/>
                    <a:pt x="8487" y="3899"/>
                    <a:pt x="7793" y="4305"/>
                  </a:cubicBezTo>
                  <a:cubicBezTo>
                    <a:pt x="7099" y="4708"/>
                    <a:pt x="6378" y="4991"/>
                    <a:pt x="5676" y="5114"/>
                  </a:cubicBezTo>
                  <a:cubicBezTo>
                    <a:pt x="5422" y="5160"/>
                    <a:pt x="5170" y="5182"/>
                    <a:pt x="4926" y="5182"/>
                  </a:cubicBezTo>
                  <a:cubicBezTo>
                    <a:pt x="4496" y="5182"/>
                    <a:pt x="4088" y="5114"/>
                    <a:pt x="3725" y="4987"/>
                  </a:cubicBezTo>
                  <a:cubicBezTo>
                    <a:pt x="3153" y="4784"/>
                    <a:pt x="2679" y="4492"/>
                    <a:pt x="2237" y="4285"/>
                  </a:cubicBezTo>
                  <a:cubicBezTo>
                    <a:pt x="1797" y="4072"/>
                    <a:pt x="1386" y="3949"/>
                    <a:pt x="1043" y="3911"/>
                  </a:cubicBezTo>
                  <a:cubicBezTo>
                    <a:pt x="948" y="3900"/>
                    <a:pt x="858" y="3895"/>
                    <a:pt x="775" y="3895"/>
                  </a:cubicBezTo>
                  <a:cubicBezTo>
                    <a:pt x="557" y="3895"/>
                    <a:pt x="381" y="3928"/>
                    <a:pt x="254" y="3966"/>
                  </a:cubicBezTo>
                  <a:cubicBezTo>
                    <a:pt x="81" y="4021"/>
                    <a:pt x="0" y="4073"/>
                    <a:pt x="0" y="4073"/>
                  </a:cubicBezTo>
                  <a:cubicBezTo>
                    <a:pt x="0" y="4073"/>
                    <a:pt x="1" y="4074"/>
                    <a:pt x="2" y="4074"/>
                  </a:cubicBezTo>
                  <a:cubicBezTo>
                    <a:pt x="15" y="4074"/>
                    <a:pt x="100" y="4031"/>
                    <a:pt x="261" y="3991"/>
                  </a:cubicBezTo>
                  <a:cubicBezTo>
                    <a:pt x="376" y="3962"/>
                    <a:pt x="530" y="3937"/>
                    <a:pt x="719" y="3937"/>
                  </a:cubicBezTo>
                  <a:cubicBezTo>
                    <a:pt x="816" y="3937"/>
                    <a:pt x="922" y="3944"/>
                    <a:pt x="1036" y="3960"/>
                  </a:cubicBezTo>
                  <a:cubicBezTo>
                    <a:pt x="1373" y="4004"/>
                    <a:pt x="1772" y="4131"/>
                    <a:pt x="2206" y="4348"/>
                  </a:cubicBezTo>
                  <a:cubicBezTo>
                    <a:pt x="2641" y="4557"/>
                    <a:pt x="3112" y="4857"/>
                    <a:pt x="3695" y="5070"/>
                  </a:cubicBezTo>
                  <a:cubicBezTo>
                    <a:pt x="4075" y="5207"/>
                    <a:pt x="4503" y="5281"/>
                    <a:pt x="4955" y="5281"/>
                  </a:cubicBezTo>
                  <a:cubicBezTo>
                    <a:pt x="5196" y="5281"/>
                    <a:pt x="5444" y="5260"/>
                    <a:pt x="5694" y="5216"/>
                  </a:cubicBezTo>
                  <a:cubicBezTo>
                    <a:pt x="6411" y="5095"/>
                    <a:pt x="7145" y="4810"/>
                    <a:pt x="7850" y="4404"/>
                  </a:cubicBezTo>
                  <a:cubicBezTo>
                    <a:pt x="8557" y="3995"/>
                    <a:pt x="9232" y="3471"/>
                    <a:pt x="9927" y="2931"/>
                  </a:cubicBezTo>
                  <a:cubicBezTo>
                    <a:pt x="10621" y="2392"/>
                    <a:pt x="11341" y="1831"/>
                    <a:pt x="12159" y="1391"/>
                  </a:cubicBezTo>
                  <a:cubicBezTo>
                    <a:pt x="13787" y="502"/>
                    <a:pt x="15563" y="116"/>
                    <a:pt x="17165" y="116"/>
                  </a:cubicBezTo>
                  <a:cubicBezTo>
                    <a:pt x="17170" y="116"/>
                    <a:pt x="17174" y="116"/>
                    <a:pt x="17179" y="116"/>
                  </a:cubicBezTo>
                  <a:cubicBezTo>
                    <a:pt x="17190" y="116"/>
                    <a:pt x="17201" y="116"/>
                    <a:pt x="17212" y="116"/>
                  </a:cubicBezTo>
                  <a:cubicBezTo>
                    <a:pt x="18812" y="116"/>
                    <a:pt x="20228" y="513"/>
                    <a:pt x="21334" y="996"/>
                  </a:cubicBezTo>
                  <a:cubicBezTo>
                    <a:pt x="22216" y="1383"/>
                    <a:pt x="23043" y="1889"/>
                    <a:pt x="23790" y="2498"/>
                  </a:cubicBezTo>
                  <a:cubicBezTo>
                    <a:pt x="24056" y="2714"/>
                    <a:pt x="24253" y="2891"/>
                    <a:pt x="24383" y="3015"/>
                  </a:cubicBezTo>
                  <a:lnTo>
                    <a:pt x="24534" y="3153"/>
                  </a:lnTo>
                  <a:cubicBezTo>
                    <a:pt x="24566" y="3183"/>
                    <a:pt x="24584" y="3198"/>
                    <a:pt x="24588" y="3198"/>
                  </a:cubicBezTo>
                  <a:cubicBezTo>
                    <a:pt x="24588" y="3198"/>
                    <a:pt x="24588" y="3198"/>
                    <a:pt x="24589" y="3198"/>
                  </a:cubicBezTo>
                  <a:cubicBezTo>
                    <a:pt x="24590" y="3197"/>
                    <a:pt x="24574" y="3179"/>
                    <a:pt x="24543" y="3146"/>
                  </a:cubicBezTo>
                  <a:cubicBezTo>
                    <a:pt x="24506" y="3107"/>
                    <a:pt x="24460" y="3058"/>
                    <a:pt x="24401" y="2998"/>
                  </a:cubicBezTo>
                  <a:cubicBezTo>
                    <a:pt x="24277" y="2867"/>
                    <a:pt x="24083" y="2684"/>
                    <a:pt x="23822" y="2462"/>
                  </a:cubicBezTo>
                  <a:cubicBezTo>
                    <a:pt x="23082" y="1833"/>
                    <a:pt x="22256" y="1312"/>
                    <a:pt x="21370" y="915"/>
                  </a:cubicBezTo>
                  <a:cubicBezTo>
                    <a:pt x="20253" y="415"/>
                    <a:pt x="18812" y="3"/>
                    <a:pt x="17180" y="1"/>
                  </a:cubicBezTo>
                  <a:cubicBezTo>
                    <a:pt x="17162" y="0"/>
                    <a:pt x="17144" y="0"/>
                    <a:pt x="17126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8"/>
            <p:cNvSpPr/>
            <p:nvPr/>
          </p:nvSpPr>
          <p:spPr>
            <a:xfrm>
              <a:off x="7880125" y="4460875"/>
              <a:ext cx="248225" cy="3200"/>
            </a:xfrm>
            <a:custGeom>
              <a:avLst/>
              <a:gdLst/>
              <a:ahLst/>
              <a:cxnLst/>
              <a:rect l="l" t="t" r="r" b="b"/>
              <a:pathLst>
                <a:path w="9929" h="128" extrusionOk="0">
                  <a:moveTo>
                    <a:pt x="4965" y="1"/>
                  </a:moveTo>
                  <a:cubicBezTo>
                    <a:pt x="2223" y="1"/>
                    <a:pt x="1" y="28"/>
                    <a:pt x="1" y="64"/>
                  </a:cubicBezTo>
                  <a:cubicBezTo>
                    <a:pt x="1" y="99"/>
                    <a:pt x="2223" y="127"/>
                    <a:pt x="4965" y="127"/>
                  </a:cubicBezTo>
                  <a:cubicBezTo>
                    <a:pt x="7706" y="127"/>
                    <a:pt x="9928" y="98"/>
                    <a:pt x="9928" y="64"/>
                  </a:cubicBezTo>
                  <a:cubicBezTo>
                    <a:pt x="9928" y="28"/>
                    <a:pt x="7706" y="1"/>
                    <a:pt x="496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8"/>
            <p:cNvSpPr/>
            <p:nvPr/>
          </p:nvSpPr>
          <p:spPr>
            <a:xfrm>
              <a:off x="7880125" y="5135250"/>
              <a:ext cx="593450" cy="3200"/>
            </a:xfrm>
            <a:custGeom>
              <a:avLst/>
              <a:gdLst/>
              <a:ahLst/>
              <a:cxnLst/>
              <a:rect l="l" t="t" r="r" b="b"/>
              <a:pathLst>
                <a:path w="23738" h="128" extrusionOk="0">
                  <a:moveTo>
                    <a:pt x="11870" y="1"/>
                  </a:moveTo>
                  <a:cubicBezTo>
                    <a:pt x="5314" y="1"/>
                    <a:pt x="1" y="30"/>
                    <a:pt x="1" y="64"/>
                  </a:cubicBezTo>
                  <a:cubicBezTo>
                    <a:pt x="1" y="100"/>
                    <a:pt x="5314" y="128"/>
                    <a:pt x="11870" y="128"/>
                  </a:cubicBezTo>
                  <a:cubicBezTo>
                    <a:pt x="18424" y="128"/>
                    <a:pt x="23738" y="100"/>
                    <a:pt x="23738" y="64"/>
                  </a:cubicBezTo>
                  <a:cubicBezTo>
                    <a:pt x="23738" y="30"/>
                    <a:pt x="18423" y="1"/>
                    <a:pt x="1187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7880125" y="5180150"/>
              <a:ext cx="593450" cy="3200"/>
            </a:xfrm>
            <a:custGeom>
              <a:avLst/>
              <a:gdLst/>
              <a:ahLst/>
              <a:cxnLst/>
              <a:rect l="l" t="t" r="r" b="b"/>
              <a:pathLst>
                <a:path w="23738" h="128" extrusionOk="0">
                  <a:moveTo>
                    <a:pt x="11870" y="1"/>
                  </a:moveTo>
                  <a:cubicBezTo>
                    <a:pt x="5314" y="1"/>
                    <a:pt x="1" y="28"/>
                    <a:pt x="1" y="64"/>
                  </a:cubicBezTo>
                  <a:cubicBezTo>
                    <a:pt x="1" y="100"/>
                    <a:pt x="5314" y="127"/>
                    <a:pt x="11870" y="127"/>
                  </a:cubicBezTo>
                  <a:cubicBezTo>
                    <a:pt x="18424" y="127"/>
                    <a:pt x="23738" y="100"/>
                    <a:pt x="23738" y="64"/>
                  </a:cubicBezTo>
                  <a:cubicBezTo>
                    <a:pt x="23738" y="30"/>
                    <a:pt x="18423" y="1"/>
                    <a:pt x="1187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8"/>
            <p:cNvSpPr/>
            <p:nvPr/>
          </p:nvSpPr>
          <p:spPr>
            <a:xfrm>
              <a:off x="7880125" y="5229150"/>
              <a:ext cx="252200" cy="3200"/>
            </a:xfrm>
            <a:custGeom>
              <a:avLst/>
              <a:gdLst/>
              <a:ahLst/>
              <a:cxnLst/>
              <a:rect l="l" t="t" r="r" b="b"/>
              <a:pathLst>
                <a:path w="10088" h="128" extrusionOk="0">
                  <a:moveTo>
                    <a:pt x="5045" y="1"/>
                  </a:moveTo>
                  <a:cubicBezTo>
                    <a:pt x="2259" y="1"/>
                    <a:pt x="1" y="29"/>
                    <a:pt x="1" y="64"/>
                  </a:cubicBezTo>
                  <a:cubicBezTo>
                    <a:pt x="1" y="100"/>
                    <a:pt x="2260" y="127"/>
                    <a:pt x="5045" y="127"/>
                  </a:cubicBezTo>
                  <a:cubicBezTo>
                    <a:pt x="7830" y="127"/>
                    <a:pt x="10088" y="100"/>
                    <a:pt x="10088" y="64"/>
                  </a:cubicBezTo>
                  <a:cubicBezTo>
                    <a:pt x="10088" y="30"/>
                    <a:pt x="7831" y="1"/>
                    <a:pt x="504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28"/>
            <p:cNvSpPr/>
            <p:nvPr/>
          </p:nvSpPr>
          <p:spPr>
            <a:xfrm>
              <a:off x="7880125" y="4425675"/>
              <a:ext cx="149100" cy="3200"/>
            </a:xfrm>
            <a:custGeom>
              <a:avLst/>
              <a:gdLst/>
              <a:ahLst/>
              <a:cxnLst/>
              <a:rect l="l" t="t" r="r" b="b"/>
              <a:pathLst>
                <a:path w="5964" h="128" extrusionOk="0">
                  <a:moveTo>
                    <a:pt x="2983" y="0"/>
                  </a:moveTo>
                  <a:cubicBezTo>
                    <a:pt x="1336" y="0"/>
                    <a:pt x="1" y="28"/>
                    <a:pt x="1" y="64"/>
                  </a:cubicBezTo>
                  <a:cubicBezTo>
                    <a:pt x="1" y="99"/>
                    <a:pt x="1336" y="127"/>
                    <a:pt x="2983" y="127"/>
                  </a:cubicBezTo>
                  <a:cubicBezTo>
                    <a:pt x="4629" y="127"/>
                    <a:pt x="5963" y="99"/>
                    <a:pt x="5963" y="64"/>
                  </a:cubicBezTo>
                  <a:cubicBezTo>
                    <a:pt x="5963" y="29"/>
                    <a:pt x="4630" y="0"/>
                    <a:pt x="298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7890525" y="5023475"/>
              <a:ext cx="66650" cy="3200"/>
            </a:xfrm>
            <a:custGeom>
              <a:avLst/>
              <a:gdLst/>
              <a:ahLst/>
              <a:cxnLst/>
              <a:rect l="l" t="t" r="r" b="b"/>
              <a:pathLst>
                <a:path w="2666" h="128" extrusionOk="0">
                  <a:moveTo>
                    <a:pt x="1333" y="1"/>
                  </a:moveTo>
                  <a:cubicBezTo>
                    <a:pt x="598" y="1"/>
                    <a:pt x="0" y="29"/>
                    <a:pt x="0" y="64"/>
                  </a:cubicBezTo>
                  <a:cubicBezTo>
                    <a:pt x="0" y="100"/>
                    <a:pt x="598" y="127"/>
                    <a:pt x="1333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8017825" y="5023475"/>
              <a:ext cx="66650" cy="3200"/>
            </a:xfrm>
            <a:custGeom>
              <a:avLst/>
              <a:gdLst/>
              <a:ahLst/>
              <a:cxnLst/>
              <a:rect l="l" t="t" r="r" b="b"/>
              <a:pathLst>
                <a:path w="2666" h="128" extrusionOk="0">
                  <a:moveTo>
                    <a:pt x="1333" y="1"/>
                  </a:moveTo>
                  <a:cubicBezTo>
                    <a:pt x="596" y="1"/>
                    <a:pt x="0" y="29"/>
                    <a:pt x="0" y="64"/>
                  </a:cubicBezTo>
                  <a:cubicBezTo>
                    <a:pt x="0" y="100"/>
                    <a:pt x="596" y="127"/>
                    <a:pt x="1333" y="127"/>
                  </a:cubicBezTo>
                  <a:cubicBezTo>
                    <a:pt x="2068" y="127"/>
                    <a:pt x="2665" y="100"/>
                    <a:pt x="2665" y="64"/>
                  </a:cubicBezTo>
                  <a:cubicBezTo>
                    <a:pt x="2665" y="30"/>
                    <a:pt x="2068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8"/>
            <p:cNvSpPr/>
            <p:nvPr/>
          </p:nvSpPr>
          <p:spPr>
            <a:xfrm>
              <a:off x="8145100" y="5023475"/>
              <a:ext cx="66675" cy="3200"/>
            </a:xfrm>
            <a:custGeom>
              <a:avLst/>
              <a:gdLst/>
              <a:ahLst/>
              <a:cxnLst/>
              <a:rect l="l" t="t" r="r" b="b"/>
              <a:pathLst>
                <a:path w="2667" h="128" extrusionOk="0">
                  <a:moveTo>
                    <a:pt x="1334" y="1"/>
                  </a:moveTo>
                  <a:cubicBezTo>
                    <a:pt x="598" y="1"/>
                    <a:pt x="1" y="29"/>
                    <a:pt x="1" y="64"/>
                  </a:cubicBezTo>
                  <a:cubicBezTo>
                    <a:pt x="1" y="100"/>
                    <a:pt x="598" y="127"/>
                    <a:pt x="1334" y="127"/>
                  </a:cubicBezTo>
                  <a:cubicBezTo>
                    <a:pt x="2070" y="127"/>
                    <a:pt x="2666" y="100"/>
                    <a:pt x="2666" y="64"/>
                  </a:cubicBezTo>
                  <a:cubicBezTo>
                    <a:pt x="2666" y="30"/>
                    <a:pt x="2070" y="1"/>
                    <a:pt x="133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8272425" y="5023475"/>
              <a:ext cx="66675" cy="3200"/>
            </a:xfrm>
            <a:custGeom>
              <a:avLst/>
              <a:gdLst/>
              <a:ahLst/>
              <a:cxnLst/>
              <a:rect l="l" t="t" r="r" b="b"/>
              <a:pathLst>
                <a:path w="2667" h="128" extrusionOk="0">
                  <a:moveTo>
                    <a:pt x="1334" y="1"/>
                  </a:moveTo>
                  <a:cubicBezTo>
                    <a:pt x="597" y="1"/>
                    <a:pt x="1" y="29"/>
                    <a:pt x="1" y="64"/>
                  </a:cubicBezTo>
                  <a:cubicBezTo>
                    <a:pt x="1" y="100"/>
                    <a:pt x="597" y="127"/>
                    <a:pt x="1334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8399725" y="5023475"/>
              <a:ext cx="66675" cy="3200"/>
            </a:xfrm>
            <a:custGeom>
              <a:avLst/>
              <a:gdLst/>
              <a:ahLst/>
              <a:cxnLst/>
              <a:rect l="l" t="t" r="r" b="b"/>
              <a:pathLst>
                <a:path w="2667" h="128" extrusionOk="0">
                  <a:moveTo>
                    <a:pt x="1333" y="1"/>
                  </a:moveTo>
                  <a:cubicBezTo>
                    <a:pt x="597" y="1"/>
                    <a:pt x="1" y="29"/>
                    <a:pt x="1" y="64"/>
                  </a:cubicBezTo>
                  <a:cubicBezTo>
                    <a:pt x="1" y="100"/>
                    <a:pt x="597" y="127"/>
                    <a:pt x="1333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8859475" y="6230775"/>
              <a:ext cx="202975" cy="79225"/>
            </a:xfrm>
            <a:custGeom>
              <a:avLst/>
              <a:gdLst/>
              <a:ahLst/>
              <a:cxnLst/>
              <a:rect l="l" t="t" r="r" b="b"/>
              <a:pathLst>
                <a:path w="8119" h="3169" extrusionOk="0">
                  <a:moveTo>
                    <a:pt x="2878" y="0"/>
                  </a:moveTo>
                  <a:lnTo>
                    <a:pt x="3030" y="1584"/>
                  </a:lnTo>
                  <a:cubicBezTo>
                    <a:pt x="2981" y="1583"/>
                    <a:pt x="2933" y="1583"/>
                    <a:pt x="2885" y="1583"/>
                  </a:cubicBezTo>
                  <a:cubicBezTo>
                    <a:pt x="1014" y="1583"/>
                    <a:pt x="130" y="2156"/>
                    <a:pt x="0" y="3168"/>
                  </a:cubicBezTo>
                  <a:lnTo>
                    <a:pt x="8118" y="3168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rgbClr val="B77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8914375" y="6271625"/>
              <a:ext cx="13400" cy="19575"/>
            </a:xfrm>
            <a:custGeom>
              <a:avLst/>
              <a:gdLst/>
              <a:ahLst/>
              <a:cxnLst/>
              <a:rect l="l" t="t" r="r" b="b"/>
              <a:pathLst>
                <a:path w="536" h="783" extrusionOk="0">
                  <a:moveTo>
                    <a:pt x="37" y="0"/>
                  </a:moveTo>
                  <a:cubicBezTo>
                    <a:pt x="32" y="0"/>
                    <a:pt x="29" y="1"/>
                    <a:pt x="26" y="4"/>
                  </a:cubicBezTo>
                  <a:cubicBezTo>
                    <a:pt x="1" y="34"/>
                    <a:pt x="139" y="184"/>
                    <a:pt x="264" y="393"/>
                  </a:cubicBezTo>
                  <a:cubicBezTo>
                    <a:pt x="390" y="596"/>
                    <a:pt x="460" y="783"/>
                    <a:pt x="497" y="783"/>
                  </a:cubicBezTo>
                  <a:cubicBezTo>
                    <a:pt x="498" y="783"/>
                    <a:pt x="499" y="783"/>
                    <a:pt x="500" y="783"/>
                  </a:cubicBezTo>
                  <a:cubicBezTo>
                    <a:pt x="535" y="777"/>
                    <a:pt x="518" y="555"/>
                    <a:pt x="379" y="324"/>
                  </a:cubicBezTo>
                  <a:cubicBezTo>
                    <a:pt x="252" y="115"/>
                    <a:pt x="84" y="0"/>
                    <a:pt x="37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8934200" y="6268975"/>
              <a:ext cx="14850" cy="18400"/>
            </a:xfrm>
            <a:custGeom>
              <a:avLst/>
              <a:gdLst/>
              <a:ahLst/>
              <a:cxnLst/>
              <a:rect l="l" t="t" r="r" b="b"/>
              <a:pathLst>
                <a:path w="594" h="736" extrusionOk="0">
                  <a:moveTo>
                    <a:pt x="38" y="0"/>
                  </a:moveTo>
                  <a:cubicBezTo>
                    <a:pt x="29" y="0"/>
                    <a:pt x="24" y="3"/>
                    <a:pt x="22" y="7"/>
                  </a:cubicBezTo>
                  <a:cubicBezTo>
                    <a:pt x="1" y="39"/>
                    <a:pt x="159" y="167"/>
                    <a:pt x="301" y="363"/>
                  </a:cubicBezTo>
                  <a:cubicBezTo>
                    <a:pt x="442" y="553"/>
                    <a:pt x="518" y="736"/>
                    <a:pt x="557" y="736"/>
                  </a:cubicBezTo>
                  <a:cubicBezTo>
                    <a:pt x="558" y="736"/>
                    <a:pt x="559" y="736"/>
                    <a:pt x="559" y="735"/>
                  </a:cubicBezTo>
                  <a:cubicBezTo>
                    <a:pt x="594" y="729"/>
                    <a:pt x="569" y="504"/>
                    <a:pt x="408" y="284"/>
                  </a:cubicBezTo>
                  <a:cubicBezTo>
                    <a:pt x="269" y="93"/>
                    <a:pt x="92" y="0"/>
                    <a:pt x="38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8935825" y="6258325"/>
              <a:ext cx="27925" cy="7225"/>
            </a:xfrm>
            <a:custGeom>
              <a:avLst/>
              <a:gdLst/>
              <a:ahLst/>
              <a:cxnLst/>
              <a:rect l="l" t="t" r="r" b="b"/>
              <a:pathLst>
                <a:path w="1117" h="289" extrusionOk="0">
                  <a:moveTo>
                    <a:pt x="423" y="1"/>
                  </a:moveTo>
                  <a:cubicBezTo>
                    <a:pt x="173" y="1"/>
                    <a:pt x="1" y="93"/>
                    <a:pt x="15" y="120"/>
                  </a:cubicBezTo>
                  <a:cubicBezTo>
                    <a:pt x="18" y="130"/>
                    <a:pt x="38" y="133"/>
                    <a:pt x="72" y="133"/>
                  </a:cubicBezTo>
                  <a:cubicBezTo>
                    <a:pt x="122" y="133"/>
                    <a:pt x="203" y="126"/>
                    <a:pt x="301" y="126"/>
                  </a:cubicBezTo>
                  <a:cubicBezTo>
                    <a:pt x="379" y="126"/>
                    <a:pt x="468" y="130"/>
                    <a:pt x="562" y="145"/>
                  </a:cubicBezTo>
                  <a:cubicBezTo>
                    <a:pt x="823" y="183"/>
                    <a:pt x="1022" y="288"/>
                    <a:pt x="1078" y="288"/>
                  </a:cubicBezTo>
                  <a:cubicBezTo>
                    <a:pt x="1085" y="288"/>
                    <a:pt x="1090" y="286"/>
                    <a:pt x="1092" y="283"/>
                  </a:cubicBezTo>
                  <a:cubicBezTo>
                    <a:pt x="1116" y="257"/>
                    <a:pt x="913" y="62"/>
                    <a:pt x="582" y="13"/>
                  </a:cubicBezTo>
                  <a:cubicBezTo>
                    <a:pt x="527" y="4"/>
                    <a:pt x="473" y="1"/>
                    <a:pt x="423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8"/>
            <p:cNvSpPr/>
            <p:nvPr/>
          </p:nvSpPr>
          <p:spPr>
            <a:xfrm>
              <a:off x="8863450" y="6298625"/>
              <a:ext cx="195450" cy="3375"/>
            </a:xfrm>
            <a:custGeom>
              <a:avLst/>
              <a:gdLst/>
              <a:ahLst/>
              <a:cxnLst/>
              <a:rect l="l" t="t" r="r" b="b"/>
              <a:pathLst>
                <a:path w="7818" h="135" extrusionOk="0">
                  <a:moveTo>
                    <a:pt x="3909" y="0"/>
                  </a:moveTo>
                  <a:cubicBezTo>
                    <a:pt x="1750" y="0"/>
                    <a:pt x="0" y="30"/>
                    <a:pt x="0" y="67"/>
                  </a:cubicBezTo>
                  <a:cubicBezTo>
                    <a:pt x="0" y="105"/>
                    <a:pt x="1750" y="135"/>
                    <a:pt x="3909" y="135"/>
                  </a:cubicBezTo>
                  <a:cubicBezTo>
                    <a:pt x="6068" y="135"/>
                    <a:pt x="7817" y="105"/>
                    <a:pt x="7817" y="67"/>
                  </a:cubicBezTo>
                  <a:cubicBezTo>
                    <a:pt x="7817" y="30"/>
                    <a:pt x="6068" y="0"/>
                    <a:pt x="390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8"/>
            <p:cNvSpPr/>
            <p:nvPr/>
          </p:nvSpPr>
          <p:spPr>
            <a:xfrm>
              <a:off x="8992800" y="6258775"/>
              <a:ext cx="67000" cy="42050"/>
            </a:xfrm>
            <a:custGeom>
              <a:avLst/>
              <a:gdLst/>
              <a:ahLst/>
              <a:cxnLst/>
              <a:rect l="l" t="t" r="r" b="b"/>
              <a:pathLst>
                <a:path w="2680" h="1682" extrusionOk="0">
                  <a:moveTo>
                    <a:pt x="2389" y="1"/>
                  </a:moveTo>
                  <a:cubicBezTo>
                    <a:pt x="2329" y="1"/>
                    <a:pt x="2261" y="3"/>
                    <a:pt x="2186" y="10"/>
                  </a:cubicBezTo>
                  <a:cubicBezTo>
                    <a:pt x="1881" y="35"/>
                    <a:pt x="1461" y="146"/>
                    <a:pt x="1060" y="394"/>
                  </a:cubicBezTo>
                  <a:cubicBezTo>
                    <a:pt x="659" y="643"/>
                    <a:pt x="372" y="968"/>
                    <a:pt x="211" y="1229"/>
                  </a:cubicBezTo>
                  <a:cubicBezTo>
                    <a:pt x="49" y="1491"/>
                    <a:pt x="0" y="1675"/>
                    <a:pt x="13" y="1681"/>
                  </a:cubicBezTo>
                  <a:cubicBezTo>
                    <a:pt x="14" y="1681"/>
                    <a:pt x="15" y="1681"/>
                    <a:pt x="15" y="1681"/>
                  </a:cubicBezTo>
                  <a:cubicBezTo>
                    <a:pt x="39" y="1681"/>
                    <a:pt x="118" y="1515"/>
                    <a:pt x="289" y="1282"/>
                  </a:cubicBezTo>
                  <a:cubicBezTo>
                    <a:pt x="750" y="658"/>
                    <a:pt x="1434" y="235"/>
                    <a:pt x="2199" y="103"/>
                  </a:cubicBezTo>
                  <a:cubicBezTo>
                    <a:pt x="2490" y="53"/>
                    <a:pt x="2678" y="57"/>
                    <a:pt x="2678" y="35"/>
                  </a:cubicBezTo>
                  <a:cubicBezTo>
                    <a:pt x="2679" y="24"/>
                    <a:pt x="2573" y="1"/>
                    <a:pt x="238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8"/>
            <p:cNvSpPr/>
            <p:nvPr/>
          </p:nvSpPr>
          <p:spPr>
            <a:xfrm>
              <a:off x="9035975" y="6232025"/>
              <a:ext cx="8025" cy="29025"/>
            </a:xfrm>
            <a:custGeom>
              <a:avLst/>
              <a:gdLst/>
              <a:ahLst/>
              <a:cxnLst/>
              <a:rect l="l" t="t" r="r" b="b"/>
              <a:pathLst>
                <a:path w="321" h="1161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6" y="3"/>
                    <a:pt x="0" y="274"/>
                    <a:pt x="68" y="600"/>
                  </a:cubicBezTo>
                  <a:cubicBezTo>
                    <a:pt x="134" y="919"/>
                    <a:pt x="246" y="1161"/>
                    <a:pt x="283" y="1161"/>
                  </a:cubicBezTo>
                  <a:cubicBezTo>
                    <a:pt x="284" y="1161"/>
                    <a:pt x="285" y="1161"/>
                    <a:pt x="285" y="1161"/>
                  </a:cubicBezTo>
                  <a:cubicBezTo>
                    <a:pt x="321" y="1148"/>
                    <a:pt x="267" y="890"/>
                    <a:pt x="199" y="573"/>
                  </a:cubicBezTo>
                  <a:cubicBezTo>
                    <a:pt x="133" y="257"/>
                    <a:pt x="78" y="0"/>
                    <a:pt x="4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8890075" y="6276050"/>
              <a:ext cx="19175" cy="24200"/>
            </a:xfrm>
            <a:custGeom>
              <a:avLst/>
              <a:gdLst/>
              <a:ahLst/>
              <a:cxnLst/>
              <a:rect l="l" t="t" r="r" b="b"/>
              <a:pathLst>
                <a:path w="767" h="968" extrusionOk="0">
                  <a:moveTo>
                    <a:pt x="60" y="0"/>
                  </a:moveTo>
                  <a:cubicBezTo>
                    <a:pt x="29" y="0"/>
                    <a:pt x="11" y="6"/>
                    <a:pt x="10" y="14"/>
                  </a:cubicBezTo>
                  <a:cubicBezTo>
                    <a:pt x="0" y="50"/>
                    <a:pt x="294" y="120"/>
                    <a:pt x="495" y="394"/>
                  </a:cubicBezTo>
                  <a:cubicBezTo>
                    <a:pt x="700" y="666"/>
                    <a:pt x="682" y="968"/>
                    <a:pt x="720" y="968"/>
                  </a:cubicBezTo>
                  <a:cubicBezTo>
                    <a:pt x="720" y="968"/>
                    <a:pt x="720" y="968"/>
                    <a:pt x="721" y="968"/>
                  </a:cubicBezTo>
                  <a:cubicBezTo>
                    <a:pt x="738" y="968"/>
                    <a:pt x="766" y="895"/>
                    <a:pt x="764" y="771"/>
                  </a:cubicBezTo>
                  <a:cubicBezTo>
                    <a:pt x="751" y="432"/>
                    <a:pt x="531" y="137"/>
                    <a:pt x="210" y="28"/>
                  </a:cubicBezTo>
                  <a:cubicBezTo>
                    <a:pt x="147" y="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9013500" y="6230775"/>
              <a:ext cx="202975" cy="79225"/>
            </a:xfrm>
            <a:custGeom>
              <a:avLst/>
              <a:gdLst/>
              <a:ahLst/>
              <a:cxnLst/>
              <a:rect l="l" t="t" r="r" b="b"/>
              <a:pathLst>
                <a:path w="8119" h="3169" extrusionOk="0">
                  <a:moveTo>
                    <a:pt x="2878" y="0"/>
                  </a:moveTo>
                  <a:lnTo>
                    <a:pt x="3030" y="1584"/>
                  </a:lnTo>
                  <a:cubicBezTo>
                    <a:pt x="2981" y="1583"/>
                    <a:pt x="2933" y="1583"/>
                    <a:pt x="2886" y="1583"/>
                  </a:cubicBezTo>
                  <a:cubicBezTo>
                    <a:pt x="1015" y="1583"/>
                    <a:pt x="129" y="2156"/>
                    <a:pt x="1" y="3168"/>
                  </a:cubicBezTo>
                  <a:lnTo>
                    <a:pt x="8119" y="3168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rgbClr val="CE8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9068425" y="6271625"/>
              <a:ext cx="13375" cy="19575"/>
            </a:xfrm>
            <a:custGeom>
              <a:avLst/>
              <a:gdLst/>
              <a:ahLst/>
              <a:cxnLst/>
              <a:rect l="l" t="t" r="r" b="b"/>
              <a:pathLst>
                <a:path w="535" h="783" extrusionOk="0">
                  <a:moveTo>
                    <a:pt x="36" y="0"/>
                  </a:moveTo>
                  <a:cubicBezTo>
                    <a:pt x="31" y="0"/>
                    <a:pt x="28" y="1"/>
                    <a:pt x="26" y="4"/>
                  </a:cubicBezTo>
                  <a:cubicBezTo>
                    <a:pt x="0" y="34"/>
                    <a:pt x="138" y="184"/>
                    <a:pt x="263" y="393"/>
                  </a:cubicBezTo>
                  <a:cubicBezTo>
                    <a:pt x="388" y="596"/>
                    <a:pt x="458" y="783"/>
                    <a:pt x="496" y="783"/>
                  </a:cubicBezTo>
                  <a:cubicBezTo>
                    <a:pt x="497" y="783"/>
                    <a:pt x="498" y="783"/>
                    <a:pt x="499" y="783"/>
                  </a:cubicBezTo>
                  <a:cubicBezTo>
                    <a:pt x="534" y="777"/>
                    <a:pt x="517" y="555"/>
                    <a:pt x="378" y="324"/>
                  </a:cubicBezTo>
                  <a:cubicBezTo>
                    <a:pt x="252" y="115"/>
                    <a:pt x="83" y="0"/>
                    <a:pt x="36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8"/>
            <p:cNvSpPr/>
            <p:nvPr/>
          </p:nvSpPr>
          <p:spPr>
            <a:xfrm>
              <a:off x="9088250" y="6268975"/>
              <a:ext cx="14850" cy="18400"/>
            </a:xfrm>
            <a:custGeom>
              <a:avLst/>
              <a:gdLst/>
              <a:ahLst/>
              <a:cxnLst/>
              <a:rect l="l" t="t" r="r" b="b"/>
              <a:pathLst>
                <a:path w="594" h="736" extrusionOk="0">
                  <a:moveTo>
                    <a:pt x="37" y="0"/>
                  </a:moveTo>
                  <a:cubicBezTo>
                    <a:pt x="29" y="0"/>
                    <a:pt x="23" y="3"/>
                    <a:pt x="21" y="7"/>
                  </a:cubicBezTo>
                  <a:cubicBezTo>
                    <a:pt x="0" y="39"/>
                    <a:pt x="157" y="167"/>
                    <a:pt x="300" y="363"/>
                  </a:cubicBezTo>
                  <a:cubicBezTo>
                    <a:pt x="442" y="553"/>
                    <a:pt x="517" y="736"/>
                    <a:pt x="556" y="736"/>
                  </a:cubicBezTo>
                  <a:cubicBezTo>
                    <a:pt x="557" y="736"/>
                    <a:pt x="558" y="736"/>
                    <a:pt x="559" y="735"/>
                  </a:cubicBezTo>
                  <a:cubicBezTo>
                    <a:pt x="593" y="729"/>
                    <a:pt x="569" y="504"/>
                    <a:pt x="408" y="284"/>
                  </a:cubicBezTo>
                  <a:cubicBezTo>
                    <a:pt x="268" y="93"/>
                    <a:pt x="91" y="0"/>
                    <a:pt x="37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8"/>
            <p:cNvSpPr/>
            <p:nvPr/>
          </p:nvSpPr>
          <p:spPr>
            <a:xfrm>
              <a:off x="9089875" y="6258325"/>
              <a:ext cx="27900" cy="7225"/>
            </a:xfrm>
            <a:custGeom>
              <a:avLst/>
              <a:gdLst/>
              <a:ahLst/>
              <a:cxnLst/>
              <a:rect l="l" t="t" r="r" b="b"/>
              <a:pathLst>
                <a:path w="1116" h="289" extrusionOk="0">
                  <a:moveTo>
                    <a:pt x="422" y="1"/>
                  </a:moveTo>
                  <a:cubicBezTo>
                    <a:pt x="173" y="1"/>
                    <a:pt x="0" y="93"/>
                    <a:pt x="14" y="120"/>
                  </a:cubicBezTo>
                  <a:cubicBezTo>
                    <a:pt x="17" y="130"/>
                    <a:pt x="37" y="133"/>
                    <a:pt x="71" y="133"/>
                  </a:cubicBezTo>
                  <a:cubicBezTo>
                    <a:pt x="121" y="133"/>
                    <a:pt x="202" y="126"/>
                    <a:pt x="300" y="126"/>
                  </a:cubicBezTo>
                  <a:cubicBezTo>
                    <a:pt x="378" y="126"/>
                    <a:pt x="467" y="130"/>
                    <a:pt x="562" y="145"/>
                  </a:cubicBezTo>
                  <a:cubicBezTo>
                    <a:pt x="822" y="183"/>
                    <a:pt x="1021" y="288"/>
                    <a:pt x="1077" y="288"/>
                  </a:cubicBezTo>
                  <a:cubicBezTo>
                    <a:pt x="1084" y="288"/>
                    <a:pt x="1089" y="286"/>
                    <a:pt x="1091" y="283"/>
                  </a:cubicBezTo>
                  <a:cubicBezTo>
                    <a:pt x="1116" y="257"/>
                    <a:pt x="912" y="62"/>
                    <a:pt x="582" y="13"/>
                  </a:cubicBezTo>
                  <a:cubicBezTo>
                    <a:pt x="526" y="4"/>
                    <a:pt x="473" y="1"/>
                    <a:pt x="422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8"/>
            <p:cNvSpPr/>
            <p:nvPr/>
          </p:nvSpPr>
          <p:spPr>
            <a:xfrm>
              <a:off x="9017475" y="6298625"/>
              <a:ext cx="195450" cy="3375"/>
            </a:xfrm>
            <a:custGeom>
              <a:avLst/>
              <a:gdLst/>
              <a:ahLst/>
              <a:cxnLst/>
              <a:rect l="l" t="t" r="r" b="b"/>
              <a:pathLst>
                <a:path w="7818" h="135" extrusionOk="0">
                  <a:moveTo>
                    <a:pt x="3910" y="0"/>
                  </a:moveTo>
                  <a:cubicBezTo>
                    <a:pt x="1750" y="0"/>
                    <a:pt x="0" y="30"/>
                    <a:pt x="0" y="67"/>
                  </a:cubicBezTo>
                  <a:cubicBezTo>
                    <a:pt x="0" y="105"/>
                    <a:pt x="1751" y="135"/>
                    <a:pt x="3910" y="135"/>
                  </a:cubicBezTo>
                  <a:cubicBezTo>
                    <a:pt x="6067" y="135"/>
                    <a:pt x="7818" y="105"/>
                    <a:pt x="7818" y="67"/>
                  </a:cubicBezTo>
                  <a:cubicBezTo>
                    <a:pt x="7818" y="30"/>
                    <a:pt x="6068" y="0"/>
                    <a:pt x="391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8"/>
            <p:cNvSpPr/>
            <p:nvPr/>
          </p:nvSpPr>
          <p:spPr>
            <a:xfrm>
              <a:off x="9146800" y="6258775"/>
              <a:ext cx="67025" cy="42050"/>
            </a:xfrm>
            <a:custGeom>
              <a:avLst/>
              <a:gdLst/>
              <a:ahLst/>
              <a:cxnLst/>
              <a:rect l="l" t="t" r="r" b="b"/>
              <a:pathLst>
                <a:path w="2681" h="1682" extrusionOk="0">
                  <a:moveTo>
                    <a:pt x="2391" y="1"/>
                  </a:moveTo>
                  <a:cubicBezTo>
                    <a:pt x="2331" y="1"/>
                    <a:pt x="2262" y="3"/>
                    <a:pt x="2187" y="10"/>
                  </a:cubicBezTo>
                  <a:cubicBezTo>
                    <a:pt x="1883" y="35"/>
                    <a:pt x="1462" y="146"/>
                    <a:pt x="1061" y="394"/>
                  </a:cubicBezTo>
                  <a:cubicBezTo>
                    <a:pt x="660" y="643"/>
                    <a:pt x="373" y="968"/>
                    <a:pt x="211" y="1229"/>
                  </a:cubicBezTo>
                  <a:cubicBezTo>
                    <a:pt x="50" y="1491"/>
                    <a:pt x="0" y="1675"/>
                    <a:pt x="15" y="1681"/>
                  </a:cubicBezTo>
                  <a:cubicBezTo>
                    <a:pt x="15" y="1681"/>
                    <a:pt x="16" y="1681"/>
                    <a:pt x="16" y="1681"/>
                  </a:cubicBezTo>
                  <a:cubicBezTo>
                    <a:pt x="40" y="1681"/>
                    <a:pt x="119" y="1515"/>
                    <a:pt x="290" y="1282"/>
                  </a:cubicBezTo>
                  <a:cubicBezTo>
                    <a:pt x="751" y="658"/>
                    <a:pt x="1435" y="235"/>
                    <a:pt x="2200" y="103"/>
                  </a:cubicBezTo>
                  <a:cubicBezTo>
                    <a:pt x="2491" y="53"/>
                    <a:pt x="2678" y="57"/>
                    <a:pt x="2679" y="35"/>
                  </a:cubicBezTo>
                  <a:cubicBezTo>
                    <a:pt x="2681" y="24"/>
                    <a:pt x="2574" y="1"/>
                    <a:pt x="239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8"/>
            <p:cNvSpPr/>
            <p:nvPr/>
          </p:nvSpPr>
          <p:spPr>
            <a:xfrm>
              <a:off x="9190000" y="6232025"/>
              <a:ext cx="8050" cy="29025"/>
            </a:xfrm>
            <a:custGeom>
              <a:avLst/>
              <a:gdLst/>
              <a:ahLst/>
              <a:cxnLst/>
              <a:rect l="l" t="t" r="r" b="b"/>
              <a:pathLst>
                <a:path w="322" h="1161" extrusionOk="0">
                  <a:moveTo>
                    <a:pt x="43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6" y="3"/>
                    <a:pt x="0" y="274"/>
                    <a:pt x="69" y="600"/>
                  </a:cubicBezTo>
                  <a:cubicBezTo>
                    <a:pt x="135" y="919"/>
                    <a:pt x="247" y="1161"/>
                    <a:pt x="285" y="1161"/>
                  </a:cubicBezTo>
                  <a:cubicBezTo>
                    <a:pt x="285" y="1161"/>
                    <a:pt x="286" y="1161"/>
                    <a:pt x="287" y="1161"/>
                  </a:cubicBezTo>
                  <a:cubicBezTo>
                    <a:pt x="321" y="1148"/>
                    <a:pt x="267" y="890"/>
                    <a:pt x="200" y="573"/>
                  </a:cubicBezTo>
                  <a:cubicBezTo>
                    <a:pt x="133" y="257"/>
                    <a:pt x="79" y="0"/>
                    <a:pt x="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8"/>
            <p:cNvSpPr/>
            <p:nvPr/>
          </p:nvSpPr>
          <p:spPr>
            <a:xfrm>
              <a:off x="9044100" y="6276050"/>
              <a:ext cx="19175" cy="24200"/>
            </a:xfrm>
            <a:custGeom>
              <a:avLst/>
              <a:gdLst/>
              <a:ahLst/>
              <a:cxnLst/>
              <a:rect l="l" t="t" r="r" b="b"/>
              <a:pathLst>
                <a:path w="767" h="968" extrusionOk="0">
                  <a:moveTo>
                    <a:pt x="60" y="0"/>
                  </a:moveTo>
                  <a:cubicBezTo>
                    <a:pt x="29" y="0"/>
                    <a:pt x="11" y="6"/>
                    <a:pt x="10" y="14"/>
                  </a:cubicBezTo>
                  <a:cubicBezTo>
                    <a:pt x="0" y="50"/>
                    <a:pt x="295" y="120"/>
                    <a:pt x="496" y="394"/>
                  </a:cubicBezTo>
                  <a:cubicBezTo>
                    <a:pt x="700" y="666"/>
                    <a:pt x="682" y="968"/>
                    <a:pt x="720" y="968"/>
                  </a:cubicBezTo>
                  <a:cubicBezTo>
                    <a:pt x="720" y="968"/>
                    <a:pt x="721" y="968"/>
                    <a:pt x="721" y="968"/>
                  </a:cubicBezTo>
                  <a:cubicBezTo>
                    <a:pt x="738" y="968"/>
                    <a:pt x="767" y="895"/>
                    <a:pt x="764" y="771"/>
                  </a:cubicBezTo>
                  <a:cubicBezTo>
                    <a:pt x="751" y="433"/>
                    <a:pt x="531" y="137"/>
                    <a:pt x="210" y="28"/>
                  </a:cubicBezTo>
                  <a:cubicBezTo>
                    <a:pt x="147" y="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8"/>
            <p:cNvSpPr/>
            <p:nvPr/>
          </p:nvSpPr>
          <p:spPr>
            <a:xfrm>
              <a:off x="8485400" y="4704150"/>
              <a:ext cx="163025" cy="159050"/>
            </a:xfrm>
            <a:custGeom>
              <a:avLst/>
              <a:gdLst/>
              <a:ahLst/>
              <a:cxnLst/>
              <a:rect l="l" t="t" r="r" b="b"/>
              <a:pathLst>
                <a:path w="6521" h="6362" extrusionOk="0">
                  <a:moveTo>
                    <a:pt x="1153" y="0"/>
                  </a:moveTo>
                  <a:cubicBezTo>
                    <a:pt x="744" y="0"/>
                    <a:pt x="431" y="49"/>
                    <a:pt x="314" y="155"/>
                  </a:cubicBezTo>
                  <a:cubicBezTo>
                    <a:pt x="1" y="439"/>
                    <a:pt x="222" y="1004"/>
                    <a:pt x="647" y="1085"/>
                  </a:cubicBezTo>
                  <a:cubicBezTo>
                    <a:pt x="1074" y="1165"/>
                    <a:pt x="2094" y="1270"/>
                    <a:pt x="2094" y="1270"/>
                  </a:cubicBezTo>
                  <a:cubicBezTo>
                    <a:pt x="2094" y="1270"/>
                    <a:pt x="856" y="2126"/>
                    <a:pt x="930" y="2475"/>
                  </a:cubicBezTo>
                  <a:lnTo>
                    <a:pt x="1005" y="2824"/>
                  </a:lnTo>
                  <a:cubicBezTo>
                    <a:pt x="1005" y="2824"/>
                    <a:pt x="458" y="3284"/>
                    <a:pt x="495" y="3555"/>
                  </a:cubicBezTo>
                  <a:cubicBezTo>
                    <a:pt x="532" y="3826"/>
                    <a:pt x="987" y="3932"/>
                    <a:pt x="987" y="3932"/>
                  </a:cubicBezTo>
                  <a:cubicBezTo>
                    <a:pt x="987" y="3932"/>
                    <a:pt x="254" y="4638"/>
                    <a:pt x="755" y="4874"/>
                  </a:cubicBezTo>
                  <a:cubicBezTo>
                    <a:pt x="985" y="4983"/>
                    <a:pt x="1360" y="5037"/>
                    <a:pt x="1718" y="5037"/>
                  </a:cubicBezTo>
                  <a:cubicBezTo>
                    <a:pt x="2139" y="5037"/>
                    <a:pt x="2538" y="4962"/>
                    <a:pt x="2653" y="4812"/>
                  </a:cubicBezTo>
                  <a:lnTo>
                    <a:pt x="3418" y="6362"/>
                  </a:lnTo>
                  <a:lnTo>
                    <a:pt x="6521" y="4210"/>
                  </a:lnTo>
                  <a:cubicBezTo>
                    <a:pt x="6521" y="4210"/>
                    <a:pt x="5451" y="1592"/>
                    <a:pt x="4637" y="873"/>
                  </a:cubicBezTo>
                  <a:cubicBezTo>
                    <a:pt x="4044" y="349"/>
                    <a:pt x="2250" y="0"/>
                    <a:pt x="1153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8"/>
            <p:cNvSpPr/>
            <p:nvPr/>
          </p:nvSpPr>
          <p:spPr>
            <a:xfrm>
              <a:off x="8503475" y="4789375"/>
              <a:ext cx="46700" cy="22025"/>
            </a:xfrm>
            <a:custGeom>
              <a:avLst/>
              <a:gdLst/>
              <a:ahLst/>
              <a:cxnLst/>
              <a:rect l="l" t="t" r="r" b="b"/>
              <a:pathLst>
                <a:path w="1868" h="881" extrusionOk="0">
                  <a:moveTo>
                    <a:pt x="1511" y="0"/>
                  </a:moveTo>
                  <a:cubicBezTo>
                    <a:pt x="1504" y="0"/>
                    <a:pt x="1500" y="2"/>
                    <a:pt x="1499" y="4"/>
                  </a:cubicBezTo>
                  <a:cubicBezTo>
                    <a:pt x="1491" y="21"/>
                    <a:pt x="1633" y="83"/>
                    <a:pt x="1707" y="303"/>
                  </a:cubicBezTo>
                  <a:cubicBezTo>
                    <a:pt x="1742" y="409"/>
                    <a:pt x="1777" y="546"/>
                    <a:pt x="1698" y="654"/>
                  </a:cubicBezTo>
                  <a:cubicBezTo>
                    <a:pt x="1662" y="708"/>
                    <a:pt x="1603" y="743"/>
                    <a:pt x="1538" y="747"/>
                  </a:cubicBezTo>
                  <a:cubicBezTo>
                    <a:pt x="1527" y="748"/>
                    <a:pt x="1516" y="748"/>
                    <a:pt x="1504" y="748"/>
                  </a:cubicBezTo>
                  <a:cubicBezTo>
                    <a:pt x="1441" y="748"/>
                    <a:pt x="1367" y="735"/>
                    <a:pt x="1291" y="723"/>
                  </a:cubicBezTo>
                  <a:cubicBezTo>
                    <a:pt x="628" y="617"/>
                    <a:pt x="112" y="403"/>
                    <a:pt x="30" y="403"/>
                  </a:cubicBezTo>
                  <a:cubicBezTo>
                    <a:pt x="24" y="403"/>
                    <a:pt x="20" y="405"/>
                    <a:pt x="19" y="407"/>
                  </a:cubicBezTo>
                  <a:cubicBezTo>
                    <a:pt x="1" y="437"/>
                    <a:pt x="534" y="737"/>
                    <a:pt x="1270" y="856"/>
                  </a:cubicBezTo>
                  <a:cubicBezTo>
                    <a:pt x="1343" y="866"/>
                    <a:pt x="1416" y="881"/>
                    <a:pt x="1496" y="881"/>
                  </a:cubicBezTo>
                  <a:cubicBezTo>
                    <a:pt x="1514" y="881"/>
                    <a:pt x="1533" y="880"/>
                    <a:pt x="1552" y="878"/>
                  </a:cubicBezTo>
                  <a:cubicBezTo>
                    <a:pt x="1656" y="867"/>
                    <a:pt x="1748" y="809"/>
                    <a:pt x="1801" y="721"/>
                  </a:cubicBezTo>
                  <a:cubicBezTo>
                    <a:pt x="1849" y="646"/>
                    <a:pt x="1868" y="556"/>
                    <a:pt x="1857" y="467"/>
                  </a:cubicBezTo>
                  <a:cubicBezTo>
                    <a:pt x="1845" y="397"/>
                    <a:pt x="1824" y="331"/>
                    <a:pt x="1794" y="266"/>
                  </a:cubicBezTo>
                  <a:cubicBezTo>
                    <a:pt x="1740" y="152"/>
                    <a:pt x="1667" y="73"/>
                    <a:pt x="1604" y="35"/>
                  </a:cubicBezTo>
                  <a:cubicBezTo>
                    <a:pt x="1561" y="9"/>
                    <a:pt x="1528" y="0"/>
                    <a:pt x="1511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8"/>
            <p:cNvSpPr/>
            <p:nvPr/>
          </p:nvSpPr>
          <p:spPr>
            <a:xfrm>
              <a:off x="8510075" y="4774500"/>
              <a:ext cx="21550" cy="10325"/>
            </a:xfrm>
            <a:custGeom>
              <a:avLst/>
              <a:gdLst/>
              <a:ahLst/>
              <a:cxnLst/>
              <a:rect l="l" t="t" r="r" b="b"/>
              <a:pathLst>
                <a:path w="862" h="413" extrusionOk="0">
                  <a:moveTo>
                    <a:pt x="44" y="1"/>
                  </a:moveTo>
                  <a:cubicBezTo>
                    <a:pt x="29" y="1"/>
                    <a:pt x="20" y="4"/>
                    <a:pt x="17" y="10"/>
                  </a:cubicBezTo>
                  <a:cubicBezTo>
                    <a:pt x="0" y="44"/>
                    <a:pt x="173" y="159"/>
                    <a:pt x="402" y="267"/>
                  </a:cubicBezTo>
                  <a:cubicBezTo>
                    <a:pt x="589" y="356"/>
                    <a:pt x="754" y="413"/>
                    <a:pt x="818" y="413"/>
                  </a:cubicBezTo>
                  <a:cubicBezTo>
                    <a:pt x="833" y="413"/>
                    <a:pt x="842" y="410"/>
                    <a:pt x="845" y="404"/>
                  </a:cubicBezTo>
                  <a:cubicBezTo>
                    <a:pt x="862" y="370"/>
                    <a:pt x="689" y="255"/>
                    <a:pt x="460" y="146"/>
                  </a:cubicBezTo>
                  <a:cubicBezTo>
                    <a:pt x="274" y="58"/>
                    <a:pt x="108" y="1"/>
                    <a:pt x="44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8"/>
            <p:cNvSpPr/>
            <p:nvPr/>
          </p:nvSpPr>
          <p:spPr>
            <a:xfrm>
              <a:off x="8544375" y="4810025"/>
              <a:ext cx="10100" cy="17875"/>
            </a:xfrm>
            <a:custGeom>
              <a:avLst/>
              <a:gdLst/>
              <a:ahLst/>
              <a:cxnLst/>
              <a:rect l="l" t="t" r="r" b="b"/>
              <a:pathLst>
                <a:path w="404" h="715" extrusionOk="0">
                  <a:moveTo>
                    <a:pt x="76" y="0"/>
                  </a:moveTo>
                  <a:cubicBezTo>
                    <a:pt x="39" y="0"/>
                    <a:pt x="18" y="11"/>
                    <a:pt x="18" y="21"/>
                  </a:cubicBezTo>
                  <a:cubicBezTo>
                    <a:pt x="17" y="41"/>
                    <a:pt x="73" y="55"/>
                    <a:pt x="136" y="106"/>
                  </a:cubicBezTo>
                  <a:cubicBezTo>
                    <a:pt x="197" y="154"/>
                    <a:pt x="269" y="253"/>
                    <a:pt x="266" y="363"/>
                  </a:cubicBezTo>
                  <a:cubicBezTo>
                    <a:pt x="262" y="472"/>
                    <a:pt x="187" y="566"/>
                    <a:pt x="122" y="611"/>
                  </a:cubicBezTo>
                  <a:cubicBezTo>
                    <a:pt x="56" y="659"/>
                    <a:pt x="1" y="671"/>
                    <a:pt x="1" y="691"/>
                  </a:cubicBezTo>
                  <a:cubicBezTo>
                    <a:pt x="0" y="700"/>
                    <a:pt x="25" y="714"/>
                    <a:pt x="69" y="714"/>
                  </a:cubicBezTo>
                  <a:cubicBezTo>
                    <a:pt x="95" y="714"/>
                    <a:pt x="128" y="709"/>
                    <a:pt x="166" y="695"/>
                  </a:cubicBezTo>
                  <a:cubicBezTo>
                    <a:pt x="304" y="643"/>
                    <a:pt x="396" y="513"/>
                    <a:pt x="399" y="366"/>
                  </a:cubicBezTo>
                  <a:cubicBezTo>
                    <a:pt x="404" y="219"/>
                    <a:pt x="318" y="84"/>
                    <a:pt x="184" y="25"/>
                  </a:cubicBezTo>
                  <a:cubicBezTo>
                    <a:pt x="141" y="7"/>
                    <a:pt x="104" y="0"/>
                    <a:pt x="76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8"/>
            <p:cNvSpPr/>
            <p:nvPr/>
          </p:nvSpPr>
          <p:spPr>
            <a:xfrm>
              <a:off x="8526800" y="4754200"/>
              <a:ext cx="81550" cy="41500"/>
            </a:xfrm>
            <a:custGeom>
              <a:avLst/>
              <a:gdLst/>
              <a:ahLst/>
              <a:cxnLst/>
              <a:rect l="l" t="t" r="r" b="b"/>
              <a:pathLst>
                <a:path w="3262" h="1660" extrusionOk="0">
                  <a:moveTo>
                    <a:pt x="1300" y="1"/>
                  </a:moveTo>
                  <a:cubicBezTo>
                    <a:pt x="1136" y="1"/>
                    <a:pt x="968" y="24"/>
                    <a:pt x="803" y="75"/>
                  </a:cubicBezTo>
                  <a:cubicBezTo>
                    <a:pt x="602" y="135"/>
                    <a:pt x="417" y="240"/>
                    <a:pt x="262" y="383"/>
                  </a:cubicBezTo>
                  <a:cubicBezTo>
                    <a:pt x="113" y="525"/>
                    <a:pt x="2" y="710"/>
                    <a:pt x="1" y="917"/>
                  </a:cubicBezTo>
                  <a:cubicBezTo>
                    <a:pt x="2" y="1018"/>
                    <a:pt x="38" y="1116"/>
                    <a:pt x="104" y="1193"/>
                  </a:cubicBezTo>
                  <a:cubicBezTo>
                    <a:pt x="167" y="1267"/>
                    <a:pt x="244" y="1314"/>
                    <a:pt x="316" y="1352"/>
                  </a:cubicBezTo>
                  <a:cubicBezTo>
                    <a:pt x="449" y="1421"/>
                    <a:pt x="587" y="1479"/>
                    <a:pt x="729" y="1525"/>
                  </a:cubicBezTo>
                  <a:cubicBezTo>
                    <a:pt x="934" y="1593"/>
                    <a:pt x="1146" y="1635"/>
                    <a:pt x="1360" y="1654"/>
                  </a:cubicBezTo>
                  <a:cubicBezTo>
                    <a:pt x="1414" y="1658"/>
                    <a:pt x="1459" y="1659"/>
                    <a:pt x="1496" y="1659"/>
                  </a:cubicBezTo>
                  <a:cubicBezTo>
                    <a:pt x="1561" y="1659"/>
                    <a:pt x="1597" y="1654"/>
                    <a:pt x="1597" y="1649"/>
                  </a:cubicBezTo>
                  <a:cubicBezTo>
                    <a:pt x="1599" y="1624"/>
                    <a:pt x="1259" y="1620"/>
                    <a:pt x="760" y="1435"/>
                  </a:cubicBezTo>
                  <a:cubicBezTo>
                    <a:pt x="626" y="1384"/>
                    <a:pt x="495" y="1324"/>
                    <a:pt x="369" y="1256"/>
                  </a:cubicBezTo>
                  <a:cubicBezTo>
                    <a:pt x="235" y="1183"/>
                    <a:pt x="120" y="1072"/>
                    <a:pt x="124" y="916"/>
                  </a:cubicBezTo>
                  <a:cubicBezTo>
                    <a:pt x="135" y="595"/>
                    <a:pt x="477" y="314"/>
                    <a:pt x="843" y="203"/>
                  </a:cubicBezTo>
                  <a:cubicBezTo>
                    <a:pt x="998" y="154"/>
                    <a:pt x="1157" y="133"/>
                    <a:pt x="1312" y="133"/>
                  </a:cubicBezTo>
                  <a:cubicBezTo>
                    <a:pt x="1533" y="133"/>
                    <a:pt x="1747" y="176"/>
                    <a:pt x="1934" y="247"/>
                  </a:cubicBezTo>
                  <a:cubicBezTo>
                    <a:pt x="2257" y="370"/>
                    <a:pt x="2509" y="567"/>
                    <a:pt x="2699" y="749"/>
                  </a:cubicBezTo>
                  <a:cubicBezTo>
                    <a:pt x="3068" y="1115"/>
                    <a:pt x="3226" y="1410"/>
                    <a:pt x="3253" y="1410"/>
                  </a:cubicBezTo>
                  <a:cubicBezTo>
                    <a:pt x="3254" y="1410"/>
                    <a:pt x="3254" y="1410"/>
                    <a:pt x="3255" y="1410"/>
                  </a:cubicBezTo>
                  <a:cubicBezTo>
                    <a:pt x="3261" y="1407"/>
                    <a:pt x="3230" y="1329"/>
                    <a:pt x="3154" y="1197"/>
                  </a:cubicBezTo>
                  <a:cubicBezTo>
                    <a:pt x="3045" y="1011"/>
                    <a:pt x="2915" y="839"/>
                    <a:pt x="2767" y="682"/>
                  </a:cubicBezTo>
                  <a:cubicBezTo>
                    <a:pt x="2579" y="486"/>
                    <a:pt x="2320" y="269"/>
                    <a:pt x="1980" y="133"/>
                  </a:cubicBezTo>
                  <a:cubicBezTo>
                    <a:pt x="1777" y="51"/>
                    <a:pt x="1543" y="1"/>
                    <a:pt x="1300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8"/>
            <p:cNvSpPr/>
            <p:nvPr/>
          </p:nvSpPr>
          <p:spPr>
            <a:xfrm>
              <a:off x="8569000" y="4809400"/>
              <a:ext cx="308700" cy="346125"/>
            </a:xfrm>
            <a:custGeom>
              <a:avLst/>
              <a:gdLst/>
              <a:ahLst/>
              <a:cxnLst/>
              <a:rect l="l" t="t" r="r" b="b"/>
              <a:pathLst>
                <a:path w="12348" h="13845" extrusionOk="0">
                  <a:moveTo>
                    <a:pt x="3177" y="0"/>
                  </a:moveTo>
                  <a:lnTo>
                    <a:pt x="1" y="2003"/>
                  </a:lnTo>
                  <a:cubicBezTo>
                    <a:pt x="1" y="2003"/>
                    <a:pt x="713" y="13844"/>
                    <a:pt x="6038" y="13844"/>
                  </a:cubicBezTo>
                  <a:cubicBezTo>
                    <a:pt x="6251" y="13844"/>
                    <a:pt x="6472" y="13825"/>
                    <a:pt x="6701" y="13786"/>
                  </a:cubicBezTo>
                  <a:cubicBezTo>
                    <a:pt x="12143" y="12842"/>
                    <a:pt x="12348" y="3566"/>
                    <a:pt x="12348" y="3566"/>
                  </a:cubicBezTo>
                  <a:lnTo>
                    <a:pt x="6834" y="2616"/>
                  </a:lnTo>
                  <a:lnTo>
                    <a:pt x="5708" y="7103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8"/>
            <p:cNvSpPr/>
            <p:nvPr/>
          </p:nvSpPr>
          <p:spPr>
            <a:xfrm>
              <a:off x="9154200" y="4964100"/>
              <a:ext cx="164450" cy="428275"/>
            </a:xfrm>
            <a:custGeom>
              <a:avLst/>
              <a:gdLst/>
              <a:ahLst/>
              <a:cxnLst/>
              <a:rect l="l" t="t" r="r" b="b"/>
              <a:pathLst>
                <a:path w="6578" h="17131" extrusionOk="0">
                  <a:moveTo>
                    <a:pt x="1" y="0"/>
                  </a:moveTo>
                  <a:lnTo>
                    <a:pt x="1227" y="16081"/>
                  </a:lnTo>
                  <a:lnTo>
                    <a:pt x="5519" y="17131"/>
                  </a:lnTo>
                  <a:cubicBezTo>
                    <a:pt x="5519" y="17131"/>
                    <a:pt x="6578" y="6526"/>
                    <a:pt x="5127" y="3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8"/>
            <p:cNvSpPr/>
            <p:nvPr/>
          </p:nvSpPr>
          <p:spPr>
            <a:xfrm>
              <a:off x="9149825" y="5366125"/>
              <a:ext cx="143375" cy="157150"/>
            </a:xfrm>
            <a:custGeom>
              <a:avLst/>
              <a:gdLst/>
              <a:ahLst/>
              <a:cxnLst/>
              <a:rect l="l" t="t" r="r" b="b"/>
              <a:pathLst>
                <a:path w="5735" h="6286" extrusionOk="0">
                  <a:moveTo>
                    <a:pt x="1402" y="0"/>
                  </a:moveTo>
                  <a:cubicBezTo>
                    <a:pt x="1402" y="0"/>
                    <a:pt x="1392" y="1124"/>
                    <a:pt x="950" y="1416"/>
                  </a:cubicBezTo>
                  <a:cubicBezTo>
                    <a:pt x="486" y="1724"/>
                    <a:pt x="0" y="1931"/>
                    <a:pt x="0" y="1931"/>
                  </a:cubicBezTo>
                  <a:cubicBezTo>
                    <a:pt x="0" y="1931"/>
                    <a:pt x="217" y="2345"/>
                    <a:pt x="736" y="2345"/>
                  </a:cubicBezTo>
                  <a:cubicBezTo>
                    <a:pt x="864" y="2345"/>
                    <a:pt x="1010" y="2320"/>
                    <a:pt x="1175" y="2258"/>
                  </a:cubicBezTo>
                  <a:lnTo>
                    <a:pt x="1175" y="2258"/>
                  </a:lnTo>
                  <a:cubicBezTo>
                    <a:pt x="1175" y="2258"/>
                    <a:pt x="1065" y="4857"/>
                    <a:pt x="1322" y="5641"/>
                  </a:cubicBezTo>
                  <a:cubicBezTo>
                    <a:pt x="1407" y="5902"/>
                    <a:pt x="1507" y="5990"/>
                    <a:pt x="1603" y="5990"/>
                  </a:cubicBezTo>
                  <a:cubicBezTo>
                    <a:pt x="1794" y="5990"/>
                    <a:pt x="1967" y="5641"/>
                    <a:pt x="1967" y="5641"/>
                  </a:cubicBezTo>
                  <a:cubicBezTo>
                    <a:pt x="1967" y="5641"/>
                    <a:pt x="2225" y="6286"/>
                    <a:pt x="2552" y="6286"/>
                  </a:cubicBezTo>
                  <a:cubicBezTo>
                    <a:pt x="2638" y="6286"/>
                    <a:pt x="2729" y="6241"/>
                    <a:pt x="2821" y="6128"/>
                  </a:cubicBezTo>
                  <a:cubicBezTo>
                    <a:pt x="2821" y="6128"/>
                    <a:pt x="2978" y="6254"/>
                    <a:pt x="3181" y="6254"/>
                  </a:cubicBezTo>
                  <a:cubicBezTo>
                    <a:pt x="3363" y="6254"/>
                    <a:pt x="3582" y="6152"/>
                    <a:pt x="3756" y="5762"/>
                  </a:cubicBezTo>
                  <a:cubicBezTo>
                    <a:pt x="3794" y="5678"/>
                    <a:pt x="3830" y="5643"/>
                    <a:pt x="3862" y="5635"/>
                  </a:cubicBezTo>
                  <a:cubicBezTo>
                    <a:pt x="4114" y="5575"/>
                    <a:pt x="4360" y="5489"/>
                    <a:pt x="4490" y="5265"/>
                  </a:cubicBezTo>
                  <a:cubicBezTo>
                    <a:pt x="4774" y="4781"/>
                    <a:pt x="5017" y="4099"/>
                    <a:pt x="5071" y="3926"/>
                  </a:cubicBezTo>
                  <a:cubicBezTo>
                    <a:pt x="5464" y="2668"/>
                    <a:pt x="5351" y="2419"/>
                    <a:pt x="5552" y="1629"/>
                  </a:cubicBezTo>
                  <a:cubicBezTo>
                    <a:pt x="5579" y="1527"/>
                    <a:pt x="5734" y="611"/>
                    <a:pt x="5734" y="611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8"/>
            <p:cNvSpPr/>
            <p:nvPr/>
          </p:nvSpPr>
          <p:spPr>
            <a:xfrm>
              <a:off x="9198000" y="5452450"/>
              <a:ext cx="12725" cy="55600"/>
            </a:xfrm>
            <a:custGeom>
              <a:avLst/>
              <a:gdLst/>
              <a:ahLst/>
              <a:cxnLst/>
              <a:rect l="l" t="t" r="r" b="b"/>
              <a:pathLst>
                <a:path w="509" h="2224" extrusionOk="0">
                  <a:moveTo>
                    <a:pt x="430" y="0"/>
                  </a:moveTo>
                  <a:cubicBezTo>
                    <a:pt x="404" y="0"/>
                    <a:pt x="380" y="14"/>
                    <a:pt x="373" y="48"/>
                  </a:cubicBezTo>
                  <a:cubicBezTo>
                    <a:pt x="226" y="742"/>
                    <a:pt x="40" y="1477"/>
                    <a:pt x="1" y="2187"/>
                  </a:cubicBezTo>
                  <a:cubicBezTo>
                    <a:pt x="0" y="2211"/>
                    <a:pt x="19" y="2224"/>
                    <a:pt x="39" y="2224"/>
                  </a:cubicBezTo>
                  <a:cubicBezTo>
                    <a:pt x="55" y="2224"/>
                    <a:pt x="72" y="2215"/>
                    <a:pt x="78" y="2198"/>
                  </a:cubicBezTo>
                  <a:cubicBezTo>
                    <a:pt x="302" y="1526"/>
                    <a:pt x="359" y="776"/>
                    <a:pt x="499" y="82"/>
                  </a:cubicBezTo>
                  <a:cubicBezTo>
                    <a:pt x="509" y="33"/>
                    <a:pt x="468" y="0"/>
                    <a:pt x="430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8"/>
            <p:cNvSpPr/>
            <p:nvPr/>
          </p:nvSpPr>
          <p:spPr>
            <a:xfrm>
              <a:off x="9218375" y="5458025"/>
              <a:ext cx="14950" cy="65650"/>
            </a:xfrm>
            <a:custGeom>
              <a:avLst/>
              <a:gdLst/>
              <a:ahLst/>
              <a:cxnLst/>
              <a:rect l="l" t="t" r="r" b="b"/>
              <a:pathLst>
                <a:path w="598" h="2626" extrusionOk="0">
                  <a:moveTo>
                    <a:pt x="561" y="0"/>
                  </a:moveTo>
                  <a:cubicBezTo>
                    <a:pt x="523" y="0"/>
                    <a:pt x="405" y="585"/>
                    <a:pt x="262" y="1305"/>
                  </a:cubicBezTo>
                  <a:cubicBezTo>
                    <a:pt x="118" y="2029"/>
                    <a:pt x="0" y="2617"/>
                    <a:pt x="36" y="2625"/>
                  </a:cubicBezTo>
                  <a:cubicBezTo>
                    <a:pt x="36" y="2626"/>
                    <a:pt x="37" y="2626"/>
                    <a:pt x="37" y="2626"/>
                  </a:cubicBezTo>
                  <a:cubicBezTo>
                    <a:pt x="76" y="2626"/>
                    <a:pt x="250" y="2053"/>
                    <a:pt x="393" y="1332"/>
                  </a:cubicBezTo>
                  <a:cubicBezTo>
                    <a:pt x="540" y="605"/>
                    <a:pt x="598" y="5"/>
                    <a:pt x="561" y="0"/>
                  </a:cubicBezTo>
                  <a:cubicBezTo>
                    <a:pt x="561" y="0"/>
                    <a:pt x="561" y="0"/>
                    <a:pt x="561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8"/>
            <p:cNvSpPr/>
            <p:nvPr/>
          </p:nvSpPr>
          <p:spPr>
            <a:xfrm>
              <a:off x="9242950" y="5464275"/>
              <a:ext cx="14350" cy="45500"/>
            </a:xfrm>
            <a:custGeom>
              <a:avLst/>
              <a:gdLst/>
              <a:ahLst/>
              <a:cxnLst/>
              <a:rect l="l" t="t" r="r" b="b"/>
              <a:pathLst>
                <a:path w="574" h="1820" extrusionOk="0">
                  <a:moveTo>
                    <a:pt x="473" y="0"/>
                  </a:moveTo>
                  <a:cubicBezTo>
                    <a:pt x="441" y="0"/>
                    <a:pt x="410" y="19"/>
                    <a:pt x="398" y="62"/>
                  </a:cubicBezTo>
                  <a:cubicBezTo>
                    <a:pt x="247" y="609"/>
                    <a:pt x="69" y="1202"/>
                    <a:pt x="3" y="1765"/>
                  </a:cubicBezTo>
                  <a:cubicBezTo>
                    <a:pt x="0" y="1798"/>
                    <a:pt x="32" y="1820"/>
                    <a:pt x="62" y="1820"/>
                  </a:cubicBezTo>
                  <a:cubicBezTo>
                    <a:pt x="81" y="1820"/>
                    <a:pt x="99" y="1812"/>
                    <a:pt x="108" y="1792"/>
                  </a:cubicBezTo>
                  <a:lnTo>
                    <a:pt x="108" y="1793"/>
                  </a:lnTo>
                  <a:cubicBezTo>
                    <a:pt x="346" y="1285"/>
                    <a:pt x="473" y="659"/>
                    <a:pt x="563" y="108"/>
                  </a:cubicBezTo>
                  <a:cubicBezTo>
                    <a:pt x="574" y="43"/>
                    <a:pt x="522" y="0"/>
                    <a:pt x="473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8827225" y="5210250"/>
              <a:ext cx="410975" cy="1028250"/>
            </a:xfrm>
            <a:custGeom>
              <a:avLst/>
              <a:gdLst/>
              <a:ahLst/>
              <a:cxnLst/>
              <a:rect l="l" t="t" r="r" b="b"/>
              <a:pathLst>
                <a:path w="16439" h="41130" extrusionOk="0">
                  <a:moveTo>
                    <a:pt x="1" y="1"/>
                  </a:moveTo>
                  <a:lnTo>
                    <a:pt x="2164" y="41130"/>
                  </a:lnTo>
                  <a:lnTo>
                    <a:pt x="16438" y="41130"/>
                  </a:lnTo>
                  <a:lnTo>
                    <a:pt x="139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9007350" y="5368000"/>
              <a:ext cx="58350" cy="864050"/>
            </a:xfrm>
            <a:custGeom>
              <a:avLst/>
              <a:gdLst/>
              <a:ahLst/>
              <a:cxnLst/>
              <a:rect l="l" t="t" r="r" b="b"/>
              <a:pathLst>
                <a:path w="2334" h="34562" extrusionOk="0">
                  <a:moveTo>
                    <a:pt x="37" y="1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0" y="3"/>
                    <a:pt x="475" y="7740"/>
                    <a:pt x="1101" y="17286"/>
                  </a:cubicBezTo>
                  <a:cubicBezTo>
                    <a:pt x="1724" y="26827"/>
                    <a:pt x="2260" y="34561"/>
                    <a:pt x="2297" y="34561"/>
                  </a:cubicBezTo>
                  <a:cubicBezTo>
                    <a:pt x="2297" y="34561"/>
                    <a:pt x="2297" y="34561"/>
                    <a:pt x="2297" y="34561"/>
                  </a:cubicBezTo>
                  <a:cubicBezTo>
                    <a:pt x="2333" y="34559"/>
                    <a:pt x="1858" y="26819"/>
                    <a:pt x="1234" y="17278"/>
                  </a:cubicBezTo>
                  <a:cubicBezTo>
                    <a:pt x="610" y="7734"/>
                    <a:pt x="75" y="1"/>
                    <a:pt x="37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8991850" y="5236125"/>
              <a:ext cx="22275" cy="95650"/>
            </a:xfrm>
            <a:custGeom>
              <a:avLst/>
              <a:gdLst/>
              <a:ahLst/>
              <a:cxnLst/>
              <a:rect l="l" t="t" r="r" b="b"/>
              <a:pathLst>
                <a:path w="891" h="3826" extrusionOk="0">
                  <a:moveTo>
                    <a:pt x="26" y="1"/>
                  </a:moveTo>
                  <a:cubicBezTo>
                    <a:pt x="7" y="2"/>
                    <a:pt x="0" y="239"/>
                    <a:pt x="5" y="622"/>
                  </a:cubicBezTo>
                  <a:cubicBezTo>
                    <a:pt x="9" y="1007"/>
                    <a:pt x="24" y="1535"/>
                    <a:pt x="49" y="2121"/>
                  </a:cubicBezTo>
                  <a:cubicBezTo>
                    <a:pt x="61" y="2414"/>
                    <a:pt x="73" y="2690"/>
                    <a:pt x="90" y="2946"/>
                  </a:cubicBezTo>
                  <a:cubicBezTo>
                    <a:pt x="108" y="3201"/>
                    <a:pt x="168" y="3447"/>
                    <a:pt x="305" y="3607"/>
                  </a:cubicBezTo>
                  <a:cubicBezTo>
                    <a:pt x="438" y="3764"/>
                    <a:pt x="608" y="3825"/>
                    <a:pt x="721" y="3825"/>
                  </a:cubicBezTo>
                  <a:cubicBezTo>
                    <a:pt x="723" y="3825"/>
                    <a:pt x="724" y="3825"/>
                    <a:pt x="726" y="3825"/>
                  </a:cubicBezTo>
                  <a:cubicBezTo>
                    <a:pt x="838" y="3825"/>
                    <a:pt x="891" y="3785"/>
                    <a:pt x="888" y="3780"/>
                  </a:cubicBezTo>
                  <a:cubicBezTo>
                    <a:pt x="887" y="3777"/>
                    <a:pt x="883" y="3776"/>
                    <a:pt x="877" y="3776"/>
                  </a:cubicBezTo>
                  <a:cubicBezTo>
                    <a:pt x="864" y="3776"/>
                    <a:pt x="840" y="3780"/>
                    <a:pt x="807" y="3780"/>
                  </a:cubicBezTo>
                  <a:cubicBezTo>
                    <a:pt x="784" y="3780"/>
                    <a:pt x="757" y="3778"/>
                    <a:pt x="726" y="3773"/>
                  </a:cubicBezTo>
                  <a:cubicBezTo>
                    <a:pt x="628" y="3758"/>
                    <a:pt x="486" y="3692"/>
                    <a:pt x="379" y="3548"/>
                  </a:cubicBezTo>
                  <a:cubicBezTo>
                    <a:pt x="155" y="3254"/>
                    <a:pt x="226" y="2693"/>
                    <a:pt x="183" y="2115"/>
                  </a:cubicBezTo>
                  <a:cubicBezTo>
                    <a:pt x="158" y="1530"/>
                    <a:pt x="128" y="1001"/>
                    <a:pt x="99" y="619"/>
                  </a:cubicBezTo>
                  <a:cubicBezTo>
                    <a:pt x="71" y="236"/>
                    <a:pt x="44" y="1"/>
                    <a:pt x="2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9004600" y="5241425"/>
              <a:ext cx="12700" cy="11550"/>
            </a:xfrm>
            <a:custGeom>
              <a:avLst/>
              <a:gdLst/>
              <a:ahLst/>
              <a:cxnLst/>
              <a:rect l="l" t="t" r="r" b="b"/>
              <a:pathLst>
                <a:path w="508" h="462" extrusionOk="0">
                  <a:moveTo>
                    <a:pt x="289" y="1"/>
                  </a:moveTo>
                  <a:cubicBezTo>
                    <a:pt x="249" y="1"/>
                    <a:pt x="225" y="17"/>
                    <a:pt x="230" y="25"/>
                  </a:cubicBezTo>
                  <a:cubicBezTo>
                    <a:pt x="232" y="45"/>
                    <a:pt x="299" y="47"/>
                    <a:pt x="348" y="117"/>
                  </a:cubicBezTo>
                  <a:cubicBezTo>
                    <a:pt x="402" y="188"/>
                    <a:pt x="393" y="311"/>
                    <a:pt x="268" y="326"/>
                  </a:cubicBezTo>
                  <a:cubicBezTo>
                    <a:pt x="259" y="327"/>
                    <a:pt x="251" y="328"/>
                    <a:pt x="243" y="328"/>
                  </a:cubicBezTo>
                  <a:cubicBezTo>
                    <a:pt x="138" y="328"/>
                    <a:pt x="105" y="223"/>
                    <a:pt x="137" y="146"/>
                  </a:cubicBezTo>
                  <a:cubicBezTo>
                    <a:pt x="166" y="65"/>
                    <a:pt x="229" y="45"/>
                    <a:pt x="226" y="25"/>
                  </a:cubicBezTo>
                  <a:cubicBezTo>
                    <a:pt x="228" y="19"/>
                    <a:pt x="215" y="12"/>
                    <a:pt x="194" y="12"/>
                  </a:cubicBezTo>
                  <a:cubicBezTo>
                    <a:pt x="160" y="12"/>
                    <a:pt x="102" y="31"/>
                    <a:pt x="53" y="102"/>
                  </a:cubicBezTo>
                  <a:cubicBezTo>
                    <a:pt x="9" y="169"/>
                    <a:pt x="0" y="254"/>
                    <a:pt x="31" y="328"/>
                  </a:cubicBezTo>
                  <a:cubicBezTo>
                    <a:pt x="64" y="411"/>
                    <a:pt x="158" y="461"/>
                    <a:pt x="249" y="461"/>
                  </a:cubicBezTo>
                  <a:cubicBezTo>
                    <a:pt x="261" y="461"/>
                    <a:pt x="274" y="460"/>
                    <a:pt x="287" y="458"/>
                  </a:cubicBezTo>
                  <a:cubicBezTo>
                    <a:pt x="388" y="447"/>
                    <a:pt x="485" y="367"/>
                    <a:pt x="498" y="266"/>
                  </a:cubicBezTo>
                  <a:cubicBezTo>
                    <a:pt x="508" y="186"/>
                    <a:pt x="478" y="106"/>
                    <a:pt x="417" y="53"/>
                  </a:cubicBezTo>
                  <a:cubicBezTo>
                    <a:pt x="369" y="13"/>
                    <a:pt x="323" y="1"/>
                    <a:pt x="289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8945275" y="4566325"/>
              <a:ext cx="129800" cy="233250"/>
            </a:xfrm>
            <a:custGeom>
              <a:avLst/>
              <a:gdLst/>
              <a:ahLst/>
              <a:cxnLst/>
              <a:rect l="l" t="t" r="r" b="b"/>
              <a:pathLst>
                <a:path w="5192" h="9330" extrusionOk="0">
                  <a:moveTo>
                    <a:pt x="5192" y="0"/>
                  </a:moveTo>
                  <a:lnTo>
                    <a:pt x="1" y="3445"/>
                  </a:lnTo>
                  <a:lnTo>
                    <a:pt x="1" y="6735"/>
                  </a:lnTo>
                  <a:cubicBezTo>
                    <a:pt x="1" y="8135"/>
                    <a:pt x="1113" y="9284"/>
                    <a:pt x="2513" y="9328"/>
                  </a:cubicBezTo>
                  <a:cubicBezTo>
                    <a:pt x="2542" y="9329"/>
                    <a:pt x="2571" y="9329"/>
                    <a:pt x="2599" y="9329"/>
                  </a:cubicBezTo>
                  <a:cubicBezTo>
                    <a:pt x="4025" y="9329"/>
                    <a:pt x="5192" y="8172"/>
                    <a:pt x="5192" y="6735"/>
                  </a:cubicBezTo>
                  <a:lnTo>
                    <a:pt x="5192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8945275" y="4594600"/>
              <a:ext cx="117250" cy="113725"/>
            </a:xfrm>
            <a:custGeom>
              <a:avLst/>
              <a:gdLst/>
              <a:ahLst/>
              <a:cxnLst/>
              <a:rect l="l" t="t" r="r" b="b"/>
              <a:pathLst>
                <a:path w="4690" h="4549" extrusionOk="0">
                  <a:moveTo>
                    <a:pt x="4690" y="0"/>
                  </a:moveTo>
                  <a:lnTo>
                    <a:pt x="1" y="2563"/>
                  </a:lnTo>
                  <a:lnTo>
                    <a:pt x="1" y="4436"/>
                  </a:lnTo>
                  <a:cubicBezTo>
                    <a:pt x="1" y="4436"/>
                    <a:pt x="415" y="4549"/>
                    <a:pt x="998" y="4549"/>
                  </a:cubicBezTo>
                  <a:cubicBezTo>
                    <a:pt x="2338" y="4549"/>
                    <a:pt x="4567" y="3950"/>
                    <a:pt x="4690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9065625" y="4518900"/>
              <a:ext cx="43975" cy="54975"/>
            </a:xfrm>
            <a:custGeom>
              <a:avLst/>
              <a:gdLst/>
              <a:ahLst/>
              <a:cxnLst/>
              <a:rect l="l" t="t" r="r" b="b"/>
              <a:pathLst>
                <a:path w="1759" h="2199" extrusionOk="0">
                  <a:moveTo>
                    <a:pt x="892" y="0"/>
                  </a:moveTo>
                  <a:cubicBezTo>
                    <a:pt x="846" y="0"/>
                    <a:pt x="800" y="3"/>
                    <a:pt x="754" y="10"/>
                  </a:cubicBezTo>
                  <a:cubicBezTo>
                    <a:pt x="554" y="36"/>
                    <a:pt x="364" y="113"/>
                    <a:pt x="177" y="188"/>
                  </a:cubicBezTo>
                  <a:lnTo>
                    <a:pt x="0" y="2081"/>
                  </a:lnTo>
                  <a:cubicBezTo>
                    <a:pt x="152" y="2161"/>
                    <a:pt x="322" y="2199"/>
                    <a:pt x="493" y="2199"/>
                  </a:cubicBezTo>
                  <a:cubicBezTo>
                    <a:pt x="786" y="2199"/>
                    <a:pt x="1083" y="2087"/>
                    <a:pt x="1296" y="1883"/>
                  </a:cubicBezTo>
                  <a:cubicBezTo>
                    <a:pt x="1635" y="1562"/>
                    <a:pt x="1758" y="1042"/>
                    <a:pt x="1629" y="594"/>
                  </a:cubicBezTo>
                  <a:cubicBezTo>
                    <a:pt x="1578" y="414"/>
                    <a:pt x="1486" y="238"/>
                    <a:pt x="1333" y="129"/>
                  </a:cubicBezTo>
                  <a:cubicBezTo>
                    <a:pt x="1207" y="38"/>
                    <a:pt x="1049" y="0"/>
                    <a:pt x="892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9077525" y="4526475"/>
              <a:ext cx="22850" cy="35550"/>
            </a:xfrm>
            <a:custGeom>
              <a:avLst/>
              <a:gdLst/>
              <a:ahLst/>
              <a:cxnLst/>
              <a:rect l="l" t="t" r="r" b="b"/>
              <a:pathLst>
                <a:path w="914" h="1422" extrusionOk="0">
                  <a:moveTo>
                    <a:pt x="518" y="1"/>
                  </a:moveTo>
                  <a:cubicBezTo>
                    <a:pt x="509" y="1"/>
                    <a:pt x="500" y="4"/>
                    <a:pt x="491" y="12"/>
                  </a:cubicBezTo>
                  <a:lnTo>
                    <a:pt x="492" y="12"/>
                  </a:lnTo>
                  <a:cubicBezTo>
                    <a:pt x="327" y="174"/>
                    <a:pt x="194" y="345"/>
                    <a:pt x="68" y="534"/>
                  </a:cubicBezTo>
                  <a:lnTo>
                    <a:pt x="68" y="534"/>
                  </a:lnTo>
                  <a:cubicBezTo>
                    <a:pt x="50" y="555"/>
                    <a:pt x="35" y="579"/>
                    <a:pt x="21" y="606"/>
                  </a:cubicBezTo>
                  <a:cubicBezTo>
                    <a:pt x="1" y="638"/>
                    <a:pt x="30" y="672"/>
                    <a:pt x="59" y="672"/>
                  </a:cubicBezTo>
                  <a:cubicBezTo>
                    <a:pt x="70" y="672"/>
                    <a:pt x="80" y="668"/>
                    <a:pt x="88" y="658"/>
                  </a:cubicBezTo>
                  <a:cubicBezTo>
                    <a:pt x="160" y="583"/>
                    <a:pt x="246" y="549"/>
                    <a:pt x="328" y="549"/>
                  </a:cubicBezTo>
                  <a:cubicBezTo>
                    <a:pt x="510" y="549"/>
                    <a:pt x="671" y="713"/>
                    <a:pt x="610" y="945"/>
                  </a:cubicBezTo>
                  <a:cubicBezTo>
                    <a:pt x="550" y="1170"/>
                    <a:pt x="361" y="1225"/>
                    <a:pt x="167" y="1304"/>
                  </a:cubicBezTo>
                  <a:cubicBezTo>
                    <a:pt x="120" y="1321"/>
                    <a:pt x="109" y="1393"/>
                    <a:pt x="167" y="1408"/>
                  </a:cubicBezTo>
                  <a:cubicBezTo>
                    <a:pt x="204" y="1417"/>
                    <a:pt x="241" y="1421"/>
                    <a:pt x="277" y="1421"/>
                  </a:cubicBezTo>
                  <a:cubicBezTo>
                    <a:pt x="622" y="1421"/>
                    <a:pt x="913" y="1033"/>
                    <a:pt x="783" y="694"/>
                  </a:cubicBezTo>
                  <a:cubicBezTo>
                    <a:pt x="713" y="509"/>
                    <a:pt x="533" y="398"/>
                    <a:pt x="359" y="398"/>
                  </a:cubicBezTo>
                  <a:cubicBezTo>
                    <a:pt x="322" y="398"/>
                    <a:pt x="285" y="403"/>
                    <a:pt x="250" y="414"/>
                  </a:cubicBezTo>
                  <a:lnTo>
                    <a:pt x="250" y="414"/>
                  </a:lnTo>
                  <a:cubicBezTo>
                    <a:pt x="340" y="291"/>
                    <a:pt x="441" y="176"/>
                    <a:pt x="547" y="67"/>
                  </a:cubicBezTo>
                  <a:cubicBezTo>
                    <a:pt x="574" y="40"/>
                    <a:pt x="548" y="1"/>
                    <a:pt x="518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8882650" y="4417600"/>
              <a:ext cx="213075" cy="247700"/>
            </a:xfrm>
            <a:custGeom>
              <a:avLst/>
              <a:gdLst/>
              <a:ahLst/>
              <a:cxnLst/>
              <a:rect l="l" t="t" r="r" b="b"/>
              <a:pathLst>
                <a:path w="8523" h="9908" extrusionOk="0">
                  <a:moveTo>
                    <a:pt x="4707" y="0"/>
                  </a:moveTo>
                  <a:cubicBezTo>
                    <a:pt x="3865" y="0"/>
                    <a:pt x="1500" y="336"/>
                    <a:pt x="841" y="4009"/>
                  </a:cubicBezTo>
                  <a:cubicBezTo>
                    <a:pt x="1" y="8688"/>
                    <a:pt x="1450" y="9896"/>
                    <a:pt x="3329" y="9908"/>
                  </a:cubicBezTo>
                  <a:cubicBezTo>
                    <a:pt x="3342" y="9908"/>
                    <a:pt x="3354" y="9908"/>
                    <a:pt x="3367" y="9908"/>
                  </a:cubicBezTo>
                  <a:cubicBezTo>
                    <a:pt x="5572" y="9908"/>
                    <a:pt x="6895" y="8848"/>
                    <a:pt x="7332" y="6483"/>
                  </a:cubicBezTo>
                  <a:cubicBezTo>
                    <a:pt x="7990" y="2925"/>
                    <a:pt x="8523" y="233"/>
                    <a:pt x="5007" y="17"/>
                  </a:cubicBezTo>
                  <a:cubicBezTo>
                    <a:pt x="5007" y="17"/>
                    <a:pt x="4895" y="0"/>
                    <a:pt x="4707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8962075" y="4491575"/>
              <a:ext cx="19125" cy="86000"/>
            </a:xfrm>
            <a:custGeom>
              <a:avLst/>
              <a:gdLst/>
              <a:ahLst/>
              <a:cxnLst/>
              <a:rect l="l" t="t" r="r" b="b"/>
              <a:pathLst>
                <a:path w="765" h="3440" extrusionOk="0">
                  <a:moveTo>
                    <a:pt x="249" y="0"/>
                  </a:moveTo>
                  <a:cubicBezTo>
                    <a:pt x="230" y="0"/>
                    <a:pt x="210" y="13"/>
                    <a:pt x="207" y="38"/>
                  </a:cubicBezTo>
                  <a:cubicBezTo>
                    <a:pt x="110" y="954"/>
                    <a:pt x="1" y="1992"/>
                    <a:pt x="99" y="2911"/>
                  </a:cubicBezTo>
                  <a:cubicBezTo>
                    <a:pt x="129" y="3203"/>
                    <a:pt x="254" y="3439"/>
                    <a:pt x="524" y="3439"/>
                  </a:cubicBezTo>
                  <a:cubicBezTo>
                    <a:pt x="568" y="3439"/>
                    <a:pt x="617" y="3433"/>
                    <a:pt x="669" y="3419"/>
                  </a:cubicBezTo>
                  <a:cubicBezTo>
                    <a:pt x="764" y="3394"/>
                    <a:pt x="732" y="3262"/>
                    <a:pt x="644" y="3262"/>
                  </a:cubicBezTo>
                  <a:cubicBezTo>
                    <a:pt x="639" y="3262"/>
                    <a:pt x="632" y="3262"/>
                    <a:pt x="626" y="3264"/>
                  </a:cubicBezTo>
                  <a:cubicBezTo>
                    <a:pt x="605" y="3268"/>
                    <a:pt x="585" y="3270"/>
                    <a:pt x="566" y="3270"/>
                  </a:cubicBezTo>
                  <a:cubicBezTo>
                    <a:pt x="72" y="3270"/>
                    <a:pt x="255" y="1889"/>
                    <a:pt x="260" y="1641"/>
                  </a:cubicBezTo>
                  <a:cubicBezTo>
                    <a:pt x="272" y="1107"/>
                    <a:pt x="293" y="573"/>
                    <a:pt x="285" y="38"/>
                  </a:cubicBezTo>
                  <a:cubicBezTo>
                    <a:pt x="285" y="12"/>
                    <a:pt x="267" y="0"/>
                    <a:pt x="249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8987375" y="4525900"/>
              <a:ext cx="17600" cy="15075"/>
            </a:xfrm>
            <a:custGeom>
              <a:avLst/>
              <a:gdLst/>
              <a:ahLst/>
              <a:cxnLst/>
              <a:rect l="l" t="t" r="r" b="b"/>
              <a:pathLst>
                <a:path w="704" h="603" extrusionOk="0">
                  <a:moveTo>
                    <a:pt x="403" y="1"/>
                  </a:moveTo>
                  <a:cubicBezTo>
                    <a:pt x="135" y="1"/>
                    <a:pt x="1" y="324"/>
                    <a:pt x="190" y="514"/>
                  </a:cubicBezTo>
                  <a:cubicBezTo>
                    <a:pt x="252" y="575"/>
                    <a:pt x="327" y="602"/>
                    <a:pt x="401" y="602"/>
                  </a:cubicBezTo>
                  <a:cubicBezTo>
                    <a:pt x="555" y="602"/>
                    <a:pt x="704" y="483"/>
                    <a:pt x="704" y="301"/>
                  </a:cubicBezTo>
                  <a:cubicBezTo>
                    <a:pt x="704" y="135"/>
                    <a:pt x="569" y="1"/>
                    <a:pt x="4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8932925" y="452590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6"/>
                    <a:pt x="135" y="600"/>
                    <a:pt x="301" y="600"/>
                  </a:cubicBezTo>
                  <a:cubicBezTo>
                    <a:pt x="467" y="600"/>
                    <a:pt x="602" y="466"/>
                    <a:pt x="602" y="300"/>
                  </a:cubicBezTo>
                  <a:cubicBezTo>
                    <a:pt x="602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8924600" y="4497875"/>
              <a:ext cx="32375" cy="9500"/>
            </a:xfrm>
            <a:custGeom>
              <a:avLst/>
              <a:gdLst/>
              <a:ahLst/>
              <a:cxnLst/>
              <a:rect l="l" t="t" r="r" b="b"/>
              <a:pathLst>
                <a:path w="1295" h="380" extrusionOk="0">
                  <a:moveTo>
                    <a:pt x="711" y="0"/>
                  </a:moveTo>
                  <a:cubicBezTo>
                    <a:pt x="437" y="0"/>
                    <a:pt x="156" y="98"/>
                    <a:pt x="21" y="301"/>
                  </a:cubicBezTo>
                  <a:cubicBezTo>
                    <a:pt x="0" y="332"/>
                    <a:pt x="28" y="379"/>
                    <a:pt x="64" y="379"/>
                  </a:cubicBezTo>
                  <a:cubicBezTo>
                    <a:pt x="69" y="379"/>
                    <a:pt x="74" y="378"/>
                    <a:pt x="79" y="376"/>
                  </a:cubicBezTo>
                  <a:cubicBezTo>
                    <a:pt x="255" y="307"/>
                    <a:pt x="402" y="206"/>
                    <a:pt x="596" y="182"/>
                  </a:cubicBezTo>
                  <a:cubicBezTo>
                    <a:pt x="631" y="178"/>
                    <a:pt x="665" y="176"/>
                    <a:pt x="698" y="176"/>
                  </a:cubicBezTo>
                  <a:cubicBezTo>
                    <a:pt x="869" y="176"/>
                    <a:pt x="1016" y="229"/>
                    <a:pt x="1183" y="286"/>
                  </a:cubicBezTo>
                  <a:cubicBezTo>
                    <a:pt x="1192" y="289"/>
                    <a:pt x="1201" y="291"/>
                    <a:pt x="1209" y="291"/>
                  </a:cubicBezTo>
                  <a:cubicBezTo>
                    <a:pt x="1275" y="291"/>
                    <a:pt x="1295" y="192"/>
                    <a:pt x="1240" y="151"/>
                  </a:cubicBezTo>
                  <a:cubicBezTo>
                    <a:pt x="1106" y="52"/>
                    <a:pt x="910" y="0"/>
                    <a:pt x="711" y="0"/>
                  </a:cubicBezTo>
                  <a:close/>
                </a:path>
              </a:pathLst>
            </a:custGeom>
            <a:solidFill>
              <a:srgbClr val="B2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8988900" y="4495550"/>
              <a:ext cx="32400" cy="9500"/>
            </a:xfrm>
            <a:custGeom>
              <a:avLst/>
              <a:gdLst/>
              <a:ahLst/>
              <a:cxnLst/>
              <a:rect l="l" t="t" r="r" b="b"/>
              <a:pathLst>
                <a:path w="1296" h="380" extrusionOk="0">
                  <a:moveTo>
                    <a:pt x="711" y="0"/>
                  </a:moveTo>
                  <a:cubicBezTo>
                    <a:pt x="437" y="0"/>
                    <a:pt x="156" y="98"/>
                    <a:pt x="22" y="301"/>
                  </a:cubicBezTo>
                  <a:cubicBezTo>
                    <a:pt x="0" y="332"/>
                    <a:pt x="29" y="379"/>
                    <a:pt x="64" y="379"/>
                  </a:cubicBezTo>
                  <a:cubicBezTo>
                    <a:pt x="69" y="379"/>
                    <a:pt x="74" y="378"/>
                    <a:pt x="80" y="376"/>
                  </a:cubicBezTo>
                  <a:cubicBezTo>
                    <a:pt x="256" y="307"/>
                    <a:pt x="403" y="206"/>
                    <a:pt x="597" y="182"/>
                  </a:cubicBezTo>
                  <a:cubicBezTo>
                    <a:pt x="632" y="177"/>
                    <a:pt x="666" y="175"/>
                    <a:pt x="699" y="175"/>
                  </a:cubicBezTo>
                  <a:cubicBezTo>
                    <a:pt x="870" y="175"/>
                    <a:pt x="1017" y="228"/>
                    <a:pt x="1183" y="285"/>
                  </a:cubicBezTo>
                  <a:cubicBezTo>
                    <a:pt x="1193" y="288"/>
                    <a:pt x="1202" y="290"/>
                    <a:pt x="1210" y="290"/>
                  </a:cubicBezTo>
                  <a:cubicBezTo>
                    <a:pt x="1275" y="290"/>
                    <a:pt x="1295" y="191"/>
                    <a:pt x="1240" y="151"/>
                  </a:cubicBezTo>
                  <a:cubicBezTo>
                    <a:pt x="1106" y="51"/>
                    <a:pt x="910" y="0"/>
                    <a:pt x="711" y="0"/>
                  </a:cubicBezTo>
                  <a:close/>
                </a:path>
              </a:pathLst>
            </a:custGeom>
            <a:solidFill>
              <a:srgbClr val="B27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8964525" y="4582200"/>
              <a:ext cx="27800" cy="14200"/>
            </a:xfrm>
            <a:custGeom>
              <a:avLst/>
              <a:gdLst/>
              <a:ahLst/>
              <a:cxnLst/>
              <a:rect l="l" t="t" r="r" b="b"/>
              <a:pathLst>
                <a:path w="1112" h="568" extrusionOk="0">
                  <a:moveTo>
                    <a:pt x="1044" y="0"/>
                  </a:moveTo>
                  <a:cubicBezTo>
                    <a:pt x="1026" y="0"/>
                    <a:pt x="1007" y="9"/>
                    <a:pt x="995" y="28"/>
                  </a:cubicBezTo>
                  <a:cubicBezTo>
                    <a:pt x="893" y="194"/>
                    <a:pt x="835" y="351"/>
                    <a:pt x="624" y="405"/>
                  </a:cubicBezTo>
                  <a:cubicBezTo>
                    <a:pt x="585" y="415"/>
                    <a:pt x="547" y="420"/>
                    <a:pt x="512" y="420"/>
                  </a:cubicBezTo>
                  <a:cubicBezTo>
                    <a:pt x="348" y="420"/>
                    <a:pt x="218" y="323"/>
                    <a:pt x="77" y="230"/>
                  </a:cubicBezTo>
                  <a:cubicBezTo>
                    <a:pt x="69" y="224"/>
                    <a:pt x="60" y="221"/>
                    <a:pt x="53" y="221"/>
                  </a:cubicBezTo>
                  <a:cubicBezTo>
                    <a:pt x="22" y="221"/>
                    <a:pt x="0" y="263"/>
                    <a:pt x="13" y="294"/>
                  </a:cubicBezTo>
                  <a:cubicBezTo>
                    <a:pt x="93" y="484"/>
                    <a:pt x="283" y="568"/>
                    <a:pt x="482" y="568"/>
                  </a:cubicBezTo>
                  <a:cubicBezTo>
                    <a:pt x="786" y="568"/>
                    <a:pt x="1112" y="372"/>
                    <a:pt x="1106" y="58"/>
                  </a:cubicBezTo>
                  <a:cubicBezTo>
                    <a:pt x="1104" y="22"/>
                    <a:pt x="1074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8940175" y="4414500"/>
              <a:ext cx="140800" cy="113150"/>
            </a:xfrm>
            <a:custGeom>
              <a:avLst/>
              <a:gdLst/>
              <a:ahLst/>
              <a:cxnLst/>
              <a:rect l="l" t="t" r="r" b="b"/>
              <a:pathLst>
                <a:path w="5632" h="4526" extrusionOk="0">
                  <a:moveTo>
                    <a:pt x="2358" y="0"/>
                  </a:moveTo>
                  <a:cubicBezTo>
                    <a:pt x="1928" y="0"/>
                    <a:pt x="1498" y="61"/>
                    <a:pt x="1087" y="185"/>
                  </a:cubicBezTo>
                  <a:cubicBezTo>
                    <a:pt x="727" y="294"/>
                    <a:pt x="369" y="456"/>
                    <a:pt x="117" y="735"/>
                  </a:cubicBezTo>
                  <a:cubicBezTo>
                    <a:pt x="57" y="802"/>
                    <a:pt x="1" y="892"/>
                    <a:pt x="35" y="975"/>
                  </a:cubicBezTo>
                  <a:cubicBezTo>
                    <a:pt x="65" y="1046"/>
                    <a:pt x="147" y="1073"/>
                    <a:pt x="228" y="1073"/>
                  </a:cubicBezTo>
                  <a:cubicBezTo>
                    <a:pt x="250" y="1073"/>
                    <a:pt x="272" y="1071"/>
                    <a:pt x="293" y="1067"/>
                  </a:cubicBezTo>
                  <a:cubicBezTo>
                    <a:pt x="362" y="1055"/>
                    <a:pt x="433" y="1033"/>
                    <a:pt x="502" y="1033"/>
                  </a:cubicBezTo>
                  <a:cubicBezTo>
                    <a:pt x="530" y="1033"/>
                    <a:pt x="558" y="1036"/>
                    <a:pt x="585" y="1046"/>
                  </a:cubicBezTo>
                  <a:cubicBezTo>
                    <a:pt x="687" y="1082"/>
                    <a:pt x="745" y="1189"/>
                    <a:pt x="778" y="1294"/>
                  </a:cubicBezTo>
                  <a:cubicBezTo>
                    <a:pt x="811" y="1397"/>
                    <a:pt x="832" y="1508"/>
                    <a:pt x="901" y="1592"/>
                  </a:cubicBezTo>
                  <a:cubicBezTo>
                    <a:pt x="920" y="1615"/>
                    <a:pt x="943" y="1634"/>
                    <a:pt x="969" y="1649"/>
                  </a:cubicBezTo>
                  <a:lnTo>
                    <a:pt x="969" y="1649"/>
                  </a:lnTo>
                  <a:cubicBezTo>
                    <a:pt x="1030" y="1684"/>
                    <a:pt x="1096" y="1700"/>
                    <a:pt x="1164" y="1700"/>
                  </a:cubicBezTo>
                  <a:cubicBezTo>
                    <a:pt x="1326" y="1700"/>
                    <a:pt x="1495" y="1611"/>
                    <a:pt x="1613" y="1492"/>
                  </a:cubicBezTo>
                  <a:cubicBezTo>
                    <a:pt x="1781" y="1323"/>
                    <a:pt x="2013" y="1132"/>
                    <a:pt x="2224" y="1020"/>
                  </a:cubicBezTo>
                  <a:cubicBezTo>
                    <a:pt x="2517" y="866"/>
                    <a:pt x="2797" y="793"/>
                    <a:pt x="3071" y="793"/>
                  </a:cubicBezTo>
                  <a:cubicBezTo>
                    <a:pt x="3356" y="793"/>
                    <a:pt x="3636" y="872"/>
                    <a:pt x="3919" y="1020"/>
                  </a:cubicBezTo>
                  <a:cubicBezTo>
                    <a:pt x="4474" y="1310"/>
                    <a:pt x="4697" y="1552"/>
                    <a:pt x="4859" y="2159"/>
                  </a:cubicBezTo>
                  <a:cubicBezTo>
                    <a:pt x="5023" y="2764"/>
                    <a:pt x="5008" y="3402"/>
                    <a:pt x="4966" y="4028"/>
                  </a:cubicBezTo>
                  <a:cubicBezTo>
                    <a:pt x="4957" y="4148"/>
                    <a:pt x="4949" y="4274"/>
                    <a:pt x="5004" y="4382"/>
                  </a:cubicBezTo>
                  <a:cubicBezTo>
                    <a:pt x="5045" y="4463"/>
                    <a:pt x="5134" y="4525"/>
                    <a:pt x="5220" y="4525"/>
                  </a:cubicBezTo>
                  <a:cubicBezTo>
                    <a:pt x="5248" y="4525"/>
                    <a:pt x="5276" y="4518"/>
                    <a:pt x="5302" y="4503"/>
                  </a:cubicBezTo>
                  <a:cubicBezTo>
                    <a:pt x="5360" y="4470"/>
                    <a:pt x="5392" y="4404"/>
                    <a:pt x="5418" y="4342"/>
                  </a:cubicBezTo>
                  <a:cubicBezTo>
                    <a:pt x="5631" y="3816"/>
                    <a:pt x="5623" y="3229"/>
                    <a:pt x="5612" y="2662"/>
                  </a:cubicBezTo>
                  <a:cubicBezTo>
                    <a:pt x="5603" y="2195"/>
                    <a:pt x="5588" y="1706"/>
                    <a:pt x="5356" y="1301"/>
                  </a:cubicBezTo>
                  <a:cubicBezTo>
                    <a:pt x="5162" y="967"/>
                    <a:pt x="4838" y="726"/>
                    <a:pt x="4499" y="541"/>
                  </a:cubicBezTo>
                  <a:cubicBezTo>
                    <a:pt x="3846" y="183"/>
                    <a:pt x="3102" y="0"/>
                    <a:pt x="2358" y="0"/>
                  </a:cubicBez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8912950" y="4385400"/>
              <a:ext cx="172175" cy="73875"/>
            </a:xfrm>
            <a:custGeom>
              <a:avLst/>
              <a:gdLst/>
              <a:ahLst/>
              <a:cxnLst/>
              <a:rect l="l" t="t" r="r" b="b"/>
              <a:pathLst>
                <a:path w="6887" h="2955" extrusionOk="0">
                  <a:moveTo>
                    <a:pt x="1328" y="1"/>
                  </a:moveTo>
                  <a:cubicBezTo>
                    <a:pt x="1129" y="1"/>
                    <a:pt x="922" y="65"/>
                    <a:pt x="750" y="169"/>
                  </a:cubicBezTo>
                  <a:cubicBezTo>
                    <a:pt x="289" y="446"/>
                    <a:pt x="0" y="985"/>
                    <a:pt x="24" y="1523"/>
                  </a:cubicBezTo>
                  <a:cubicBezTo>
                    <a:pt x="46" y="2059"/>
                    <a:pt x="382" y="2571"/>
                    <a:pt x="865" y="2806"/>
                  </a:cubicBezTo>
                  <a:cubicBezTo>
                    <a:pt x="1068" y="2906"/>
                    <a:pt x="1293" y="2954"/>
                    <a:pt x="1518" y="2954"/>
                  </a:cubicBezTo>
                  <a:cubicBezTo>
                    <a:pt x="1830" y="2954"/>
                    <a:pt x="2142" y="2861"/>
                    <a:pt x="2396" y="2681"/>
                  </a:cubicBezTo>
                  <a:cubicBezTo>
                    <a:pt x="2396" y="2681"/>
                    <a:pt x="2583" y="1752"/>
                    <a:pt x="3971" y="1752"/>
                  </a:cubicBezTo>
                  <a:cubicBezTo>
                    <a:pt x="4185" y="1752"/>
                    <a:pt x="4426" y="1774"/>
                    <a:pt x="4700" y="1825"/>
                  </a:cubicBezTo>
                  <a:cubicBezTo>
                    <a:pt x="6757" y="2206"/>
                    <a:pt x="6283" y="2951"/>
                    <a:pt x="6283" y="2951"/>
                  </a:cubicBezTo>
                  <a:cubicBezTo>
                    <a:pt x="6727" y="2714"/>
                    <a:pt x="6887" y="2093"/>
                    <a:pt x="6668" y="1641"/>
                  </a:cubicBezTo>
                  <a:cubicBezTo>
                    <a:pt x="6462" y="1213"/>
                    <a:pt x="5980" y="957"/>
                    <a:pt x="5505" y="957"/>
                  </a:cubicBezTo>
                  <a:cubicBezTo>
                    <a:pt x="5478" y="957"/>
                    <a:pt x="5450" y="958"/>
                    <a:pt x="5422" y="960"/>
                  </a:cubicBezTo>
                  <a:cubicBezTo>
                    <a:pt x="5303" y="967"/>
                    <a:pt x="5180" y="988"/>
                    <a:pt x="5062" y="988"/>
                  </a:cubicBezTo>
                  <a:cubicBezTo>
                    <a:pt x="4971" y="988"/>
                    <a:pt x="4883" y="976"/>
                    <a:pt x="4801" y="936"/>
                  </a:cubicBezTo>
                  <a:cubicBezTo>
                    <a:pt x="4587" y="834"/>
                    <a:pt x="4497" y="584"/>
                    <a:pt x="4348" y="399"/>
                  </a:cubicBezTo>
                  <a:cubicBezTo>
                    <a:pt x="4167" y="173"/>
                    <a:pt x="3877" y="52"/>
                    <a:pt x="3588" y="52"/>
                  </a:cubicBezTo>
                  <a:cubicBezTo>
                    <a:pt x="3396" y="52"/>
                    <a:pt x="3205" y="105"/>
                    <a:pt x="3048" y="217"/>
                  </a:cubicBezTo>
                  <a:cubicBezTo>
                    <a:pt x="2840" y="364"/>
                    <a:pt x="2650" y="608"/>
                    <a:pt x="2406" y="608"/>
                  </a:cubicBezTo>
                  <a:cubicBezTo>
                    <a:pt x="2388" y="608"/>
                    <a:pt x="2369" y="607"/>
                    <a:pt x="2350" y="604"/>
                  </a:cubicBezTo>
                  <a:cubicBezTo>
                    <a:pt x="2107" y="568"/>
                    <a:pt x="1980" y="299"/>
                    <a:pt x="1786" y="148"/>
                  </a:cubicBezTo>
                  <a:cubicBezTo>
                    <a:pt x="1655" y="45"/>
                    <a:pt x="1494" y="1"/>
                    <a:pt x="1328" y="1"/>
                  </a:cubicBez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28"/>
            <p:cNvSpPr/>
            <p:nvPr/>
          </p:nvSpPr>
          <p:spPr>
            <a:xfrm>
              <a:off x="8815400" y="4723525"/>
              <a:ext cx="355075" cy="515850"/>
            </a:xfrm>
            <a:custGeom>
              <a:avLst/>
              <a:gdLst/>
              <a:ahLst/>
              <a:cxnLst/>
              <a:rect l="l" t="t" r="r" b="b"/>
              <a:pathLst>
                <a:path w="14203" h="20634" extrusionOk="0">
                  <a:moveTo>
                    <a:pt x="5257" y="1"/>
                  </a:moveTo>
                  <a:cubicBezTo>
                    <a:pt x="4571" y="1"/>
                    <a:pt x="3997" y="15"/>
                    <a:pt x="3821" y="59"/>
                  </a:cubicBezTo>
                  <a:cubicBezTo>
                    <a:pt x="3429" y="157"/>
                    <a:pt x="1249" y="2734"/>
                    <a:pt x="324" y="6296"/>
                  </a:cubicBezTo>
                  <a:cubicBezTo>
                    <a:pt x="1" y="7538"/>
                    <a:pt x="90" y="8934"/>
                    <a:pt x="90" y="10357"/>
                  </a:cubicBezTo>
                  <a:cubicBezTo>
                    <a:pt x="90" y="16096"/>
                    <a:pt x="492" y="20245"/>
                    <a:pt x="492" y="20245"/>
                  </a:cubicBezTo>
                  <a:lnTo>
                    <a:pt x="14203" y="20633"/>
                  </a:lnTo>
                  <a:lnTo>
                    <a:pt x="12700" y="549"/>
                  </a:lnTo>
                  <a:cubicBezTo>
                    <a:pt x="12700" y="549"/>
                    <a:pt x="10965" y="115"/>
                    <a:pt x="8452" y="59"/>
                  </a:cubicBezTo>
                  <a:cubicBezTo>
                    <a:pt x="8452" y="59"/>
                    <a:pt x="6629" y="1"/>
                    <a:pt x="525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8"/>
            <p:cNvSpPr/>
            <p:nvPr/>
          </p:nvSpPr>
          <p:spPr>
            <a:xfrm>
              <a:off x="9127475" y="4735350"/>
              <a:ext cx="171050" cy="301125"/>
            </a:xfrm>
            <a:custGeom>
              <a:avLst/>
              <a:gdLst/>
              <a:ahLst/>
              <a:cxnLst/>
              <a:rect l="l" t="t" r="r" b="b"/>
              <a:pathLst>
                <a:path w="6842" h="12045" extrusionOk="0">
                  <a:moveTo>
                    <a:pt x="0" y="1"/>
                  </a:moveTo>
                  <a:lnTo>
                    <a:pt x="657" y="12044"/>
                  </a:lnTo>
                  <a:cubicBezTo>
                    <a:pt x="6064" y="12044"/>
                    <a:pt x="6841" y="11858"/>
                    <a:pt x="6841" y="11858"/>
                  </a:cubicBezTo>
                  <a:cubicBezTo>
                    <a:pt x="6631" y="97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8"/>
            <p:cNvSpPr/>
            <p:nvPr/>
          </p:nvSpPr>
          <p:spPr>
            <a:xfrm>
              <a:off x="8717150" y="4725000"/>
              <a:ext cx="193800" cy="230275"/>
            </a:xfrm>
            <a:custGeom>
              <a:avLst/>
              <a:gdLst/>
              <a:ahLst/>
              <a:cxnLst/>
              <a:rect l="l" t="t" r="r" b="b"/>
              <a:pathLst>
                <a:path w="7752" h="9211" extrusionOk="0">
                  <a:moveTo>
                    <a:pt x="7751" y="0"/>
                  </a:moveTo>
                  <a:lnTo>
                    <a:pt x="7751" y="0"/>
                  </a:lnTo>
                  <a:cubicBezTo>
                    <a:pt x="7751" y="0"/>
                    <a:pt x="453" y="1016"/>
                    <a:pt x="1" y="9210"/>
                  </a:cubicBezTo>
                  <a:lnTo>
                    <a:pt x="5808" y="9182"/>
                  </a:lnTo>
                  <a:lnTo>
                    <a:pt x="7751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8"/>
            <p:cNvSpPr/>
            <p:nvPr/>
          </p:nvSpPr>
          <p:spPr>
            <a:xfrm>
              <a:off x="8814875" y="4887300"/>
              <a:ext cx="4300" cy="153625"/>
            </a:xfrm>
            <a:custGeom>
              <a:avLst/>
              <a:gdLst/>
              <a:ahLst/>
              <a:cxnLst/>
              <a:rect l="l" t="t" r="r" b="b"/>
              <a:pathLst>
                <a:path w="172" h="6145" extrusionOk="0">
                  <a:moveTo>
                    <a:pt x="144" y="1"/>
                  </a:moveTo>
                  <a:cubicBezTo>
                    <a:pt x="135" y="1"/>
                    <a:pt x="122" y="86"/>
                    <a:pt x="106" y="240"/>
                  </a:cubicBezTo>
                  <a:cubicBezTo>
                    <a:pt x="91" y="396"/>
                    <a:pt x="74" y="620"/>
                    <a:pt x="59" y="898"/>
                  </a:cubicBezTo>
                  <a:cubicBezTo>
                    <a:pt x="26" y="1454"/>
                    <a:pt x="1" y="2223"/>
                    <a:pt x="2" y="3072"/>
                  </a:cubicBezTo>
                  <a:cubicBezTo>
                    <a:pt x="3" y="3922"/>
                    <a:pt x="31" y="4692"/>
                    <a:pt x="65" y="5247"/>
                  </a:cubicBezTo>
                  <a:cubicBezTo>
                    <a:pt x="82" y="5524"/>
                    <a:pt x="100" y="5750"/>
                    <a:pt x="115" y="5904"/>
                  </a:cubicBezTo>
                  <a:cubicBezTo>
                    <a:pt x="131" y="6060"/>
                    <a:pt x="144" y="6144"/>
                    <a:pt x="153" y="6144"/>
                  </a:cubicBezTo>
                  <a:cubicBezTo>
                    <a:pt x="172" y="6144"/>
                    <a:pt x="170" y="5800"/>
                    <a:pt x="160" y="5243"/>
                  </a:cubicBezTo>
                  <a:cubicBezTo>
                    <a:pt x="150" y="4688"/>
                    <a:pt x="137" y="3920"/>
                    <a:pt x="136" y="3072"/>
                  </a:cubicBezTo>
                  <a:cubicBezTo>
                    <a:pt x="135" y="2225"/>
                    <a:pt x="145" y="1458"/>
                    <a:pt x="153" y="901"/>
                  </a:cubicBezTo>
                  <a:cubicBezTo>
                    <a:pt x="161" y="346"/>
                    <a:pt x="163" y="2"/>
                    <a:pt x="144" y="1"/>
                  </a:cubicBezTo>
                  <a:cubicBezTo>
                    <a:pt x="144" y="1"/>
                    <a:pt x="144" y="1"/>
                    <a:pt x="14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8"/>
            <p:cNvSpPr/>
            <p:nvPr/>
          </p:nvSpPr>
          <p:spPr>
            <a:xfrm>
              <a:off x="9147025" y="4899075"/>
              <a:ext cx="15175" cy="175100"/>
            </a:xfrm>
            <a:custGeom>
              <a:avLst/>
              <a:gdLst/>
              <a:ahLst/>
              <a:cxnLst/>
              <a:rect l="l" t="t" r="r" b="b"/>
              <a:pathLst>
                <a:path w="607" h="7004" extrusionOk="0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0" y="3"/>
                    <a:pt x="89" y="1574"/>
                    <a:pt x="237" y="3508"/>
                  </a:cubicBezTo>
                  <a:cubicBezTo>
                    <a:pt x="383" y="5439"/>
                    <a:pt x="532" y="7004"/>
                    <a:pt x="570" y="7004"/>
                  </a:cubicBezTo>
                  <a:cubicBezTo>
                    <a:pt x="570" y="7004"/>
                    <a:pt x="570" y="7004"/>
                    <a:pt x="570" y="7004"/>
                  </a:cubicBezTo>
                  <a:cubicBezTo>
                    <a:pt x="607" y="7001"/>
                    <a:pt x="518" y="5432"/>
                    <a:pt x="370" y="3498"/>
                  </a:cubicBezTo>
                  <a:cubicBezTo>
                    <a:pt x="224" y="1565"/>
                    <a:pt x="75" y="0"/>
                    <a:pt x="3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8"/>
            <p:cNvSpPr/>
            <p:nvPr/>
          </p:nvSpPr>
          <p:spPr>
            <a:xfrm>
              <a:off x="8926225" y="4697225"/>
              <a:ext cx="152775" cy="130075"/>
            </a:xfrm>
            <a:custGeom>
              <a:avLst/>
              <a:gdLst/>
              <a:ahLst/>
              <a:cxnLst/>
              <a:rect l="l" t="t" r="r" b="b"/>
              <a:pathLst>
                <a:path w="6111" h="5203" extrusionOk="0">
                  <a:moveTo>
                    <a:pt x="6110" y="1"/>
                  </a:moveTo>
                  <a:cubicBezTo>
                    <a:pt x="4371" y="131"/>
                    <a:pt x="3358" y="2556"/>
                    <a:pt x="3358" y="2556"/>
                  </a:cubicBezTo>
                  <a:cubicBezTo>
                    <a:pt x="3110" y="513"/>
                    <a:pt x="420" y="277"/>
                    <a:pt x="420" y="277"/>
                  </a:cubicBezTo>
                  <a:lnTo>
                    <a:pt x="0" y="1747"/>
                  </a:lnTo>
                  <a:lnTo>
                    <a:pt x="2462" y="5203"/>
                  </a:lnTo>
                  <a:lnTo>
                    <a:pt x="4169" y="5203"/>
                  </a:lnTo>
                  <a:lnTo>
                    <a:pt x="6110" y="2753"/>
                  </a:lnTo>
                  <a:lnTo>
                    <a:pt x="611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8"/>
            <p:cNvSpPr/>
            <p:nvPr/>
          </p:nvSpPr>
          <p:spPr>
            <a:xfrm>
              <a:off x="9005125" y="4761875"/>
              <a:ext cx="3350" cy="471725"/>
            </a:xfrm>
            <a:custGeom>
              <a:avLst/>
              <a:gdLst/>
              <a:ahLst/>
              <a:cxnLst/>
              <a:rect l="l" t="t" r="r" b="b"/>
              <a:pathLst>
                <a:path w="134" h="18869" extrusionOk="0">
                  <a:moveTo>
                    <a:pt x="67" y="0"/>
                  </a:moveTo>
                  <a:cubicBezTo>
                    <a:pt x="30" y="0"/>
                    <a:pt x="0" y="4225"/>
                    <a:pt x="0" y="9434"/>
                  </a:cubicBezTo>
                  <a:cubicBezTo>
                    <a:pt x="0" y="14644"/>
                    <a:pt x="30" y="18868"/>
                    <a:pt x="67" y="18868"/>
                  </a:cubicBezTo>
                  <a:cubicBezTo>
                    <a:pt x="104" y="18868"/>
                    <a:pt x="133" y="14646"/>
                    <a:pt x="133" y="9434"/>
                  </a:cubicBezTo>
                  <a:cubicBezTo>
                    <a:pt x="133" y="4224"/>
                    <a:pt x="104" y="0"/>
                    <a:pt x="6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8"/>
            <p:cNvSpPr/>
            <p:nvPr/>
          </p:nvSpPr>
          <p:spPr>
            <a:xfrm>
              <a:off x="9019800" y="4891675"/>
              <a:ext cx="14850" cy="13925"/>
            </a:xfrm>
            <a:custGeom>
              <a:avLst/>
              <a:gdLst/>
              <a:ahLst/>
              <a:cxnLst/>
              <a:rect l="l" t="t" r="r" b="b"/>
              <a:pathLst>
                <a:path w="594" h="557" extrusionOk="0">
                  <a:moveTo>
                    <a:pt x="296" y="1"/>
                  </a:moveTo>
                  <a:cubicBezTo>
                    <a:pt x="214" y="1"/>
                    <a:pt x="169" y="46"/>
                    <a:pt x="179" y="54"/>
                  </a:cubicBezTo>
                  <a:cubicBezTo>
                    <a:pt x="187" y="72"/>
                    <a:pt x="263" y="47"/>
                    <a:pt x="352" y="105"/>
                  </a:cubicBezTo>
                  <a:cubicBezTo>
                    <a:pt x="394" y="133"/>
                    <a:pt x="435" y="184"/>
                    <a:pt x="444" y="239"/>
                  </a:cubicBezTo>
                  <a:cubicBezTo>
                    <a:pt x="454" y="293"/>
                    <a:pt x="422" y="358"/>
                    <a:pt x="361" y="395"/>
                  </a:cubicBezTo>
                  <a:cubicBezTo>
                    <a:pt x="327" y="416"/>
                    <a:pt x="291" y="426"/>
                    <a:pt x="258" y="426"/>
                  </a:cubicBezTo>
                  <a:cubicBezTo>
                    <a:pt x="230" y="426"/>
                    <a:pt x="203" y="418"/>
                    <a:pt x="183" y="403"/>
                  </a:cubicBezTo>
                  <a:cubicBezTo>
                    <a:pt x="135" y="372"/>
                    <a:pt x="108" y="313"/>
                    <a:pt x="102" y="262"/>
                  </a:cubicBezTo>
                  <a:cubicBezTo>
                    <a:pt x="87" y="157"/>
                    <a:pt x="144" y="100"/>
                    <a:pt x="131" y="84"/>
                  </a:cubicBezTo>
                  <a:cubicBezTo>
                    <a:pt x="130" y="82"/>
                    <a:pt x="128" y="81"/>
                    <a:pt x="124" y="81"/>
                  </a:cubicBezTo>
                  <a:cubicBezTo>
                    <a:pt x="100" y="81"/>
                    <a:pt x="18" y="130"/>
                    <a:pt x="7" y="264"/>
                  </a:cubicBezTo>
                  <a:cubicBezTo>
                    <a:pt x="1" y="355"/>
                    <a:pt x="38" y="444"/>
                    <a:pt x="108" y="502"/>
                  </a:cubicBezTo>
                  <a:cubicBezTo>
                    <a:pt x="152" y="539"/>
                    <a:pt x="209" y="557"/>
                    <a:pt x="268" y="557"/>
                  </a:cubicBezTo>
                  <a:cubicBezTo>
                    <a:pt x="325" y="557"/>
                    <a:pt x="384" y="540"/>
                    <a:pt x="432" y="509"/>
                  </a:cubicBezTo>
                  <a:cubicBezTo>
                    <a:pt x="530" y="449"/>
                    <a:pt x="594" y="323"/>
                    <a:pt x="565" y="214"/>
                  </a:cubicBezTo>
                  <a:cubicBezTo>
                    <a:pt x="543" y="127"/>
                    <a:pt x="479" y="54"/>
                    <a:pt x="394" y="20"/>
                  </a:cubicBezTo>
                  <a:cubicBezTo>
                    <a:pt x="357" y="6"/>
                    <a:pt x="325" y="1"/>
                    <a:pt x="29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8"/>
            <p:cNvSpPr/>
            <p:nvPr/>
          </p:nvSpPr>
          <p:spPr>
            <a:xfrm>
              <a:off x="9019800" y="5024675"/>
              <a:ext cx="14850" cy="13925"/>
            </a:xfrm>
            <a:custGeom>
              <a:avLst/>
              <a:gdLst/>
              <a:ahLst/>
              <a:cxnLst/>
              <a:rect l="l" t="t" r="r" b="b"/>
              <a:pathLst>
                <a:path w="594" h="557" extrusionOk="0">
                  <a:moveTo>
                    <a:pt x="295" y="1"/>
                  </a:moveTo>
                  <a:cubicBezTo>
                    <a:pt x="213" y="1"/>
                    <a:pt x="169" y="46"/>
                    <a:pt x="179" y="54"/>
                  </a:cubicBezTo>
                  <a:cubicBezTo>
                    <a:pt x="187" y="72"/>
                    <a:pt x="263" y="46"/>
                    <a:pt x="352" y="105"/>
                  </a:cubicBezTo>
                  <a:cubicBezTo>
                    <a:pt x="394" y="133"/>
                    <a:pt x="435" y="184"/>
                    <a:pt x="444" y="238"/>
                  </a:cubicBezTo>
                  <a:cubicBezTo>
                    <a:pt x="454" y="293"/>
                    <a:pt x="422" y="357"/>
                    <a:pt x="361" y="395"/>
                  </a:cubicBezTo>
                  <a:cubicBezTo>
                    <a:pt x="327" y="415"/>
                    <a:pt x="291" y="425"/>
                    <a:pt x="258" y="425"/>
                  </a:cubicBezTo>
                  <a:cubicBezTo>
                    <a:pt x="230" y="425"/>
                    <a:pt x="203" y="418"/>
                    <a:pt x="183" y="403"/>
                  </a:cubicBezTo>
                  <a:cubicBezTo>
                    <a:pt x="135" y="372"/>
                    <a:pt x="108" y="313"/>
                    <a:pt x="102" y="262"/>
                  </a:cubicBezTo>
                  <a:cubicBezTo>
                    <a:pt x="87" y="156"/>
                    <a:pt x="144" y="99"/>
                    <a:pt x="131" y="84"/>
                  </a:cubicBezTo>
                  <a:cubicBezTo>
                    <a:pt x="130" y="82"/>
                    <a:pt x="128" y="80"/>
                    <a:pt x="124" y="80"/>
                  </a:cubicBezTo>
                  <a:cubicBezTo>
                    <a:pt x="100" y="80"/>
                    <a:pt x="18" y="130"/>
                    <a:pt x="7" y="264"/>
                  </a:cubicBezTo>
                  <a:cubicBezTo>
                    <a:pt x="1" y="355"/>
                    <a:pt x="38" y="444"/>
                    <a:pt x="108" y="501"/>
                  </a:cubicBezTo>
                  <a:cubicBezTo>
                    <a:pt x="152" y="539"/>
                    <a:pt x="209" y="556"/>
                    <a:pt x="268" y="556"/>
                  </a:cubicBezTo>
                  <a:cubicBezTo>
                    <a:pt x="325" y="556"/>
                    <a:pt x="384" y="540"/>
                    <a:pt x="432" y="508"/>
                  </a:cubicBezTo>
                  <a:cubicBezTo>
                    <a:pt x="530" y="448"/>
                    <a:pt x="594" y="323"/>
                    <a:pt x="565" y="215"/>
                  </a:cubicBezTo>
                  <a:cubicBezTo>
                    <a:pt x="543" y="126"/>
                    <a:pt x="479" y="54"/>
                    <a:pt x="394" y="21"/>
                  </a:cubicBezTo>
                  <a:cubicBezTo>
                    <a:pt x="357" y="6"/>
                    <a:pt x="324" y="1"/>
                    <a:pt x="295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8"/>
            <p:cNvSpPr/>
            <p:nvPr/>
          </p:nvSpPr>
          <p:spPr>
            <a:xfrm>
              <a:off x="9019800" y="5157675"/>
              <a:ext cx="14850" cy="13925"/>
            </a:xfrm>
            <a:custGeom>
              <a:avLst/>
              <a:gdLst/>
              <a:ahLst/>
              <a:cxnLst/>
              <a:rect l="l" t="t" r="r" b="b"/>
              <a:pathLst>
                <a:path w="594" h="557" extrusionOk="0">
                  <a:moveTo>
                    <a:pt x="295" y="0"/>
                  </a:moveTo>
                  <a:cubicBezTo>
                    <a:pt x="213" y="0"/>
                    <a:pt x="169" y="45"/>
                    <a:pt x="179" y="53"/>
                  </a:cubicBezTo>
                  <a:cubicBezTo>
                    <a:pt x="187" y="71"/>
                    <a:pt x="263" y="46"/>
                    <a:pt x="352" y="105"/>
                  </a:cubicBezTo>
                  <a:cubicBezTo>
                    <a:pt x="394" y="132"/>
                    <a:pt x="435" y="183"/>
                    <a:pt x="444" y="238"/>
                  </a:cubicBezTo>
                  <a:cubicBezTo>
                    <a:pt x="454" y="292"/>
                    <a:pt x="422" y="357"/>
                    <a:pt x="361" y="394"/>
                  </a:cubicBezTo>
                  <a:cubicBezTo>
                    <a:pt x="327" y="415"/>
                    <a:pt x="291" y="425"/>
                    <a:pt x="258" y="425"/>
                  </a:cubicBezTo>
                  <a:cubicBezTo>
                    <a:pt x="229" y="425"/>
                    <a:pt x="203" y="418"/>
                    <a:pt x="183" y="402"/>
                  </a:cubicBezTo>
                  <a:cubicBezTo>
                    <a:pt x="135" y="371"/>
                    <a:pt x="108" y="312"/>
                    <a:pt x="102" y="261"/>
                  </a:cubicBezTo>
                  <a:cubicBezTo>
                    <a:pt x="87" y="156"/>
                    <a:pt x="144" y="99"/>
                    <a:pt x="131" y="85"/>
                  </a:cubicBezTo>
                  <a:cubicBezTo>
                    <a:pt x="130" y="82"/>
                    <a:pt x="128" y="81"/>
                    <a:pt x="124" y="81"/>
                  </a:cubicBezTo>
                  <a:cubicBezTo>
                    <a:pt x="99" y="81"/>
                    <a:pt x="18" y="131"/>
                    <a:pt x="7" y="263"/>
                  </a:cubicBezTo>
                  <a:cubicBezTo>
                    <a:pt x="1" y="354"/>
                    <a:pt x="38" y="443"/>
                    <a:pt x="108" y="502"/>
                  </a:cubicBezTo>
                  <a:cubicBezTo>
                    <a:pt x="152" y="539"/>
                    <a:pt x="209" y="556"/>
                    <a:pt x="268" y="556"/>
                  </a:cubicBezTo>
                  <a:cubicBezTo>
                    <a:pt x="325" y="556"/>
                    <a:pt x="383" y="539"/>
                    <a:pt x="432" y="508"/>
                  </a:cubicBezTo>
                  <a:cubicBezTo>
                    <a:pt x="530" y="448"/>
                    <a:pt x="594" y="322"/>
                    <a:pt x="565" y="214"/>
                  </a:cubicBezTo>
                  <a:cubicBezTo>
                    <a:pt x="543" y="126"/>
                    <a:pt x="479" y="53"/>
                    <a:pt x="394" y="20"/>
                  </a:cubicBezTo>
                  <a:cubicBezTo>
                    <a:pt x="357" y="6"/>
                    <a:pt x="324" y="0"/>
                    <a:pt x="295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8"/>
            <p:cNvSpPr/>
            <p:nvPr/>
          </p:nvSpPr>
          <p:spPr>
            <a:xfrm>
              <a:off x="9031700" y="4728100"/>
              <a:ext cx="53900" cy="44925"/>
            </a:xfrm>
            <a:custGeom>
              <a:avLst/>
              <a:gdLst/>
              <a:ahLst/>
              <a:cxnLst/>
              <a:rect l="l" t="t" r="r" b="b"/>
              <a:pathLst>
                <a:path w="2156" h="1797" extrusionOk="0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0" y="5"/>
                    <a:pt x="41" y="201"/>
                    <a:pt x="141" y="513"/>
                  </a:cubicBezTo>
                  <a:cubicBezTo>
                    <a:pt x="274" y="924"/>
                    <a:pt x="438" y="1324"/>
                    <a:pt x="629" y="1712"/>
                  </a:cubicBezTo>
                  <a:lnTo>
                    <a:pt x="670" y="1796"/>
                  </a:lnTo>
                  <a:lnTo>
                    <a:pt x="735" y="1730"/>
                  </a:lnTo>
                  <a:lnTo>
                    <a:pt x="872" y="1592"/>
                  </a:lnTo>
                  <a:cubicBezTo>
                    <a:pt x="1204" y="1252"/>
                    <a:pt x="1517" y="896"/>
                    <a:pt x="1810" y="522"/>
                  </a:cubicBezTo>
                  <a:cubicBezTo>
                    <a:pt x="2033" y="234"/>
                    <a:pt x="2156" y="45"/>
                    <a:pt x="2142" y="34"/>
                  </a:cubicBezTo>
                  <a:cubicBezTo>
                    <a:pt x="2142" y="34"/>
                    <a:pt x="2141" y="33"/>
                    <a:pt x="2140" y="33"/>
                  </a:cubicBezTo>
                  <a:cubicBezTo>
                    <a:pt x="2116" y="33"/>
                    <a:pt x="1969" y="200"/>
                    <a:pt x="1737" y="462"/>
                  </a:cubicBezTo>
                  <a:cubicBezTo>
                    <a:pt x="1496" y="733"/>
                    <a:pt x="1161" y="1103"/>
                    <a:pt x="775" y="1499"/>
                  </a:cubicBezTo>
                  <a:lnTo>
                    <a:pt x="706" y="1570"/>
                  </a:lnTo>
                  <a:lnTo>
                    <a:pt x="706" y="1570"/>
                  </a:lnTo>
                  <a:cubicBezTo>
                    <a:pt x="283" y="707"/>
                    <a:pt x="55" y="1"/>
                    <a:pt x="1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8"/>
            <p:cNvSpPr/>
            <p:nvPr/>
          </p:nvSpPr>
          <p:spPr>
            <a:xfrm>
              <a:off x="8928900" y="4729150"/>
              <a:ext cx="64250" cy="48775"/>
            </a:xfrm>
            <a:custGeom>
              <a:avLst/>
              <a:gdLst/>
              <a:ahLst/>
              <a:cxnLst/>
              <a:rect l="l" t="t" r="r" b="b"/>
              <a:pathLst>
                <a:path w="2570" h="1951" extrusionOk="0">
                  <a:moveTo>
                    <a:pt x="2552" y="0"/>
                  </a:moveTo>
                  <a:cubicBezTo>
                    <a:pt x="2530" y="0"/>
                    <a:pt x="2385" y="197"/>
                    <a:pt x="2165" y="515"/>
                  </a:cubicBezTo>
                  <a:cubicBezTo>
                    <a:pt x="1950" y="828"/>
                    <a:pt x="1662" y="1261"/>
                    <a:pt x="1349" y="1744"/>
                  </a:cubicBezTo>
                  <a:lnTo>
                    <a:pt x="1349" y="1744"/>
                  </a:lnTo>
                  <a:cubicBezTo>
                    <a:pt x="997" y="1408"/>
                    <a:pt x="677" y="1040"/>
                    <a:pt x="392" y="645"/>
                  </a:cubicBezTo>
                  <a:cubicBezTo>
                    <a:pt x="166" y="332"/>
                    <a:pt x="40" y="125"/>
                    <a:pt x="17" y="125"/>
                  </a:cubicBezTo>
                  <a:cubicBezTo>
                    <a:pt x="16" y="125"/>
                    <a:pt x="16" y="125"/>
                    <a:pt x="15" y="125"/>
                  </a:cubicBezTo>
                  <a:cubicBezTo>
                    <a:pt x="1" y="132"/>
                    <a:pt x="100" y="361"/>
                    <a:pt x="314" y="698"/>
                  </a:cubicBezTo>
                  <a:cubicBezTo>
                    <a:pt x="527" y="1036"/>
                    <a:pt x="867" y="1479"/>
                    <a:pt x="1316" y="1897"/>
                  </a:cubicBezTo>
                  <a:lnTo>
                    <a:pt x="1375" y="1951"/>
                  </a:lnTo>
                  <a:lnTo>
                    <a:pt x="1418" y="1884"/>
                  </a:lnTo>
                  <a:lnTo>
                    <a:pt x="1419" y="1882"/>
                  </a:lnTo>
                  <a:cubicBezTo>
                    <a:pt x="1748" y="1372"/>
                    <a:pt x="2040" y="907"/>
                    <a:pt x="2245" y="566"/>
                  </a:cubicBezTo>
                  <a:cubicBezTo>
                    <a:pt x="2451" y="226"/>
                    <a:pt x="2569" y="11"/>
                    <a:pt x="2554" y="1"/>
                  </a:cubicBezTo>
                  <a:cubicBezTo>
                    <a:pt x="2554" y="1"/>
                    <a:pt x="2553" y="0"/>
                    <a:pt x="255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8"/>
            <p:cNvSpPr/>
            <p:nvPr/>
          </p:nvSpPr>
          <p:spPr>
            <a:xfrm>
              <a:off x="8967625" y="4754650"/>
              <a:ext cx="39175" cy="40325"/>
            </a:xfrm>
            <a:custGeom>
              <a:avLst/>
              <a:gdLst/>
              <a:ahLst/>
              <a:cxnLst/>
              <a:rect l="l" t="t" r="r" b="b"/>
              <a:pathLst>
                <a:path w="1567" h="1613" extrusionOk="0">
                  <a:moveTo>
                    <a:pt x="346" y="0"/>
                  </a:moveTo>
                  <a:lnTo>
                    <a:pt x="1" y="535"/>
                  </a:lnTo>
                  <a:lnTo>
                    <a:pt x="1197" y="1613"/>
                  </a:lnTo>
                  <a:lnTo>
                    <a:pt x="1567" y="96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8"/>
            <p:cNvSpPr/>
            <p:nvPr/>
          </p:nvSpPr>
          <p:spPr>
            <a:xfrm>
              <a:off x="8990050" y="4772500"/>
              <a:ext cx="36800" cy="41025"/>
            </a:xfrm>
            <a:custGeom>
              <a:avLst/>
              <a:gdLst/>
              <a:ahLst/>
              <a:cxnLst/>
              <a:rect l="l" t="t" r="r" b="b"/>
              <a:pathLst>
                <a:path w="1472" h="1641" extrusionOk="0">
                  <a:moveTo>
                    <a:pt x="353" y="0"/>
                  </a:moveTo>
                  <a:lnTo>
                    <a:pt x="0" y="701"/>
                  </a:lnTo>
                  <a:lnTo>
                    <a:pt x="353" y="1641"/>
                  </a:lnTo>
                  <a:lnTo>
                    <a:pt x="1049" y="1641"/>
                  </a:lnTo>
                  <a:lnTo>
                    <a:pt x="1472" y="81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8"/>
            <p:cNvSpPr/>
            <p:nvPr/>
          </p:nvSpPr>
          <p:spPr>
            <a:xfrm>
              <a:off x="9017600" y="4752225"/>
              <a:ext cx="28300" cy="32100"/>
            </a:xfrm>
            <a:custGeom>
              <a:avLst/>
              <a:gdLst/>
              <a:ahLst/>
              <a:cxnLst/>
              <a:rect l="l" t="t" r="r" b="b"/>
              <a:pathLst>
                <a:path w="1132" h="1284" extrusionOk="0">
                  <a:moveTo>
                    <a:pt x="928" y="1"/>
                  </a:moveTo>
                  <a:lnTo>
                    <a:pt x="1" y="811"/>
                  </a:lnTo>
                  <a:lnTo>
                    <a:pt x="216" y="1283"/>
                  </a:lnTo>
                  <a:lnTo>
                    <a:pt x="1132" y="46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8"/>
            <p:cNvSpPr/>
            <p:nvPr/>
          </p:nvSpPr>
          <p:spPr>
            <a:xfrm>
              <a:off x="8961000" y="4813500"/>
              <a:ext cx="84900" cy="342025"/>
            </a:xfrm>
            <a:custGeom>
              <a:avLst/>
              <a:gdLst/>
              <a:ahLst/>
              <a:cxnLst/>
              <a:rect l="l" t="t" r="r" b="b"/>
              <a:pathLst>
                <a:path w="3396" h="13681" extrusionOk="0">
                  <a:moveTo>
                    <a:pt x="1515" y="1"/>
                  </a:moveTo>
                  <a:lnTo>
                    <a:pt x="1" y="10427"/>
                  </a:lnTo>
                  <a:lnTo>
                    <a:pt x="1515" y="13681"/>
                  </a:lnTo>
                  <a:lnTo>
                    <a:pt x="3396" y="10207"/>
                  </a:lnTo>
                  <a:lnTo>
                    <a:pt x="2211" y="1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8"/>
            <p:cNvSpPr/>
            <p:nvPr/>
          </p:nvSpPr>
          <p:spPr>
            <a:xfrm>
              <a:off x="8999150" y="4813750"/>
              <a:ext cx="17075" cy="3400"/>
            </a:xfrm>
            <a:custGeom>
              <a:avLst/>
              <a:gdLst/>
              <a:ahLst/>
              <a:cxnLst/>
              <a:rect l="l" t="t" r="r" b="b"/>
              <a:pathLst>
                <a:path w="683" h="136" extrusionOk="0">
                  <a:moveTo>
                    <a:pt x="341" y="1"/>
                  </a:moveTo>
                  <a:cubicBezTo>
                    <a:pt x="153" y="1"/>
                    <a:pt x="0" y="31"/>
                    <a:pt x="0" y="68"/>
                  </a:cubicBezTo>
                  <a:cubicBezTo>
                    <a:pt x="0" y="105"/>
                    <a:pt x="153" y="135"/>
                    <a:pt x="341" y="135"/>
                  </a:cubicBezTo>
                  <a:cubicBezTo>
                    <a:pt x="530" y="135"/>
                    <a:pt x="682" y="105"/>
                    <a:pt x="682" y="68"/>
                  </a:cubicBezTo>
                  <a:cubicBezTo>
                    <a:pt x="682" y="32"/>
                    <a:pt x="530" y="1"/>
                    <a:pt x="34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8"/>
            <p:cNvSpPr/>
            <p:nvPr/>
          </p:nvSpPr>
          <p:spPr>
            <a:xfrm>
              <a:off x="8989450" y="4773075"/>
              <a:ext cx="11100" cy="17275"/>
            </a:xfrm>
            <a:custGeom>
              <a:avLst/>
              <a:gdLst/>
              <a:ahLst/>
              <a:cxnLst/>
              <a:rect l="l" t="t" r="r" b="b"/>
              <a:pathLst>
                <a:path w="444" h="691" extrusionOk="0">
                  <a:moveTo>
                    <a:pt x="407" y="0"/>
                  </a:moveTo>
                  <a:cubicBezTo>
                    <a:pt x="366" y="0"/>
                    <a:pt x="243" y="121"/>
                    <a:pt x="143" y="301"/>
                  </a:cubicBezTo>
                  <a:cubicBezTo>
                    <a:pt x="35" y="496"/>
                    <a:pt x="1" y="677"/>
                    <a:pt x="35" y="689"/>
                  </a:cubicBezTo>
                  <a:cubicBezTo>
                    <a:pt x="37" y="690"/>
                    <a:pt x="38" y="690"/>
                    <a:pt x="40" y="690"/>
                  </a:cubicBezTo>
                  <a:cubicBezTo>
                    <a:pt x="78" y="690"/>
                    <a:pt x="162" y="544"/>
                    <a:pt x="261" y="366"/>
                  </a:cubicBezTo>
                  <a:cubicBezTo>
                    <a:pt x="363" y="180"/>
                    <a:pt x="444" y="25"/>
                    <a:pt x="416" y="3"/>
                  </a:cubicBezTo>
                  <a:cubicBezTo>
                    <a:pt x="414" y="1"/>
                    <a:pt x="411" y="0"/>
                    <a:pt x="40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8"/>
            <p:cNvSpPr/>
            <p:nvPr/>
          </p:nvSpPr>
          <p:spPr>
            <a:xfrm>
              <a:off x="9016700" y="4772650"/>
              <a:ext cx="10700" cy="19100"/>
            </a:xfrm>
            <a:custGeom>
              <a:avLst/>
              <a:gdLst/>
              <a:ahLst/>
              <a:cxnLst/>
              <a:rect l="l" t="t" r="r" b="b"/>
              <a:pathLst>
                <a:path w="428" h="764" extrusionOk="0">
                  <a:moveTo>
                    <a:pt x="39" y="0"/>
                  </a:moveTo>
                  <a:cubicBezTo>
                    <a:pt x="38" y="0"/>
                    <a:pt x="36" y="0"/>
                    <a:pt x="35" y="1"/>
                  </a:cubicBezTo>
                  <a:cubicBezTo>
                    <a:pt x="0" y="14"/>
                    <a:pt x="54" y="199"/>
                    <a:pt x="154" y="410"/>
                  </a:cubicBezTo>
                  <a:cubicBezTo>
                    <a:pt x="250" y="612"/>
                    <a:pt x="352" y="763"/>
                    <a:pt x="389" y="763"/>
                  </a:cubicBezTo>
                  <a:cubicBezTo>
                    <a:pt x="391" y="763"/>
                    <a:pt x="393" y="763"/>
                    <a:pt x="395" y="762"/>
                  </a:cubicBezTo>
                  <a:cubicBezTo>
                    <a:pt x="428" y="744"/>
                    <a:pt x="373" y="561"/>
                    <a:pt x="275" y="352"/>
                  </a:cubicBezTo>
                  <a:cubicBezTo>
                    <a:pt x="180" y="152"/>
                    <a:pt x="77" y="0"/>
                    <a:pt x="3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8"/>
            <p:cNvSpPr/>
            <p:nvPr/>
          </p:nvSpPr>
          <p:spPr>
            <a:xfrm>
              <a:off x="8994875" y="4778650"/>
              <a:ext cx="25975" cy="25875"/>
            </a:xfrm>
            <a:custGeom>
              <a:avLst/>
              <a:gdLst/>
              <a:ahLst/>
              <a:cxnLst/>
              <a:rect l="l" t="t" r="r" b="b"/>
              <a:pathLst>
                <a:path w="1039" h="1035" extrusionOk="0">
                  <a:moveTo>
                    <a:pt x="1007" y="1"/>
                  </a:moveTo>
                  <a:cubicBezTo>
                    <a:pt x="959" y="1"/>
                    <a:pt x="730" y="203"/>
                    <a:pt x="472" y="472"/>
                  </a:cubicBezTo>
                  <a:cubicBezTo>
                    <a:pt x="199" y="756"/>
                    <a:pt x="0" y="1008"/>
                    <a:pt x="28" y="1033"/>
                  </a:cubicBezTo>
                  <a:cubicBezTo>
                    <a:pt x="30" y="1034"/>
                    <a:pt x="32" y="1035"/>
                    <a:pt x="34" y="1035"/>
                  </a:cubicBezTo>
                  <a:cubicBezTo>
                    <a:pt x="82" y="1035"/>
                    <a:pt x="311" y="832"/>
                    <a:pt x="569" y="564"/>
                  </a:cubicBezTo>
                  <a:cubicBezTo>
                    <a:pt x="840" y="281"/>
                    <a:pt x="1039" y="30"/>
                    <a:pt x="1013" y="3"/>
                  </a:cubicBezTo>
                  <a:cubicBezTo>
                    <a:pt x="1012" y="2"/>
                    <a:pt x="1009" y="1"/>
                    <a:pt x="1007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8"/>
            <p:cNvSpPr/>
            <p:nvPr/>
          </p:nvSpPr>
          <p:spPr>
            <a:xfrm>
              <a:off x="8981925" y="4845100"/>
              <a:ext cx="32325" cy="77575"/>
            </a:xfrm>
            <a:custGeom>
              <a:avLst/>
              <a:gdLst/>
              <a:ahLst/>
              <a:cxnLst/>
              <a:rect l="l" t="t" r="r" b="b"/>
              <a:pathLst>
                <a:path w="1293" h="3103" extrusionOk="0">
                  <a:moveTo>
                    <a:pt x="538" y="1"/>
                  </a:moveTo>
                  <a:cubicBezTo>
                    <a:pt x="537" y="1"/>
                    <a:pt x="536" y="1"/>
                    <a:pt x="536" y="2"/>
                  </a:cubicBezTo>
                  <a:cubicBezTo>
                    <a:pt x="520" y="19"/>
                    <a:pt x="683" y="158"/>
                    <a:pt x="845" y="448"/>
                  </a:cubicBezTo>
                  <a:cubicBezTo>
                    <a:pt x="1008" y="731"/>
                    <a:pt x="1154" y="1190"/>
                    <a:pt x="1070" y="1686"/>
                  </a:cubicBezTo>
                  <a:cubicBezTo>
                    <a:pt x="986" y="2182"/>
                    <a:pt x="696" y="2567"/>
                    <a:pt x="450" y="2781"/>
                  </a:cubicBezTo>
                  <a:cubicBezTo>
                    <a:pt x="200" y="3001"/>
                    <a:pt x="1" y="3079"/>
                    <a:pt x="11" y="3100"/>
                  </a:cubicBezTo>
                  <a:cubicBezTo>
                    <a:pt x="11" y="3101"/>
                    <a:pt x="14" y="3102"/>
                    <a:pt x="18" y="3102"/>
                  </a:cubicBezTo>
                  <a:cubicBezTo>
                    <a:pt x="58" y="3102"/>
                    <a:pt x="259" y="3045"/>
                    <a:pt x="510" y="2854"/>
                  </a:cubicBezTo>
                  <a:cubicBezTo>
                    <a:pt x="785" y="2648"/>
                    <a:pt x="1110" y="2245"/>
                    <a:pt x="1203" y="1709"/>
                  </a:cubicBezTo>
                  <a:cubicBezTo>
                    <a:pt x="1292" y="1171"/>
                    <a:pt x="1118" y="684"/>
                    <a:pt x="926" y="398"/>
                  </a:cubicBezTo>
                  <a:cubicBezTo>
                    <a:pt x="741" y="119"/>
                    <a:pt x="559" y="1"/>
                    <a:pt x="53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8"/>
            <p:cNvSpPr/>
            <p:nvPr/>
          </p:nvSpPr>
          <p:spPr>
            <a:xfrm>
              <a:off x="8985200" y="4907775"/>
              <a:ext cx="53850" cy="111950"/>
            </a:xfrm>
            <a:custGeom>
              <a:avLst/>
              <a:gdLst/>
              <a:ahLst/>
              <a:cxnLst/>
              <a:rect l="l" t="t" r="r" b="b"/>
              <a:pathLst>
                <a:path w="2154" h="4478" extrusionOk="0">
                  <a:moveTo>
                    <a:pt x="1510" y="0"/>
                  </a:moveTo>
                  <a:cubicBezTo>
                    <a:pt x="1494" y="0"/>
                    <a:pt x="1412" y="26"/>
                    <a:pt x="1286" y="94"/>
                  </a:cubicBezTo>
                  <a:cubicBezTo>
                    <a:pt x="1088" y="202"/>
                    <a:pt x="908" y="338"/>
                    <a:pt x="751" y="499"/>
                  </a:cubicBezTo>
                  <a:cubicBezTo>
                    <a:pt x="515" y="737"/>
                    <a:pt x="331" y="1021"/>
                    <a:pt x="206" y="1333"/>
                  </a:cubicBezTo>
                  <a:cubicBezTo>
                    <a:pt x="52" y="1717"/>
                    <a:pt x="1" y="2136"/>
                    <a:pt x="60" y="2545"/>
                  </a:cubicBezTo>
                  <a:cubicBezTo>
                    <a:pt x="182" y="3425"/>
                    <a:pt x="751" y="4087"/>
                    <a:pt x="1261" y="4342"/>
                  </a:cubicBezTo>
                  <a:cubicBezTo>
                    <a:pt x="1451" y="4438"/>
                    <a:pt x="1635" y="4478"/>
                    <a:pt x="1781" y="4478"/>
                  </a:cubicBezTo>
                  <a:cubicBezTo>
                    <a:pt x="1834" y="4478"/>
                    <a:pt x="1882" y="4473"/>
                    <a:pt x="1923" y="4463"/>
                  </a:cubicBezTo>
                  <a:cubicBezTo>
                    <a:pt x="2083" y="4432"/>
                    <a:pt x="2153" y="4370"/>
                    <a:pt x="2150" y="4366"/>
                  </a:cubicBezTo>
                  <a:cubicBezTo>
                    <a:pt x="2149" y="4364"/>
                    <a:pt x="2148" y="4364"/>
                    <a:pt x="2145" y="4364"/>
                  </a:cubicBezTo>
                  <a:cubicBezTo>
                    <a:pt x="2126" y="4364"/>
                    <a:pt x="2050" y="4400"/>
                    <a:pt x="1916" y="4411"/>
                  </a:cubicBezTo>
                  <a:cubicBezTo>
                    <a:pt x="1893" y="4414"/>
                    <a:pt x="1869" y="4415"/>
                    <a:pt x="1843" y="4415"/>
                  </a:cubicBezTo>
                  <a:cubicBezTo>
                    <a:pt x="1698" y="4415"/>
                    <a:pt x="1506" y="4371"/>
                    <a:pt x="1305" y="4259"/>
                  </a:cubicBezTo>
                  <a:cubicBezTo>
                    <a:pt x="836" y="3999"/>
                    <a:pt x="306" y="3358"/>
                    <a:pt x="192" y="2528"/>
                  </a:cubicBezTo>
                  <a:cubicBezTo>
                    <a:pt x="138" y="2139"/>
                    <a:pt x="181" y="1744"/>
                    <a:pt x="321" y="1377"/>
                  </a:cubicBezTo>
                  <a:cubicBezTo>
                    <a:pt x="435" y="1077"/>
                    <a:pt x="604" y="801"/>
                    <a:pt x="819" y="563"/>
                  </a:cubicBezTo>
                  <a:cubicBezTo>
                    <a:pt x="1194" y="157"/>
                    <a:pt x="1527" y="26"/>
                    <a:pt x="1512" y="1"/>
                  </a:cubicBezTo>
                  <a:cubicBezTo>
                    <a:pt x="1512" y="1"/>
                    <a:pt x="1511" y="0"/>
                    <a:pt x="1510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8"/>
            <p:cNvSpPr/>
            <p:nvPr/>
          </p:nvSpPr>
          <p:spPr>
            <a:xfrm>
              <a:off x="8968925" y="5016300"/>
              <a:ext cx="57150" cy="96675"/>
            </a:xfrm>
            <a:custGeom>
              <a:avLst/>
              <a:gdLst/>
              <a:ahLst/>
              <a:cxnLst/>
              <a:rect l="l" t="t" r="r" b="b"/>
              <a:pathLst>
                <a:path w="2286" h="3867" extrusionOk="0">
                  <a:moveTo>
                    <a:pt x="23" y="0"/>
                  </a:moveTo>
                  <a:cubicBezTo>
                    <a:pt x="13" y="0"/>
                    <a:pt x="8" y="1"/>
                    <a:pt x="8" y="4"/>
                  </a:cubicBezTo>
                  <a:cubicBezTo>
                    <a:pt x="0" y="27"/>
                    <a:pt x="275" y="83"/>
                    <a:pt x="660" y="298"/>
                  </a:cubicBezTo>
                  <a:cubicBezTo>
                    <a:pt x="1042" y="507"/>
                    <a:pt x="1529" y="909"/>
                    <a:pt x="1831" y="1506"/>
                  </a:cubicBezTo>
                  <a:cubicBezTo>
                    <a:pt x="2132" y="2105"/>
                    <a:pt x="2167" y="2734"/>
                    <a:pt x="2109" y="3166"/>
                  </a:cubicBezTo>
                  <a:cubicBezTo>
                    <a:pt x="2053" y="3603"/>
                    <a:pt x="1935" y="3857"/>
                    <a:pt x="1958" y="3866"/>
                  </a:cubicBezTo>
                  <a:cubicBezTo>
                    <a:pt x="1958" y="3866"/>
                    <a:pt x="1958" y="3866"/>
                    <a:pt x="1959" y="3866"/>
                  </a:cubicBezTo>
                  <a:cubicBezTo>
                    <a:pt x="1967" y="3866"/>
                    <a:pt x="2004" y="3807"/>
                    <a:pt x="2052" y="3694"/>
                  </a:cubicBezTo>
                  <a:cubicBezTo>
                    <a:pt x="2121" y="3528"/>
                    <a:pt x="2171" y="3356"/>
                    <a:pt x="2201" y="3181"/>
                  </a:cubicBezTo>
                  <a:cubicBezTo>
                    <a:pt x="2286" y="2739"/>
                    <a:pt x="2269" y="2075"/>
                    <a:pt x="1950" y="1446"/>
                  </a:cubicBezTo>
                  <a:cubicBezTo>
                    <a:pt x="1631" y="818"/>
                    <a:pt x="1110" y="409"/>
                    <a:pt x="704" y="215"/>
                  </a:cubicBezTo>
                  <a:cubicBezTo>
                    <a:pt x="544" y="133"/>
                    <a:pt x="375" y="71"/>
                    <a:pt x="202" y="29"/>
                  </a:cubicBezTo>
                  <a:cubicBezTo>
                    <a:pt x="112" y="9"/>
                    <a:pt x="50" y="0"/>
                    <a:pt x="23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ORKSHO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77861"/>
      </a:accent1>
      <a:accent2>
        <a:srgbClr val="FD8860"/>
      </a:accent2>
      <a:accent3>
        <a:srgbClr val="FFAD80"/>
      </a:accent3>
      <a:accent4>
        <a:srgbClr val="CC914A"/>
      </a:accent4>
      <a:accent5>
        <a:srgbClr val="E66043"/>
      </a:accent5>
      <a:accent6>
        <a:srgbClr val="6D392F"/>
      </a:accent6>
      <a:hlink>
        <a:srgbClr val="F5C8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255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Roboto Light</vt:lpstr>
      <vt:lpstr>Amatic SC</vt:lpstr>
      <vt:lpstr>Roboto</vt:lpstr>
      <vt:lpstr>Arial</vt:lpstr>
      <vt:lpstr>WORKSHOP</vt:lpstr>
      <vt:lpstr>SEMINAR KEGIATAN MAGANG MAHASISWA </vt:lpstr>
      <vt:lpstr>PROFIL REFACTORY</vt:lpstr>
      <vt:lpstr>PAPARAN KEGIATAN</vt:lpstr>
      <vt:lpstr>JADWAL KEGIATAN MAGANG</vt:lpstr>
      <vt:lpstr>PERMASALAHAN</vt:lpstr>
      <vt:lpstr>MANFAAT SISTEM </vt:lpstr>
      <vt:lpstr>PROSES BISNIS </vt:lpstr>
      <vt:lpstr>ERD – ENTITY RELATIONAL DIAGRAM</vt:lpstr>
      <vt:lpstr>DEMO PROJECT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KEGIATAN MAGANG MAHASISWA </dc:title>
  <dc:creator>A37f</dc:creator>
  <cp:lastModifiedBy>ACER</cp:lastModifiedBy>
  <cp:revision>19</cp:revision>
  <dcterms:created xsi:type="dcterms:W3CDTF">2020-12-08T00:20:17Z</dcterms:created>
  <dcterms:modified xsi:type="dcterms:W3CDTF">2021-07-09T14:25:05Z</dcterms:modified>
</cp:coreProperties>
</file>