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7" r:id="rId4"/>
  </p:sldMasterIdLst>
  <p:notesMasterIdLst>
    <p:notesMasterId r:id="rId9"/>
  </p:notesMasterIdLst>
  <p:sldIdLst>
    <p:sldId id="285" r:id="rId5"/>
    <p:sldId id="299" r:id="rId6"/>
    <p:sldId id="318" r:id="rId7"/>
    <p:sldId id="288" r:id="rId8"/>
  </p:sldIdLst>
  <p:sldSz cx="12192000" cy="6858000"/>
  <p:notesSz cx="6858000" cy="9144000"/>
  <p:embeddedFontLst>
    <p:embeddedFont>
      <p:font typeface="Century Gothic" panose="020B0502020202020204"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0687"/>
    <a:srgbClr val="CF0896"/>
    <a:srgbClr val="9E00A5"/>
    <a:srgbClr val="FF0066"/>
    <a:srgbClr val="AAAD39"/>
    <a:srgbClr val="C4FDFF"/>
    <a:srgbClr val="97E6E2"/>
    <a:srgbClr val="CEF5F3"/>
    <a:srgbClr val="FF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F286F7-7D6C-1741-F092-6D06F8BBFE2E}" v="1" dt="2024-07-04T07:12:23.128"/>
  </p1510:revLst>
</p1510:revInfo>
</file>

<file path=ppt/tableStyles.xml><?xml version="1.0" encoding="utf-8"?>
<a:tblStyleLst xmlns:a="http://schemas.openxmlformats.org/drawingml/2006/main" def="{139CA4C2-2A07-4CD8-A470-B23D2D07FFDE}">
  <a:tblStyle styleId="{139CA4C2-2A07-4CD8-A470-B23D2D07FFD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4.fntdata"/><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font" Target="fonts/font2.fntdata"/><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FR"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0">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01900C-2A1F-46F3-AFA5-DB7C997FFE5C}"/>
              </a:ext>
            </a:extLst>
          </p:cNvPr>
          <p:cNvSpPr>
            <a:spLocks noGrp="1"/>
          </p:cNvSpPr>
          <p:nvPr>
            <p:ph type="pic" sz="quarter" idx="12"/>
          </p:nvPr>
        </p:nvSpPr>
        <p:spPr>
          <a:xfrm>
            <a:off x="7531100" y="0"/>
            <a:ext cx="4660900" cy="6858000"/>
          </a:xfrm>
          <a:gradFill>
            <a:gsLst>
              <a:gs pos="100000">
                <a:srgbClr val="3163D8"/>
              </a:gs>
              <a:gs pos="0">
                <a:srgbClr val="9E00A5"/>
              </a:gs>
            </a:gsLst>
            <a:lin ang="8400000" scaled="0"/>
          </a:gradFill>
        </p:spPr>
        <p:txBody>
          <a:bodyPr/>
          <a:lstStyle>
            <a:lvl1pPr>
              <a:defRPr>
                <a:solidFill>
                  <a:srgbClr val="FFFFFF"/>
                </a:solidFill>
              </a:defRPr>
            </a:lvl1pPr>
          </a:lstStyle>
          <a:p>
            <a:endParaRPr lang="fr-FR"/>
          </a:p>
        </p:txBody>
      </p:sp>
      <p:sp>
        <p:nvSpPr>
          <p:cNvPr id="5" name="Rectangle 4">
            <a:extLst>
              <a:ext uri="{FF2B5EF4-FFF2-40B4-BE49-F238E27FC236}">
                <a16:creationId xmlns:a16="http://schemas.microsoft.com/office/drawing/2014/main" id="{69F4FAD4-305B-44B1-B9C5-EC04F328BEB8}"/>
              </a:ext>
            </a:extLst>
          </p:cNvPr>
          <p:cNvSpPr/>
          <p:nvPr userDrawn="1"/>
        </p:nvSpPr>
        <p:spPr>
          <a:xfrm>
            <a:off x="3437467" y="2616200"/>
            <a:ext cx="5232400" cy="812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extBox 14">
            <a:extLst>
              <a:ext uri="{FF2B5EF4-FFF2-40B4-BE49-F238E27FC236}">
                <a16:creationId xmlns:a16="http://schemas.microsoft.com/office/drawing/2014/main" id="{F4CC3596-7CF5-4A00-A128-947334B4792F}"/>
              </a:ext>
            </a:extLst>
          </p:cNvPr>
          <p:cNvSpPr txBox="1"/>
          <p:nvPr userDrawn="1"/>
        </p:nvSpPr>
        <p:spPr>
          <a:xfrm>
            <a:off x="437724" y="6263872"/>
            <a:ext cx="2067351" cy="400110"/>
          </a:xfrm>
          <a:prstGeom prst="rect">
            <a:avLst/>
          </a:prstGeom>
          <a:noFill/>
        </p:spPr>
        <p:txBody>
          <a:bodyPr wrap="square" rtlCol="0">
            <a:spAutoFit/>
          </a:bodyPr>
          <a:lstStyle/>
          <a:p>
            <a:r>
              <a:rPr lang="fr-FR" sz="2000">
                <a:latin typeface="Century Gothic" panose="020B0502020202020204" pitchFamily="34" charset="0"/>
              </a:rPr>
              <a:t>www.eufonie.fr</a:t>
            </a:r>
          </a:p>
        </p:txBody>
      </p:sp>
      <p:sp>
        <p:nvSpPr>
          <p:cNvPr id="8" name="Picture Placeholder 2">
            <a:extLst>
              <a:ext uri="{FF2B5EF4-FFF2-40B4-BE49-F238E27FC236}">
                <a16:creationId xmlns:a16="http://schemas.microsoft.com/office/drawing/2014/main" id="{E42FFF0D-F091-4511-A6B7-5919297C0B05}"/>
              </a:ext>
            </a:extLst>
          </p:cNvPr>
          <p:cNvSpPr>
            <a:spLocks noGrp="1"/>
          </p:cNvSpPr>
          <p:nvPr>
            <p:ph type="pic" sz="quarter" idx="13" hasCustomPrompt="1"/>
          </p:nvPr>
        </p:nvSpPr>
        <p:spPr>
          <a:xfrm>
            <a:off x="0" y="0"/>
            <a:ext cx="4508500" cy="4902200"/>
          </a:xfrm>
        </p:spPr>
        <p:txBody>
          <a:bodyPr anchor="ctr"/>
          <a:lstStyle>
            <a:lvl1pPr>
              <a:defRPr>
                <a:gradFill>
                  <a:gsLst>
                    <a:gs pos="100000">
                      <a:srgbClr val="3163D8"/>
                    </a:gs>
                    <a:gs pos="0">
                      <a:srgbClr val="9E00A5"/>
                    </a:gs>
                  </a:gsLst>
                  <a:lin ang="8400000" scaled="0"/>
                </a:gradFill>
              </a:defRPr>
            </a:lvl1pPr>
          </a:lstStyle>
          <a:p>
            <a:r>
              <a:rPr lang="fr-FR"/>
              <a:t>Icon thème</a:t>
            </a:r>
          </a:p>
        </p:txBody>
      </p:sp>
      <p:pic>
        <p:nvPicPr>
          <p:cNvPr id="9" name="Picture 8">
            <a:extLst>
              <a:ext uri="{FF2B5EF4-FFF2-40B4-BE49-F238E27FC236}">
                <a16:creationId xmlns:a16="http://schemas.microsoft.com/office/drawing/2014/main" id="{B75E64EF-87F8-4228-949F-A60C682BC416}"/>
              </a:ext>
            </a:extLst>
          </p:cNvPr>
          <p:cNvPicPr>
            <a:picLocks noChangeAspect="1"/>
          </p:cNvPicPr>
          <p:nvPr userDrawn="1"/>
        </p:nvPicPr>
        <p:blipFill>
          <a:blip r:embed="rId2"/>
          <a:stretch>
            <a:fillRect/>
          </a:stretch>
        </p:blipFill>
        <p:spPr>
          <a:xfrm>
            <a:off x="3539151" y="1634594"/>
            <a:ext cx="3917452" cy="1369327"/>
          </a:xfrm>
          <a:prstGeom prst="rect">
            <a:avLst/>
          </a:prstGeom>
        </p:spPr>
      </p:pic>
      <p:sp>
        <p:nvSpPr>
          <p:cNvPr id="10" name="Text Placeholder 26">
            <a:extLst>
              <a:ext uri="{FF2B5EF4-FFF2-40B4-BE49-F238E27FC236}">
                <a16:creationId xmlns:a16="http://schemas.microsoft.com/office/drawing/2014/main" id="{C7934138-639D-4FA6-A730-63EC58BCEDE3}"/>
              </a:ext>
            </a:extLst>
          </p:cNvPr>
          <p:cNvSpPr>
            <a:spLocks noGrp="1"/>
          </p:cNvSpPr>
          <p:nvPr>
            <p:ph type="body" sz="quarter" idx="10" hasCustomPrompt="1"/>
          </p:nvPr>
        </p:nvSpPr>
        <p:spPr>
          <a:xfrm>
            <a:off x="3520297" y="3032202"/>
            <a:ext cx="4010803" cy="622168"/>
          </a:xfrm>
        </p:spPr>
        <p:txBody>
          <a:bodyPr>
            <a:noAutofit/>
          </a:bodyPr>
          <a:lstStyle>
            <a:lvl1pPr marL="0" indent="0">
              <a:buNone/>
              <a:defRPr sz="3600">
                <a:solidFill>
                  <a:srgbClr val="212121"/>
                </a:solidFill>
              </a:defRPr>
            </a:lvl1pPr>
          </a:lstStyle>
          <a:p>
            <a:pPr lvl="0"/>
            <a:r>
              <a:rPr lang="en-US" err="1"/>
              <a:t>Insérez</a:t>
            </a:r>
            <a:r>
              <a:rPr lang="en-US"/>
              <a:t> un </a:t>
            </a:r>
            <a:r>
              <a:rPr lang="en-US" err="1"/>
              <a:t>titre</a:t>
            </a:r>
            <a:endParaRPr lang="en-US"/>
          </a:p>
        </p:txBody>
      </p:sp>
      <p:sp>
        <p:nvSpPr>
          <p:cNvPr id="11" name="Text Placeholder 26">
            <a:extLst>
              <a:ext uri="{FF2B5EF4-FFF2-40B4-BE49-F238E27FC236}">
                <a16:creationId xmlns:a16="http://schemas.microsoft.com/office/drawing/2014/main" id="{CC9DEEA7-59D5-46A8-846B-DAA0EA4E6639}"/>
              </a:ext>
            </a:extLst>
          </p:cNvPr>
          <p:cNvSpPr>
            <a:spLocks noGrp="1"/>
          </p:cNvSpPr>
          <p:nvPr>
            <p:ph type="body" sz="quarter" idx="11" hasCustomPrompt="1"/>
          </p:nvPr>
        </p:nvSpPr>
        <p:spPr>
          <a:xfrm>
            <a:off x="7531100" y="3032202"/>
            <a:ext cx="1056718" cy="622168"/>
          </a:xfrm>
        </p:spPr>
        <p:txBody>
          <a:bodyPr>
            <a:noAutofit/>
          </a:bodyPr>
          <a:lstStyle>
            <a:lvl1pPr marL="0" indent="0">
              <a:buNone/>
              <a:defRPr sz="3600">
                <a:solidFill>
                  <a:schemeClr val="bg2"/>
                </a:solidFill>
              </a:defRPr>
            </a:lvl1pPr>
          </a:lstStyle>
          <a:p>
            <a:pPr lvl="0"/>
            <a:r>
              <a:rPr lang="en-US" err="1"/>
              <a:t>titre</a:t>
            </a:r>
            <a:endParaRPr lang="en-US"/>
          </a:p>
        </p:txBody>
      </p:sp>
      <p:sp>
        <p:nvSpPr>
          <p:cNvPr id="12" name="Picture Placeholder 4">
            <a:extLst>
              <a:ext uri="{FF2B5EF4-FFF2-40B4-BE49-F238E27FC236}">
                <a16:creationId xmlns:a16="http://schemas.microsoft.com/office/drawing/2014/main" id="{813D55C2-C36E-45DD-A7AE-82973048FCCA}"/>
              </a:ext>
            </a:extLst>
          </p:cNvPr>
          <p:cNvSpPr>
            <a:spLocks noGrp="1"/>
          </p:cNvSpPr>
          <p:nvPr>
            <p:ph type="pic" sz="quarter" idx="14" hasCustomPrompt="1"/>
          </p:nvPr>
        </p:nvSpPr>
        <p:spPr>
          <a:xfrm>
            <a:off x="3920596" y="3888551"/>
            <a:ext cx="3146425" cy="1025525"/>
          </a:xfrm>
        </p:spPr>
        <p:txBody>
          <a:bodyPr>
            <a:normAutofit/>
          </a:bodyPr>
          <a:lstStyle>
            <a:lvl1pPr>
              <a:defRPr sz="2000"/>
            </a:lvl1pPr>
          </a:lstStyle>
          <a:p>
            <a:r>
              <a:rPr lang="fr-FR"/>
              <a:t>Insérez le logo du client</a:t>
            </a:r>
          </a:p>
        </p:txBody>
      </p:sp>
    </p:spTree>
    <p:extLst>
      <p:ext uri="{BB962C8B-B14F-4D97-AF65-F5344CB8AC3E}">
        <p14:creationId xmlns:p14="http://schemas.microsoft.com/office/powerpoint/2010/main" val="125387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79_Title Slide" preserve="1" userDrawn="1">
  <p:cSld name="09">
    <p:spTree>
      <p:nvGrpSpPr>
        <p:cNvPr id="1" name="Shape 82"/>
        <p:cNvGrpSpPr/>
        <p:nvPr/>
      </p:nvGrpSpPr>
      <p:grpSpPr>
        <a:xfrm>
          <a:off x="0" y="0"/>
          <a:ext cx="0" cy="0"/>
          <a:chOff x="0" y="0"/>
          <a:chExt cx="0" cy="0"/>
        </a:xfrm>
      </p:grpSpPr>
      <p:pic>
        <p:nvPicPr>
          <p:cNvPr id="7" name="Picture 6">
            <a:extLst>
              <a:ext uri="{FF2B5EF4-FFF2-40B4-BE49-F238E27FC236}">
                <a16:creationId xmlns:a16="http://schemas.microsoft.com/office/drawing/2014/main" id="{6B1BB60F-3AC3-4FFD-A370-9003E1180D98}"/>
              </a:ext>
            </a:extLst>
          </p:cNvPr>
          <p:cNvPicPr>
            <a:picLocks noChangeAspect="1"/>
          </p:cNvPicPr>
          <p:nvPr userDrawn="1"/>
        </p:nvPicPr>
        <p:blipFill>
          <a:blip r:embed="rId2"/>
          <a:stretch>
            <a:fillRect/>
          </a:stretch>
        </p:blipFill>
        <p:spPr>
          <a:xfrm>
            <a:off x="9887763" y="151646"/>
            <a:ext cx="1776338" cy="620910"/>
          </a:xfrm>
          <a:prstGeom prst="rect">
            <a:avLst/>
          </a:prstGeom>
        </p:spPr>
      </p:pic>
      <p:sp>
        <p:nvSpPr>
          <p:cNvPr id="9" name="Text Placeholder 14">
            <a:extLst>
              <a:ext uri="{FF2B5EF4-FFF2-40B4-BE49-F238E27FC236}">
                <a16:creationId xmlns:a16="http://schemas.microsoft.com/office/drawing/2014/main" id="{6E88A9AB-1A3C-4616-807A-CA5A1789CAAB}"/>
              </a:ext>
            </a:extLst>
          </p:cNvPr>
          <p:cNvSpPr>
            <a:spLocks noGrp="1"/>
          </p:cNvSpPr>
          <p:nvPr>
            <p:ph type="body" sz="quarter" idx="10" hasCustomPrompt="1"/>
          </p:nvPr>
        </p:nvSpPr>
        <p:spPr>
          <a:xfrm>
            <a:off x="1939724" y="2139026"/>
            <a:ext cx="9724377" cy="620910"/>
          </a:xfrm>
        </p:spPr>
        <p:txBody>
          <a:bodyPr>
            <a:noAutofit/>
          </a:bodyPr>
          <a:lstStyle>
            <a:lvl1pPr marL="0" indent="0">
              <a:buNone/>
              <a:defRPr sz="1600" b="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pic>
        <p:nvPicPr>
          <p:cNvPr id="10" name="Picture 9">
            <a:extLst>
              <a:ext uri="{FF2B5EF4-FFF2-40B4-BE49-F238E27FC236}">
                <a16:creationId xmlns:a16="http://schemas.microsoft.com/office/drawing/2014/main" id="{4BC1173D-57DD-4707-BB12-7F30A64D83DF}"/>
              </a:ext>
            </a:extLst>
          </p:cNvPr>
          <p:cNvPicPr>
            <a:picLocks noChangeAspect="1"/>
          </p:cNvPicPr>
          <p:nvPr userDrawn="1"/>
        </p:nvPicPr>
        <p:blipFill>
          <a:blip r:embed="rId3"/>
          <a:stretch>
            <a:fillRect/>
          </a:stretch>
        </p:blipFill>
        <p:spPr>
          <a:xfrm>
            <a:off x="8705850" y="3429000"/>
            <a:ext cx="3486150" cy="3429000"/>
          </a:xfrm>
          <a:prstGeom prst="rect">
            <a:avLst/>
          </a:prstGeom>
        </p:spPr>
      </p:pic>
      <p:sp>
        <p:nvSpPr>
          <p:cNvPr id="17" name="Text Placeholder 14">
            <a:extLst>
              <a:ext uri="{FF2B5EF4-FFF2-40B4-BE49-F238E27FC236}">
                <a16:creationId xmlns:a16="http://schemas.microsoft.com/office/drawing/2014/main" id="{E5BB4E6D-62B7-46A1-82F4-B41AA35B23D7}"/>
              </a:ext>
            </a:extLst>
          </p:cNvPr>
          <p:cNvSpPr>
            <a:spLocks noGrp="1"/>
          </p:cNvSpPr>
          <p:nvPr>
            <p:ph type="body" sz="quarter" idx="12" hasCustomPrompt="1"/>
          </p:nvPr>
        </p:nvSpPr>
        <p:spPr>
          <a:xfrm>
            <a:off x="1939724" y="2992809"/>
            <a:ext cx="9724377" cy="620910"/>
          </a:xfrm>
        </p:spPr>
        <p:txBody>
          <a:bodyPr>
            <a:noAutofit/>
          </a:bodyPr>
          <a:lstStyle>
            <a:lvl1pPr marL="0" indent="0">
              <a:buNone/>
              <a:defRPr sz="1600" b="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
        <p:nvSpPr>
          <p:cNvPr id="18" name="Text Placeholder 14">
            <a:extLst>
              <a:ext uri="{FF2B5EF4-FFF2-40B4-BE49-F238E27FC236}">
                <a16:creationId xmlns:a16="http://schemas.microsoft.com/office/drawing/2014/main" id="{1010960B-715A-4CF9-A1D5-5B2C1EC7ED6B}"/>
              </a:ext>
            </a:extLst>
          </p:cNvPr>
          <p:cNvSpPr>
            <a:spLocks noGrp="1"/>
          </p:cNvSpPr>
          <p:nvPr>
            <p:ph type="body" sz="quarter" idx="13" hasCustomPrompt="1"/>
          </p:nvPr>
        </p:nvSpPr>
        <p:spPr>
          <a:xfrm>
            <a:off x="1939724" y="3842191"/>
            <a:ext cx="9724377" cy="620910"/>
          </a:xfrm>
        </p:spPr>
        <p:txBody>
          <a:bodyPr>
            <a:noAutofit/>
          </a:bodyPr>
          <a:lstStyle>
            <a:lvl1pPr marL="0" indent="0">
              <a:buNone/>
              <a:defRPr sz="1600" b="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
        <p:nvSpPr>
          <p:cNvPr id="19" name="Text Placeholder 14">
            <a:extLst>
              <a:ext uri="{FF2B5EF4-FFF2-40B4-BE49-F238E27FC236}">
                <a16:creationId xmlns:a16="http://schemas.microsoft.com/office/drawing/2014/main" id="{D1B2DF81-E654-457E-8138-2D611408167E}"/>
              </a:ext>
            </a:extLst>
          </p:cNvPr>
          <p:cNvSpPr>
            <a:spLocks noGrp="1"/>
          </p:cNvSpPr>
          <p:nvPr>
            <p:ph type="body" sz="quarter" idx="14" hasCustomPrompt="1"/>
          </p:nvPr>
        </p:nvSpPr>
        <p:spPr>
          <a:xfrm>
            <a:off x="1939724" y="4691573"/>
            <a:ext cx="9724377" cy="620910"/>
          </a:xfrm>
        </p:spPr>
        <p:txBody>
          <a:bodyPr>
            <a:noAutofit/>
          </a:bodyPr>
          <a:lstStyle>
            <a:lvl1pPr marL="0" indent="0">
              <a:buNone/>
              <a:defRPr sz="1600" b="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
        <p:nvSpPr>
          <p:cNvPr id="20" name="Text Placeholder 14">
            <a:extLst>
              <a:ext uri="{FF2B5EF4-FFF2-40B4-BE49-F238E27FC236}">
                <a16:creationId xmlns:a16="http://schemas.microsoft.com/office/drawing/2014/main" id="{D58C11D7-1726-4DE6-A5AB-EB95A8803D54}"/>
              </a:ext>
            </a:extLst>
          </p:cNvPr>
          <p:cNvSpPr>
            <a:spLocks noGrp="1"/>
          </p:cNvSpPr>
          <p:nvPr>
            <p:ph type="body" sz="quarter" idx="15" hasCustomPrompt="1"/>
          </p:nvPr>
        </p:nvSpPr>
        <p:spPr>
          <a:xfrm>
            <a:off x="1939724" y="5540955"/>
            <a:ext cx="9724377" cy="620910"/>
          </a:xfrm>
        </p:spPr>
        <p:txBody>
          <a:bodyPr>
            <a:noAutofit/>
          </a:bodyPr>
          <a:lstStyle>
            <a:lvl1pPr marL="0" indent="0">
              <a:buNone/>
              <a:defRPr sz="1600" b="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
        <p:nvSpPr>
          <p:cNvPr id="11" name="Title 9">
            <a:extLst>
              <a:ext uri="{FF2B5EF4-FFF2-40B4-BE49-F238E27FC236}">
                <a16:creationId xmlns:a16="http://schemas.microsoft.com/office/drawing/2014/main" id="{77A535DD-0352-494E-A854-F8D53E5AEA4D}"/>
              </a:ext>
            </a:extLst>
          </p:cNvPr>
          <p:cNvSpPr>
            <a:spLocks noGrp="1"/>
          </p:cNvSpPr>
          <p:nvPr>
            <p:ph type="title"/>
          </p:nvPr>
        </p:nvSpPr>
        <p:spPr>
          <a:xfrm>
            <a:off x="3467100" y="549381"/>
            <a:ext cx="5257800" cy="446350"/>
          </a:xfrm>
        </p:spPr>
        <p:txBody>
          <a:bodyPr>
            <a:normAutofit/>
          </a:bodyPr>
          <a:lstStyle>
            <a:lvl1pPr algn="ctr">
              <a:defRPr sz="2800">
                <a:gradFill>
                  <a:gsLst>
                    <a:gs pos="100000">
                      <a:srgbClr val="3163D8"/>
                    </a:gs>
                    <a:gs pos="0">
                      <a:schemeClr val="bg1"/>
                    </a:gs>
                  </a:gsLst>
                  <a:lin ang="2700000" scaled="0"/>
                </a:gradFill>
              </a:defRPr>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F0713CF2-3A8B-467F-A8E5-C6FA41335D6E}"/>
              </a:ext>
            </a:extLst>
          </p:cNvPr>
          <p:cNvSpPr>
            <a:spLocks noGrp="1"/>
          </p:cNvSpPr>
          <p:nvPr>
            <p:ph type="pic" sz="quarter" idx="16" hasCustomPrompt="1"/>
          </p:nvPr>
        </p:nvSpPr>
        <p:spPr>
          <a:xfrm>
            <a:off x="1257300" y="2150336"/>
            <a:ext cx="609600" cy="609600"/>
          </a:xfrm>
        </p:spPr>
        <p:txBody>
          <a:bodyPr>
            <a:normAutofit/>
          </a:bodyPr>
          <a:lstStyle>
            <a:lvl1pPr>
              <a:defRPr sz="1400">
                <a:solidFill>
                  <a:srgbClr val="9E00A5"/>
                </a:solidFill>
              </a:defRPr>
            </a:lvl1pPr>
          </a:lstStyle>
          <a:p>
            <a:r>
              <a:rPr lang="fr-FR" err="1"/>
              <a:t>ico</a:t>
            </a:r>
            <a:endParaRPr lang="fr-FR"/>
          </a:p>
        </p:txBody>
      </p:sp>
      <p:sp>
        <p:nvSpPr>
          <p:cNvPr id="13" name="Picture Placeholder 2">
            <a:extLst>
              <a:ext uri="{FF2B5EF4-FFF2-40B4-BE49-F238E27FC236}">
                <a16:creationId xmlns:a16="http://schemas.microsoft.com/office/drawing/2014/main" id="{FD85BF8E-647D-48E6-8A91-48107EEFC7FB}"/>
              </a:ext>
            </a:extLst>
          </p:cNvPr>
          <p:cNvSpPr>
            <a:spLocks noGrp="1"/>
          </p:cNvSpPr>
          <p:nvPr>
            <p:ph type="pic" sz="quarter" idx="17" hasCustomPrompt="1"/>
          </p:nvPr>
        </p:nvSpPr>
        <p:spPr>
          <a:xfrm>
            <a:off x="1257300" y="2998464"/>
            <a:ext cx="609600" cy="609600"/>
          </a:xfrm>
        </p:spPr>
        <p:txBody>
          <a:bodyPr>
            <a:normAutofit/>
          </a:bodyPr>
          <a:lstStyle>
            <a:lvl1pPr>
              <a:defRPr sz="1400">
                <a:solidFill>
                  <a:srgbClr val="9E00A5"/>
                </a:solidFill>
              </a:defRPr>
            </a:lvl1pPr>
          </a:lstStyle>
          <a:p>
            <a:r>
              <a:rPr lang="fr-FR" err="1"/>
              <a:t>ico</a:t>
            </a:r>
            <a:endParaRPr lang="fr-FR"/>
          </a:p>
        </p:txBody>
      </p:sp>
      <p:sp>
        <p:nvSpPr>
          <p:cNvPr id="22" name="Picture Placeholder 2">
            <a:extLst>
              <a:ext uri="{FF2B5EF4-FFF2-40B4-BE49-F238E27FC236}">
                <a16:creationId xmlns:a16="http://schemas.microsoft.com/office/drawing/2014/main" id="{C80D3335-A36B-41B8-AD1E-F8AAC8210726}"/>
              </a:ext>
            </a:extLst>
          </p:cNvPr>
          <p:cNvSpPr>
            <a:spLocks noGrp="1"/>
          </p:cNvSpPr>
          <p:nvPr>
            <p:ph type="pic" sz="quarter" idx="21" hasCustomPrompt="1"/>
          </p:nvPr>
        </p:nvSpPr>
        <p:spPr>
          <a:xfrm>
            <a:off x="1257300" y="3853501"/>
            <a:ext cx="609600" cy="609600"/>
          </a:xfrm>
        </p:spPr>
        <p:txBody>
          <a:bodyPr>
            <a:normAutofit/>
          </a:bodyPr>
          <a:lstStyle>
            <a:lvl1pPr>
              <a:defRPr sz="1400">
                <a:solidFill>
                  <a:srgbClr val="9E00A5"/>
                </a:solidFill>
              </a:defRPr>
            </a:lvl1pPr>
          </a:lstStyle>
          <a:p>
            <a:r>
              <a:rPr lang="fr-FR" err="1"/>
              <a:t>ico</a:t>
            </a:r>
            <a:endParaRPr lang="fr-FR"/>
          </a:p>
        </p:txBody>
      </p:sp>
      <p:sp>
        <p:nvSpPr>
          <p:cNvPr id="23" name="Picture Placeholder 2">
            <a:extLst>
              <a:ext uri="{FF2B5EF4-FFF2-40B4-BE49-F238E27FC236}">
                <a16:creationId xmlns:a16="http://schemas.microsoft.com/office/drawing/2014/main" id="{D8422885-AEFF-4797-B2F7-D58B134D48CF}"/>
              </a:ext>
            </a:extLst>
          </p:cNvPr>
          <p:cNvSpPr>
            <a:spLocks noGrp="1"/>
          </p:cNvSpPr>
          <p:nvPr>
            <p:ph type="pic" sz="quarter" idx="22" hasCustomPrompt="1"/>
          </p:nvPr>
        </p:nvSpPr>
        <p:spPr>
          <a:xfrm>
            <a:off x="1257300" y="4708538"/>
            <a:ext cx="609600" cy="609600"/>
          </a:xfrm>
        </p:spPr>
        <p:txBody>
          <a:bodyPr>
            <a:normAutofit/>
          </a:bodyPr>
          <a:lstStyle>
            <a:lvl1pPr>
              <a:defRPr sz="1400">
                <a:solidFill>
                  <a:srgbClr val="9E00A5"/>
                </a:solidFill>
              </a:defRPr>
            </a:lvl1pPr>
          </a:lstStyle>
          <a:p>
            <a:r>
              <a:rPr lang="fr-FR" err="1"/>
              <a:t>ico</a:t>
            </a:r>
            <a:endParaRPr lang="fr-FR"/>
          </a:p>
        </p:txBody>
      </p:sp>
      <p:sp>
        <p:nvSpPr>
          <p:cNvPr id="24" name="Picture Placeholder 2">
            <a:extLst>
              <a:ext uri="{FF2B5EF4-FFF2-40B4-BE49-F238E27FC236}">
                <a16:creationId xmlns:a16="http://schemas.microsoft.com/office/drawing/2014/main" id="{D610C436-D032-47E3-94AC-A740EEE30DA3}"/>
              </a:ext>
            </a:extLst>
          </p:cNvPr>
          <p:cNvSpPr>
            <a:spLocks noGrp="1"/>
          </p:cNvSpPr>
          <p:nvPr>
            <p:ph type="pic" sz="quarter" idx="23" hasCustomPrompt="1"/>
          </p:nvPr>
        </p:nvSpPr>
        <p:spPr>
          <a:xfrm>
            <a:off x="1257300" y="5552265"/>
            <a:ext cx="609600" cy="609600"/>
          </a:xfrm>
        </p:spPr>
        <p:txBody>
          <a:bodyPr>
            <a:normAutofit/>
          </a:bodyPr>
          <a:lstStyle>
            <a:lvl1pPr>
              <a:defRPr sz="1400">
                <a:solidFill>
                  <a:srgbClr val="9E00A5"/>
                </a:solidFill>
              </a:defRPr>
            </a:lvl1pPr>
          </a:lstStyle>
          <a:p>
            <a:r>
              <a:rPr lang="fr-FR" err="1"/>
              <a:t>ico</a:t>
            </a:r>
            <a:endParaRPr lang="fr-FR"/>
          </a:p>
        </p:txBody>
      </p:sp>
      <p:sp>
        <p:nvSpPr>
          <p:cNvPr id="30" name="Text Placeholder 14">
            <a:extLst>
              <a:ext uri="{FF2B5EF4-FFF2-40B4-BE49-F238E27FC236}">
                <a16:creationId xmlns:a16="http://schemas.microsoft.com/office/drawing/2014/main" id="{756520A3-812D-4680-A51D-FD8A7547A66F}"/>
              </a:ext>
            </a:extLst>
          </p:cNvPr>
          <p:cNvSpPr>
            <a:spLocks noGrp="1"/>
          </p:cNvSpPr>
          <p:nvPr>
            <p:ph type="body" sz="quarter" idx="20" hasCustomPrompt="1"/>
          </p:nvPr>
        </p:nvSpPr>
        <p:spPr>
          <a:xfrm>
            <a:off x="1603248" y="1264383"/>
            <a:ext cx="8985504" cy="607089"/>
          </a:xfrm>
        </p:spPr>
        <p:txBody>
          <a:bodyPr>
            <a:noAutofit/>
          </a:bodyPr>
          <a:lstStyle>
            <a:lvl1pPr marL="0" indent="0" algn="ctr">
              <a:buNone/>
              <a:defRPr sz="1600" b="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Tree>
    <p:extLst>
      <p:ext uri="{BB962C8B-B14F-4D97-AF65-F5344CB8AC3E}">
        <p14:creationId xmlns:p14="http://schemas.microsoft.com/office/powerpoint/2010/main" val="3941109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07_Title Slide" preserve="1" userDrawn="1">
  <p:cSld name="10">
    <p:spTree>
      <p:nvGrpSpPr>
        <p:cNvPr id="1" name="Shape 83"/>
        <p:cNvGrpSpPr/>
        <p:nvPr/>
      </p:nvGrpSpPr>
      <p:grpSpPr>
        <a:xfrm>
          <a:off x="0" y="0"/>
          <a:ext cx="0" cy="0"/>
          <a:chOff x="0" y="0"/>
          <a:chExt cx="0" cy="0"/>
        </a:xfrm>
      </p:grpSpPr>
      <p:pic>
        <p:nvPicPr>
          <p:cNvPr id="9" name="Picture 8">
            <a:extLst>
              <a:ext uri="{FF2B5EF4-FFF2-40B4-BE49-F238E27FC236}">
                <a16:creationId xmlns:a16="http://schemas.microsoft.com/office/drawing/2014/main" id="{89F4F280-A549-4F1D-84D3-E15C50511BDE}"/>
              </a:ext>
            </a:extLst>
          </p:cNvPr>
          <p:cNvPicPr>
            <a:picLocks noChangeAspect="1"/>
          </p:cNvPicPr>
          <p:nvPr userDrawn="1"/>
        </p:nvPicPr>
        <p:blipFill>
          <a:blip r:embed="rId2"/>
          <a:stretch>
            <a:fillRect/>
          </a:stretch>
        </p:blipFill>
        <p:spPr>
          <a:xfrm>
            <a:off x="9887763" y="151646"/>
            <a:ext cx="1776338" cy="620910"/>
          </a:xfrm>
          <a:prstGeom prst="rect">
            <a:avLst/>
          </a:prstGeom>
        </p:spPr>
      </p:pic>
      <p:sp>
        <p:nvSpPr>
          <p:cNvPr id="10" name="Title 9">
            <a:extLst>
              <a:ext uri="{FF2B5EF4-FFF2-40B4-BE49-F238E27FC236}">
                <a16:creationId xmlns:a16="http://schemas.microsoft.com/office/drawing/2014/main" id="{3D9CCDF9-F513-4EF8-A9E5-E95ACD1CDFF4}"/>
              </a:ext>
            </a:extLst>
          </p:cNvPr>
          <p:cNvSpPr>
            <a:spLocks noGrp="1"/>
          </p:cNvSpPr>
          <p:nvPr>
            <p:ph type="title"/>
          </p:nvPr>
        </p:nvSpPr>
        <p:spPr>
          <a:xfrm>
            <a:off x="3467100" y="549381"/>
            <a:ext cx="5257800" cy="446350"/>
          </a:xfrm>
        </p:spPr>
        <p:txBody>
          <a:bodyPr>
            <a:normAutofit/>
          </a:bodyPr>
          <a:lstStyle>
            <a:lvl1pPr algn="ctr">
              <a:defRPr sz="2800">
                <a:gradFill>
                  <a:gsLst>
                    <a:gs pos="100000">
                      <a:srgbClr val="3163D8"/>
                    </a:gs>
                    <a:gs pos="0">
                      <a:schemeClr val="bg1"/>
                    </a:gs>
                  </a:gsLst>
                  <a:lin ang="2700000" scaled="0"/>
                </a:gradFill>
              </a:defRPr>
            </a:lvl1pPr>
          </a:lstStyle>
          <a:p>
            <a:r>
              <a:rPr lang="en-US"/>
              <a:t>Click to edit Master title style</a:t>
            </a:r>
            <a:endParaRPr lang="fr-FR"/>
          </a:p>
        </p:txBody>
      </p:sp>
      <p:sp>
        <p:nvSpPr>
          <p:cNvPr id="30" name="Text Placeholder 14">
            <a:extLst>
              <a:ext uri="{FF2B5EF4-FFF2-40B4-BE49-F238E27FC236}">
                <a16:creationId xmlns:a16="http://schemas.microsoft.com/office/drawing/2014/main" id="{C30E742E-7025-4911-AC16-67A10C428F47}"/>
              </a:ext>
            </a:extLst>
          </p:cNvPr>
          <p:cNvSpPr>
            <a:spLocks noGrp="1"/>
          </p:cNvSpPr>
          <p:nvPr>
            <p:ph type="body" sz="quarter" idx="20" hasCustomPrompt="1"/>
          </p:nvPr>
        </p:nvSpPr>
        <p:spPr>
          <a:xfrm>
            <a:off x="1603248" y="1264383"/>
            <a:ext cx="8985504" cy="607089"/>
          </a:xfrm>
        </p:spPr>
        <p:txBody>
          <a:bodyPr>
            <a:noAutofit/>
          </a:bodyPr>
          <a:lstStyle>
            <a:lvl1pPr marL="0" indent="0" algn="ctr">
              <a:buNone/>
              <a:defRPr sz="1600" b="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
        <p:nvSpPr>
          <p:cNvPr id="3" name="Picture Placeholder 2">
            <a:extLst>
              <a:ext uri="{FF2B5EF4-FFF2-40B4-BE49-F238E27FC236}">
                <a16:creationId xmlns:a16="http://schemas.microsoft.com/office/drawing/2014/main" id="{73AE8B0C-A2B8-46E5-A4A7-E99A031B49D0}"/>
              </a:ext>
            </a:extLst>
          </p:cNvPr>
          <p:cNvSpPr>
            <a:spLocks noGrp="1"/>
          </p:cNvSpPr>
          <p:nvPr>
            <p:ph type="pic" sz="quarter" idx="21" hasCustomPrompt="1"/>
          </p:nvPr>
        </p:nvSpPr>
        <p:spPr>
          <a:xfrm>
            <a:off x="1539843" y="2661351"/>
            <a:ext cx="541338" cy="541338"/>
          </a:xfrm>
        </p:spPr>
        <p:txBody>
          <a:bodyPr>
            <a:normAutofit/>
          </a:bodyPr>
          <a:lstStyle>
            <a:lvl1pPr>
              <a:defRPr sz="1400">
                <a:solidFill>
                  <a:srgbClr val="9E00A5"/>
                </a:solidFill>
              </a:defRPr>
            </a:lvl1pPr>
          </a:lstStyle>
          <a:p>
            <a:r>
              <a:rPr lang="fr-FR" err="1"/>
              <a:t>ico</a:t>
            </a:r>
            <a:endParaRPr lang="fr-FR"/>
          </a:p>
        </p:txBody>
      </p:sp>
      <p:sp>
        <p:nvSpPr>
          <p:cNvPr id="19" name="Picture Placeholder 2">
            <a:extLst>
              <a:ext uri="{FF2B5EF4-FFF2-40B4-BE49-F238E27FC236}">
                <a16:creationId xmlns:a16="http://schemas.microsoft.com/office/drawing/2014/main" id="{C2774423-7533-49E0-8D18-D53AD1BB9DA0}"/>
              </a:ext>
            </a:extLst>
          </p:cNvPr>
          <p:cNvSpPr>
            <a:spLocks noGrp="1"/>
          </p:cNvSpPr>
          <p:nvPr>
            <p:ph type="pic" sz="quarter" idx="22" hasCustomPrompt="1"/>
          </p:nvPr>
        </p:nvSpPr>
        <p:spPr>
          <a:xfrm>
            <a:off x="4425219" y="2661351"/>
            <a:ext cx="541338" cy="541338"/>
          </a:xfrm>
        </p:spPr>
        <p:txBody>
          <a:bodyPr>
            <a:normAutofit/>
          </a:bodyPr>
          <a:lstStyle>
            <a:lvl1pPr>
              <a:defRPr sz="1400">
                <a:solidFill>
                  <a:srgbClr val="9E00A5"/>
                </a:solidFill>
              </a:defRPr>
            </a:lvl1pPr>
          </a:lstStyle>
          <a:p>
            <a:r>
              <a:rPr lang="fr-FR" err="1"/>
              <a:t>ico</a:t>
            </a:r>
            <a:endParaRPr lang="fr-FR"/>
          </a:p>
        </p:txBody>
      </p:sp>
      <p:sp>
        <p:nvSpPr>
          <p:cNvPr id="20" name="Picture Placeholder 2">
            <a:extLst>
              <a:ext uri="{FF2B5EF4-FFF2-40B4-BE49-F238E27FC236}">
                <a16:creationId xmlns:a16="http://schemas.microsoft.com/office/drawing/2014/main" id="{014F614C-0AEA-463F-82EA-7C369FD0BC1C}"/>
              </a:ext>
            </a:extLst>
          </p:cNvPr>
          <p:cNvSpPr>
            <a:spLocks noGrp="1"/>
          </p:cNvSpPr>
          <p:nvPr>
            <p:ph type="pic" sz="quarter" idx="23" hasCustomPrompt="1"/>
          </p:nvPr>
        </p:nvSpPr>
        <p:spPr>
          <a:xfrm>
            <a:off x="7310595" y="2661351"/>
            <a:ext cx="541338" cy="541338"/>
          </a:xfrm>
        </p:spPr>
        <p:txBody>
          <a:bodyPr>
            <a:normAutofit/>
          </a:bodyPr>
          <a:lstStyle>
            <a:lvl1pPr>
              <a:defRPr sz="1400">
                <a:solidFill>
                  <a:srgbClr val="9E00A5"/>
                </a:solidFill>
              </a:defRPr>
            </a:lvl1pPr>
          </a:lstStyle>
          <a:p>
            <a:r>
              <a:rPr lang="fr-FR" err="1"/>
              <a:t>ico</a:t>
            </a:r>
            <a:endParaRPr lang="fr-FR"/>
          </a:p>
        </p:txBody>
      </p:sp>
      <p:sp>
        <p:nvSpPr>
          <p:cNvPr id="21" name="Picture Placeholder 2">
            <a:extLst>
              <a:ext uri="{FF2B5EF4-FFF2-40B4-BE49-F238E27FC236}">
                <a16:creationId xmlns:a16="http://schemas.microsoft.com/office/drawing/2014/main" id="{F175C607-663D-42D9-9A9E-313C7A620648}"/>
              </a:ext>
            </a:extLst>
          </p:cNvPr>
          <p:cNvSpPr>
            <a:spLocks noGrp="1"/>
          </p:cNvSpPr>
          <p:nvPr>
            <p:ph type="pic" sz="quarter" idx="24" hasCustomPrompt="1"/>
          </p:nvPr>
        </p:nvSpPr>
        <p:spPr>
          <a:xfrm>
            <a:off x="10190836" y="2661351"/>
            <a:ext cx="541338" cy="541338"/>
          </a:xfrm>
        </p:spPr>
        <p:txBody>
          <a:bodyPr>
            <a:normAutofit/>
          </a:bodyPr>
          <a:lstStyle>
            <a:lvl1pPr>
              <a:defRPr sz="1400">
                <a:solidFill>
                  <a:srgbClr val="9E00A5"/>
                </a:solidFill>
              </a:defRPr>
            </a:lvl1pPr>
          </a:lstStyle>
          <a:p>
            <a:r>
              <a:rPr lang="fr-FR" err="1"/>
              <a:t>ico</a:t>
            </a:r>
            <a:endParaRPr lang="fr-FR"/>
          </a:p>
        </p:txBody>
      </p:sp>
      <p:sp>
        <p:nvSpPr>
          <p:cNvPr id="33" name="Text Placeholder 14">
            <a:extLst>
              <a:ext uri="{FF2B5EF4-FFF2-40B4-BE49-F238E27FC236}">
                <a16:creationId xmlns:a16="http://schemas.microsoft.com/office/drawing/2014/main" id="{D0BEA2F9-F160-473B-8626-153CA240C1E5}"/>
              </a:ext>
            </a:extLst>
          </p:cNvPr>
          <p:cNvSpPr>
            <a:spLocks noGrp="1"/>
          </p:cNvSpPr>
          <p:nvPr>
            <p:ph type="body" sz="quarter" idx="25" hasCustomPrompt="1"/>
          </p:nvPr>
        </p:nvSpPr>
        <p:spPr>
          <a:xfrm>
            <a:off x="818558" y="3878487"/>
            <a:ext cx="1983910" cy="2623913"/>
          </a:xfrm>
        </p:spPr>
        <p:txBody>
          <a:bodyPr>
            <a:noAutofit/>
          </a:bodyPr>
          <a:lstStyle>
            <a:lvl1pPr marL="0" indent="0" algn="ctr">
              <a:buNone/>
              <a:defRPr sz="1200" b="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
        <p:nvSpPr>
          <p:cNvPr id="35" name="Text Placeholder 14">
            <a:extLst>
              <a:ext uri="{FF2B5EF4-FFF2-40B4-BE49-F238E27FC236}">
                <a16:creationId xmlns:a16="http://schemas.microsoft.com/office/drawing/2014/main" id="{74584A64-7129-4E92-9629-702902CA317B}"/>
              </a:ext>
            </a:extLst>
          </p:cNvPr>
          <p:cNvSpPr>
            <a:spLocks noGrp="1"/>
          </p:cNvSpPr>
          <p:nvPr>
            <p:ph type="body" sz="quarter" idx="26" hasCustomPrompt="1"/>
          </p:nvPr>
        </p:nvSpPr>
        <p:spPr>
          <a:xfrm>
            <a:off x="3722625" y="3878487"/>
            <a:ext cx="1983910" cy="2623913"/>
          </a:xfrm>
        </p:spPr>
        <p:txBody>
          <a:bodyPr>
            <a:noAutofit/>
          </a:bodyPr>
          <a:lstStyle>
            <a:lvl1pPr marL="0" indent="0" algn="ctr">
              <a:buNone/>
              <a:defRPr sz="1200" b="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
        <p:nvSpPr>
          <p:cNvPr id="39" name="Text Placeholder 14">
            <a:extLst>
              <a:ext uri="{FF2B5EF4-FFF2-40B4-BE49-F238E27FC236}">
                <a16:creationId xmlns:a16="http://schemas.microsoft.com/office/drawing/2014/main" id="{4B8F2100-554B-4FDD-B085-970CB966D68B}"/>
              </a:ext>
            </a:extLst>
          </p:cNvPr>
          <p:cNvSpPr>
            <a:spLocks noGrp="1"/>
          </p:cNvSpPr>
          <p:nvPr>
            <p:ph type="body" sz="quarter" idx="27" hasCustomPrompt="1"/>
          </p:nvPr>
        </p:nvSpPr>
        <p:spPr>
          <a:xfrm>
            <a:off x="6626691" y="3878487"/>
            <a:ext cx="1983910" cy="2623913"/>
          </a:xfrm>
        </p:spPr>
        <p:txBody>
          <a:bodyPr>
            <a:noAutofit/>
          </a:bodyPr>
          <a:lstStyle>
            <a:lvl1pPr marL="0" indent="0" algn="ctr">
              <a:buNone/>
              <a:defRPr sz="1200" b="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
        <p:nvSpPr>
          <p:cNvPr id="41" name="Text Placeholder 14">
            <a:extLst>
              <a:ext uri="{FF2B5EF4-FFF2-40B4-BE49-F238E27FC236}">
                <a16:creationId xmlns:a16="http://schemas.microsoft.com/office/drawing/2014/main" id="{0C827D54-EF2C-4455-8B44-7A804723DC69}"/>
              </a:ext>
            </a:extLst>
          </p:cNvPr>
          <p:cNvSpPr>
            <a:spLocks noGrp="1"/>
          </p:cNvSpPr>
          <p:nvPr>
            <p:ph type="body" sz="quarter" idx="28" hasCustomPrompt="1"/>
          </p:nvPr>
        </p:nvSpPr>
        <p:spPr>
          <a:xfrm>
            <a:off x="9530755" y="3878487"/>
            <a:ext cx="1983910" cy="2623913"/>
          </a:xfrm>
        </p:spPr>
        <p:txBody>
          <a:bodyPr>
            <a:noAutofit/>
          </a:bodyPr>
          <a:lstStyle>
            <a:lvl1pPr marL="0" indent="0" algn="ctr">
              <a:buNone/>
              <a:defRPr sz="1200" b="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
        <p:nvSpPr>
          <p:cNvPr id="44" name="Text Placeholder 14">
            <a:extLst>
              <a:ext uri="{FF2B5EF4-FFF2-40B4-BE49-F238E27FC236}">
                <a16:creationId xmlns:a16="http://schemas.microsoft.com/office/drawing/2014/main" id="{94573DA8-DBCB-4ED6-9BCB-C203E61B9C6A}"/>
              </a:ext>
            </a:extLst>
          </p:cNvPr>
          <p:cNvSpPr>
            <a:spLocks noGrp="1"/>
          </p:cNvSpPr>
          <p:nvPr>
            <p:ph type="body" sz="quarter" idx="29" hasCustomPrompt="1"/>
          </p:nvPr>
        </p:nvSpPr>
        <p:spPr>
          <a:xfrm>
            <a:off x="818558" y="3429000"/>
            <a:ext cx="1983910" cy="449487"/>
          </a:xfrm>
        </p:spPr>
        <p:txBody>
          <a:bodyPr anchor="ctr">
            <a:noAutofit/>
          </a:bodyPr>
          <a:lstStyle>
            <a:lvl1pPr marL="0" indent="0" algn="ctr">
              <a:buNone/>
              <a:defRPr sz="1400" b="1">
                <a:gradFill>
                  <a:gsLst>
                    <a:gs pos="0">
                      <a:srgbClr val="3163D8"/>
                    </a:gs>
                    <a:gs pos="100000">
                      <a:srgbClr val="9E00A5"/>
                    </a:gs>
                  </a:gsLst>
                  <a:lin ang="9120000" scaled="0"/>
                </a:gra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err="1"/>
              <a:t>Titre</a:t>
            </a:r>
            <a:endParaRPr lang="en-US"/>
          </a:p>
        </p:txBody>
      </p:sp>
      <p:sp>
        <p:nvSpPr>
          <p:cNvPr id="45" name="Text Placeholder 14">
            <a:extLst>
              <a:ext uri="{FF2B5EF4-FFF2-40B4-BE49-F238E27FC236}">
                <a16:creationId xmlns:a16="http://schemas.microsoft.com/office/drawing/2014/main" id="{C74148AE-C644-4346-9C3F-8F41904DA139}"/>
              </a:ext>
            </a:extLst>
          </p:cNvPr>
          <p:cNvSpPr>
            <a:spLocks noGrp="1"/>
          </p:cNvSpPr>
          <p:nvPr>
            <p:ph type="body" sz="quarter" idx="30" hasCustomPrompt="1"/>
          </p:nvPr>
        </p:nvSpPr>
        <p:spPr>
          <a:xfrm>
            <a:off x="3728105" y="3429000"/>
            <a:ext cx="1983910" cy="449487"/>
          </a:xfrm>
        </p:spPr>
        <p:txBody>
          <a:bodyPr anchor="ctr">
            <a:noAutofit/>
          </a:bodyPr>
          <a:lstStyle>
            <a:lvl1pPr marL="0" indent="0" algn="ctr">
              <a:buNone/>
              <a:defRPr sz="1400" b="1">
                <a:gradFill>
                  <a:gsLst>
                    <a:gs pos="0">
                      <a:srgbClr val="3163D8"/>
                    </a:gs>
                    <a:gs pos="100000">
                      <a:srgbClr val="9E00A5"/>
                    </a:gs>
                  </a:gsLst>
                  <a:lin ang="9120000" scaled="0"/>
                </a:gra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err="1"/>
              <a:t>Titre</a:t>
            </a:r>
            <a:endParaRPr lang="en-US"/>
          </a:p>
        </p:txBody>
      </p:sp>
      <p:sp>
        <p:nvSpPr>
          <p:cNvPr id="48" name="Text Placeholder 14">
            <a:extLst>
              <a:ext uri="{FF2B5EF4-FFF2-40B4-BE49-F238E27FC236}">
                <a16:creationId xmlns:a16="http://schemas.microsoft.com/office/drawing/2014/main" id="{C86FC87D-5ED7-46A2-921D-968F19CE1993}"/>
              </a:ext>
            </a:extLst>
          </p:cNvPr>
          <p:cNvSpPr>
            <a:spLocks noGrp="1"/>
          </p:cNvSpPr>
          <p:nvPr>
            <p:ph type="body" sz="quarter" idx="31" hasCustomPrompt="1"/>
          </p:nvPr>
        </p:nvSpPr>
        <p:spPr>
          <a:xfrm>
            <a:off x="6617735" y="3429000"/>
            <a:ext cx="1983910" cy="449487"/>
          </a:xfrm>
        </p:spPr>
        <p:txBody>
          <a:bodyPr anchor="ctr">
            <a:noAutofit/>
          </a:bodyPr>
          <a:lstStyle>
            <a:lvl1pPr marL="0" indent="0" algn="ctr">
              <a:buNone/>
              <a:defRPr sz="1400" b="1">
                <a:gradFill>
                  <a:gsLst>
                    <a:gs pos="0">
                      <a:srgbClr val="3163D8"/>
                    </a:gs>
                    <a:gs pos="100000">
                      <a:srgbClr val="9E00A5"/>
                    </a:gs>
                  </a:gsLst>
                  <a:lin ang="9120000" scaled="0"/>
                </a:gra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err="1"/>
              <a:t>Titre</a:t>
            </a:r>
            <a:endParaRPr lang="en-US"/>
          </a:p>
        </p:txBody>
      </p:sp>
      <p:sp>
        <p:nvSpPr>
          <p:cNvPr id="49" name="Text Placeholder 14">
            <a:extLst>
              <a:ext uri="{FF2B5EF4-FFF2-40B4-BE49-F238E27FC236}">
                <a16:creationId xmlns:a16="http://schemas.microsoft.com/office/drawing/2014/main" id="{76C0009D-88B8-4A59-BF2B-9AE47A7163B7}"/>
              </a:ext>
            </a:extLst>
          </p:cNvPr>
          <p:cNvSpPr>
            <a:spLocks noGrp="1"/>
          </p:cNvSpPr>
          <p:nvPr>
            <p:ph type="body" sz="quarter" idx="32" hasCustomPrompt="1"/>
          </p:nvPr>
        </p:nvSpPr>
        <p:spPr>
          <a:xfrm>
            <a:off x="9520796" y="3429000"/>
            <a:ext cx="1983910" cy="449487"/>
          </a:xfrm>
        </p:spPr>
        <p:txBody>
          <a:bodyPr anchor="ctr">
            <a:noAutofit/>
          </a:bodyPr>
          <a:lstStyle>
            <a:lvl1pPr marL="0" indent="0" algn="ctr">
              <a:buNone/>
              <a:defRPr sz="1400" b="1">
                <a:gradFill>
                  <a:gsLst>
                    <a:gs pos="0">
                      <a:srgbClr val="3163D8"/>
                    </a:gs>
                    <a:gs pos="100000">
                      <a:srgbClr val="9E00A5"/>
                    </a:gs>
                  </a:gsLst>
                  <a:lin ang="9120000" scaled="0"/>
                </a:gra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err="1"/>
              <a:t>Titre</a:t>
            </a:r>
            <a:endParaRPr lang="en-US"/>
          </a:p>
        </p:txBody>
      </p:sp>
    </p:spTree>
    <p:extLst>
      <p:ext uri="{BB962C8B-B14F-4D97-AF65-F5344CB8AC3E}">
        <p14:creationId xmlns:p14="http://schemas.microsoft.com/office/powerpoint/2010/main" val="2278926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79_Title Slide" preserve="1" userDrawn="1">
  <p:cSld name="11">
    <p:spTree>
      <p:nvGrpSpPr>
        <p:cNvPr id="1" name="Shape 82"/>
        <p:cNvGrpSpPr/>
        <p:nvPr/>
      </p:nvGrpSpPr>
      <p:grpSpPr>
        <a:xfrm>
          <a:off x="0" y="0"/>
          <a:ext cx="0" cy="0"/>
          <a:chOff x="0" y="0"/>
          <a:chExt cx="0" cy="0"/>
        </a:xfrm>
      </p:grpSpPr>
      <p:pic>
        <p:nvPicPr>
          <p:cNvPr id="12" name="Picture 11">
            <a:extLst>
              <a:ext uri="{FF2B5EF4-FFF2-40B4-BE49-F238E27FC236}">
                <a16:creationId xmlns:a16="http://schemas.microsoft.com/office/drawing/2014/main" id="{A7285E16-F37C-4271-9C0F-02A27C63BE28}"/>
              </a:ext>
            </a:extLst>
          </p:cNvPr>
          <p:cNvPicPr>
            <a:picLocks noChangeAspect="1"/>
          </p:cNvPicPr>
          <p:nvPr userDrawn="1"/>
        </p:nvPicPr>
        <p:blipFill>
          <a:blip r:embed="rId2"/>
          <a:stretch>
            <a:fillRect/>
          </a:stretch>
        </p:blipFill>
        <p:spPr>
          <a:xfrm>
            <a:off x="9887763" y="151646"/>
            <a:ext cx="1776338" cy="620910"/>
          </a:xfrm>
          <a:prstGeom prst="rect">
            <a:avLst/>
          </a:prstGeom>
        </p:spPr>
      </p:pic>
      <p:sp>
        <p:nvSpPr>
          <p:cNvPr id="16" name="Picture Placeholder 15">
            <a:extLst>
              <a:ext uri="{FF2B5EF4-FFF2-40B4-BE49-F238E27FC236}">
                <a16:creationId xmlns:a16="http://schemas.microsoft.com/office/drawing/2014/main" id="{B92F3B87-DCB8-4D7B-9E21-2286060446A0}"/>
              </a:ext>
            </a:extLst>
          </p:cNvPr>
          <p:cNvSpPr>
            <a:spLocks noGrp="1" noChangeAspect="1"/>
          </p:cNvSpPr>
          <p:nvPr>
            <p:ph type="pic" sz="quarter" idx="10"/>
          </p:nvPr>
        </p:nvSpPr>
        <p:spPr>
          <a:xfrm>
            <a:off x="7777113" y="2130459"/>
            <a:ext cx="3886988" cy="3930976"/>
          </a:xfrm>
          <a:prstGeom prst="roundRect">
            <a:avLst>
              <a:gd name="adj" fmla="val 8825"/>
            </a:avLst>
          </a:prstGeom>
          <a:gradFill>
            <a:gsLst>
              <a:gs pos="100000">
                <a:srgbClr val="3163D8"/>
              </a:gs>
              <a:gs pos="0">
                <a:srgbClr val="9E00A5"/>
              </a:gs>
            </a:gsLst>
            <a:lin ang="8400000" scaled="0"/>
          </a:gradFill>
          <a:ln>
            <a:noFill/>
          </a:ln>
        </p:spPr>
        <p:style>
          <a:lnRef idx="2">
            <a:schemeClr val="accent3"/>
          </a:lnRef>
          <a:fillRef idx="1">
            <a:schemeClr val="lt1"/>
          </a:fillRef>
          <a:effectRef idx="0">
            <a:schemeClr val="accent3"/>
          </a:effectRef>
          <a:fontRef idx="minor">
            <a:schemeClr val="dk1"/>
          </a:fontRef>
        </p:style>
        <p:txBody>
          <a:bodyPr/>
          <a:lstStyle>
            <a:lvl1pPr>
              <a:defRPr>
                <a:solidFill>
                  <a:srgbClr val="FFFFFF"/>
                </a:solidFill>
              </a:defRPr>
            </a:lvl1pPr>
          </a:lstStyle>
          <a:p>
            <a:endParaRPr lang="fr-FR"/>
          </a:p>
        </p:txBody>
      </p:sp>
      <p:sp>
        <p:nvSpPr>
          <p:cNvPr id="26" name="Text Placeholder 25">
            <a:extLst>
              <a:ext uri="{FF2B5EF4-FFF2-40B4-BE49-F238E27FC236}">
                <a16:creationId xmlns:a16="http://schemas.microsoft.com/office/drawing/2014/main" id="{D83801DB-7D8F-446F-AF3D-A52F6AF07D5E}"/>
              </a:ext>
            </a:extLst>
          </p:cNvPr>
          <p:cNvSpPr>
            <a:spLocks noGrp="1"/>
          </p:cNvSpPr>
          <p:nvPr>
            <p:ph type="body" sz="quarter" idx="11" hasCustomPrompt="1"/>
          </p:nvPr>
        </p:nvSpPr>
        <p:spPr>
          <a:xfrm>
            <a:off x="528637" y="1733550"/>
            <a:ext cx="6236229" cy="738717"/>
          </a:xfrm>
        </p:spPr>
        <p:txBody>
          <a:bodyPr>
            <a:normAutofit/>
          </a:bodyPr>
          <a:lstStyle>
            <a:lvl1pPr>
              <a:defRPr sz="1600" b="0"/>
            </a:lvl1pPr>
          </a:lstStyle>
          <a:p>
            <a:pPr lvl="0"/>
            <a:r>
              <a:rPr lang="en-US"/>
              <a:t>Edit text styles</a:t>
            </a:r>
            <a:endParaRPr lang="fr-FR"/>
          </a:p>
        </p:txBody>
      </p:sp>
      <p:sp>
        <p:nvSpPr>
          <p:cNvPr id="13" name="Text Placeholder 25">
            <a:extLst>
              <a:ext uri="{FF2B5EF4-FFF2-40B4-BE49-F238E27FC236}">
                <a16:creationId xmlns:a16="http://schemas.microsoft.com/office/drawing/2014/main" id="{2C084788-E11C-47DF-8512-8D8B85B0A972}"/>
              </a:ext>
            </a:extLst>
          </p:cNvPr>
          <p:cNvSpPr>
            <a:spLocks noGrp="1"/>
          </p:cNvSpPr>
          <p:nvPr>
            <p:ph type="body" sz="quarter" idx="12" hasCustomPrompt="1"/>
          </p:nvPr>
        </p:nvSpPr>
        <p:spPr>
          <a:xfrm>
            <a:off x="2365903" y="2882774"/>
            <a:ext cx="5177897" cy="1418293"/>
          </a:xfrm>
        </p:spPr>
        <p:txBody>
          <a:bodyPr>
            <a:normAutofit/>
          </a:bodyPr>
          <a:lstStyle>
            <a:lvl1pPr>
              <a:defRPr sz="1600" b="0"/>
            </a:lvl1pPr>
          </a:lstStyle>
          <a:p>
            <a:pPr lvl="0"/>
            <a:r>
              <a:rPr lang="en-US"/>
              <a:t>Edit text styles</a:t>
            </a:r>
            <a:endParaRPr lang="fr-FR"/>
          </a:p>
        </p:txBody>
      </p:sp>
      <p:sp>
        <p:nvSpPr>
          <p:cNvPr id="14" name="Text Placeholder 25">
            <a:extLst>
              <a:ext uri="{FF2B5EF4-FFF2-40B4-BE49-F238E27FC236}">
                <a16:creationId xmlns:a16="http://schemas.microsoft.com/office/drawing/2014/main" id="{4CDFBBA3-0486-4BC7-BCD5-BCF6FC5D1F35}"/>
              </a:ext>
            </a:extLst>
          </p:cNvPr>
          <p:cNvSpPr>
            <a:spLocks noGrp="1"/>
          </p:cNvSpPr>
          <p:nvPr>
            <p:ph type="body" sz="quarter" idx="13" hasCustomPrompt="1"/>
          </p:nvPr>
        </p:nvSpPr>
        <p:spPr>
          <a:xfrm>
            <a:off x="2365902" y="4870387"/>
            <a:ext cx="5177897" cy="1418293"/>
          </a:xfrm>
        </p:spPr>
        <p:txBody>
          <a:bodyPr>
            <a:normAutofit/>
          </a:bodyPr>
          <a:lstStyle>
            <a:lvl1pPr>
              <a:defRPr sz="1600" b="0"/>
            </a:lvl1pPr>
          </a:lstStyle>
          <a:p>
            <a:pPr lvl="0"/>
            <a:r>
              <a:rPr lang="en-US"/>
              <a:t>Edit text styles</a:t>
            </a:r>
            <a:endParaRPr lang="fr-FR"/>
          </a:p>
        </p:txBody>
      </p:sp>
      <p:sp>
        <p:nvSpPr>
          <p:cNvPr id="7" name="Picture Placeholder 6">
            <a:extLst>
              <a:ext uri="{FF2B5EF4-FFF2-40B4-BE49-F238E27FC236}">
                <a16:creationId xmlns:a16="http://schemas.microsoft.com/office/drawing/2014/main" id="{CA71BBA0-982D-4EE2-94C6-EC9BB85D61B5}"/>
              </a:ext>
            </a:extLst>
          </p:cNvPr>
          <p:cNvSpPr>
            <a:spLocks noGrp="1"/>
          </p:cNvSpPr>
          <p:nvPr>
            <p:ph type="pic" sz="quarter" idx="14"/>
          </p:nvPr>
        </p:nvSpPr>
        <p:spPr>
          <a:xfrm>
            <a:off x="605683" y="2882774"/>
            <a:ext cx="1390864" cy="1392364"/>
          </a:xfrm>
        </p:spPr>
        <p:txBody>
          <a:bodyPr>
            <a:normAutofit/>
          </a:bodyPr>
          <a:lstStyle>
            <a:lvl1pPr>
              <a:defRPr sz="2000"/>
            </a:lvl1pPr>
          </a:lstStyle>
          <a:p>
            <a:endParaRPr lang="fr-FR"/>
          </a:p>
        </p:txBody>
      </p:sp>
      <p:sp>
        <p:nvSpPr>
          <p:cNvPr id="19" name="Picture Placeholder 6">
            <a:extLst>
              <a:ext uri="{FF2B5EF4-FFF2-40B4-BE49-F238E27FC236}">
                <a16:creationId xmlns:a16="http://schemas.microsoft.com/office/drawing/2014/main" id="{E9265AAE-9D59-4CBE-BA7B-AD4FF805291D}"/>
              </a:ext>
            </a:extLst>
          </p:cNvPr>
          <p:cNvSpPr>
            <a:spLocks noGrp="1"/>
          </p:cNvSpPr>
          <p:nvPr>
            <p:ph type="pic" sz="quarter" idx="15"/>
          </p:nvPr>
        </p:nvSpPr>
        <p:spPr>
          <a:xfrm>
            <a:off x="605683" y="4870387"/>
            <a:ext cx="1390864" cy="1392364"/>
          </a:xfrm>
        </p:spPr>
        <p:txBody>
          <a:bodyPr>
            <a:normAutofit/>
          </a:bodyPr>
          <a:lstStyle>
            <a:lvl1pPr>
              <a:defRPr sz="2000"/>
            </a:lvl1pPr>
          </a:lstStyle>
          <a:p>
            <a:endParaRPr lang="fr-FR"/>
          </a:p>
        </p:txBody>
      </p:sp>
      <p:sp>
        <p:nvSpPr>
          <p:cNvPr id="20" name="Title 9">
            <a:extLst>
              <a:ext uri="{FF2B5EF4-FFF2-40B4-BE49-F238E27FC236}">
                <a16:creationId xmlns:a16="http://schemas.microsoft.com/office/drawing/2014/main" id="{43B867CB-9A86-4931-8194-FE2B15460431}"/>
              </a:ext>
            </a:extLst>
          </p:cNvPr>
          <p:cNvSpPr>
            <a:spLocks noGrp="1"/>
          </p:cNvSpPr>
          <p:nvPr>
            <p:ph type="title"/>
          </p:nvPr>
        </p:nvSpPr>
        <p:spPr>
          <a:xfrm>
            <a:off x="3467100" y="549381"/>
            <a:ext cx="5257800" cy="446350"/>
          </a:xfrm>
        </p:spPr>
        <p:txBody>
          <a:bodyPr>
            <a:normAutofit/>
          </a:bodyPr>
          <a:lstStyle>
            <a:lvl1pPr algn="ctr">
              <a:defRPr sz="2800">
                <a:gradFill>
                  <a:gsLst>
                    <a:gs pos="100000">
                      <a:srgbClr val="3163D8"/>
                    </a:gs>
                    <a:gs pos="0">
                      <a:schemeClr val="bg1"/>
                    </a:gs>
                  </a:gsLst>
                  <a:lin ang="2700000" scaled="0"/>
                </a:gradFill>
              </a:defRPr>
            </a:lvl1pPr>
          </a:lstStyle>
          <a:p>
            <a:r>
              <a:rPr lang="en-US"/>
              <a:t>Click to edit Master title style</a:t>
            </a:r>
            <a:endParaRPr lang="fr-FR"/>
          </a:p>
        </p:txBody>
      </p:sp>
    </p:spTree>
    <p:extLst>
      <p:ext uri="{BB962C8B-B14F-4D97-AF65-F5344CB8AC3E}">
        <p14:creationId xmlns:p14="http://schemas.microsoft.com/office/powerpoint/2010/main" val="3429383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79_Title Slide" preserve="1" userDrawn="1">
  <p:cSld name="12">
    <p:spTree>
      <p:nvGrpSpPr>
        <p:cNvPr id="1" name="Shape 82"/>
        <p:cNvGrpSpPr/>
        <p:nvPr/>
      </p:nvGrpSpPr>
      <p:grpSpPr>
        <a:xfrm>
          <a:off x="0" y="0"/>
          <a:ext cx="0" cy="0"/>
          <a:chOff x="0" y="0"/>
          <a:chExt cx="0" cy="0"/>
        </a:xfrm>
      </p:grpSpPr>
      <p:pic>
        <p:nvPicPr>
          <p:cNvPr id="12" name="Picture 11">
            <a:extLst>
              <a:ext uri="{FF2B5EF4-FFF2-40B4-BE49-F238E27FC236}">
                <a16:creationId xmlns:a16="http://schemas.microsoft.com/office/drawing/2014/main" id="{A7285E16-F37C-4271-9C0F-02A27C63BE28}"/>
              </a:ext>
            </a:extLst>
          </p:cNvPr>
          <p:cNvPicPr>
            <a:picLocks noChangeAspect="1"/>
          </p:cNvPicPr>
          <p:nvPr userDrawn="1"/>
        </p:nvPicPr>
        <p:blipFill>
          <a:blip r:embed="rId2"/>
          <a:stretch>
            <a:fillRect/>
          </a:stretch>
        </p:blipFill>
        <p:spPr>
          <a:xfrm>
            <a:off x="9887763" y="151646"/>
            <a:ext cx="1776338" cy="620910"/>
          </a:xfrm>
          <a:prstGeom prst="rect">
            <a:avLst/>
          </a:prstGeom>
        </p:spPr>
      </p:pic>
      <p:sp>
        <p:nvSpPr>
          <p:cNvPr id="16" name="Picture Placeholder 15">
            <a:extLst>
              <a:ext uri="{FF2B5EF4-FFF2-40B4-BE49-F238E27FC236}">
                <a16:creationId xmlns:a16="http://schemas.microsoft.com/office/drawing/2014/main" id="{B92F3B87-DCB8-4D7B-9E21-2286060446A0}"/>
              </a:ext>
            </a:extLst>
          </p:cNvPr>
          <p:cNvSpPr>
            <a:spLocks noGrp="1" noChangeAspect="1"/>
          </p:cNvSpPr>
          <p:nvPr>
            <p:ph type="pic" sz="quarter" idx="10"/>
          </p:nvPr>
        </p:nvSpPr>
        <p:spPr>
          <a:xfrm>
            <a:off x="7777113" y="2130459"/>
            <a:ext cx="3886988" cy="3930976"/>
          </a:xfrm>
          <a:prstGeom prst="roundRect">
            <a:avLst>
              <a:gd name="adj" fmla="val 8825"/>
            </a:avLst>
          </a:prstGeom>
          <a:gradFill>
            <a:gsLst>
              <a:gs pos="100000">
                <a:srgbClr val="3163D8"/>
              </a:gs>
              <a:gs pos="0">
                <a:srgbClr val="9E00A5"/>
              </a:gs>
            </a:gsLst>
            <a:lin ang="8400000" scaled="0"/>
          </a:gradFill>
          <a:ln>
            <a:noFill/>
          </a:ln>
        </p:spPr>
        <p:style>
          <a:lnRef idx="2">
            <a:schemeClr val="accent3"/>
          </a:lnRef>
          <a:fillRef idx="1">
            <a:schemeClr val="lt1"/>
          </a:fillRef>
          <a:effectRef idx="0">
            <a:schemeClr val="accent3"/>
          </a:effectRef>
          <a:fontRef idx="minor">
            <a:schemeClr val="dk1"/>
          </a:fontRef>
        </p:style>
        <p:txBody>
          <a:bodyPr/>
          <a:lstStyle>
            <a:lvl1pPr>
              <a:defRPr>
                <a:solidFill>
                  <a:srgbClr val="FFFFFF"/>
                </a:solidFill>
              </a:defRPr>
            </a:lvl1pPr>
          </a:lstStyle>
          <a:p>
            <a:endParaRPr lang="fr-FR"/>
          </a:p>
        </p:txBody>
      </p:sp>
      <p:sp>
        <p:nvSpPr>
          <p:cNvPr id="26" name="Text Placeholder 25">
            <a:extLst>
              <a:ext uri="{FF2B5EF4-FFF2-40B4-BE49-F238E27FC236}">
                <a16:creationId xmlns:a16="http://schemas.microsoft.com/office/drawing/2014/main" id="{D83801DB-7D8F-446F-AF3D-A52F6AF07D5E}"/>
              </a:ext>
            </a:extLst>
          </p:cNvPr>
          <p:cNvSpPr>
            <a:spLocks noGrp="1"/>
          </p:cNvSpPr>
          <p:nvPr>
            <p:ph type="body" sz="quarter" idx="11" hasCustomPrompt="1"/>
          </p:nvPr>
        </p:nvSpPr>
        <p:spPr>
          <a:xfrm>
            <a:off x="256033" y="1297849"/>
            <a:ext cx="11521440" cy="540095"/>
          </a:xfrm>
        </p:spPr>
        <p:txBody>
          <a:bodyPr>
            <a:normAutofit/>
          </a:bodyPr>
          <a:lstStyle>
            <a:lvl1pPr>
              <a:defRPr sz="1600" b="0"/>
            </a:lvl1pPr>
          </a:lstStyle>
          <a:p>
            <a:pPr lvl="0"/>
            <a:r>
              <a:rPr lang="en-US"/>
              <a:t>Edit text styles</a:t>
            </a:r>
            <a:endParaRPr lang="fr-FR"/>
          </a:p>
        </p:txBody>
      </p:sp>
      <p:sp>
        <p:nvSpPr>
          <p:cNvPr id="13" name="Text Placeholder 25">
            <a:extLst>
              <a:ext uri="{FF2B5EF4-FFF2-40B4-BE49-F238E27FC236}">
                <a16:creationId xmlns:a16="http://schemas.microsoft.com/office/drawing/2014/main" id="{2C084788-E11C-47DF-8512-8D8B85B0A972}"/>
              </a:ext>
            </a:extLst>
          </p:cNvPr>
          <p:cNvSpPr>
            <a:spLocks noGrp="1"/>
          </p:cNvSpPr>
          <p:nvPr>
            <p:ph type="body" sz="quarter" idx="12" hasCustomPrompt="1"/>
          </p:nvPr>
        </p:nvSpPr>
        <p:spPr>
          <a:xfrm>
            <a:off x="1472185" y="2341396"/>
            <a:ext cx="6071614" cy="309159"/>
          </a:xfrm>
        </p:spPr>
        <p:txBody>
          <a:bodyPr>
            <a:normAutofit/>
          </a:bodyPr>
          <a:lstStyle>
            <a:lvl1pPr algn="ctr">
              <a:defRPr sz="1600" b="1">
                <a:gradFill>
                  <a:gsLst>
                    <a:gs pos="51000">
                      <a:srgbClr val="9E00A5"/>
                    </a:gs>
                    <a:gs pos="0">
                      <a:srgbClr val="3163D8"/>
                    </a:gs>
                  </a:gsLst>
                  <a:lin ang="8400000" scaled="0"/>
                </a:gradFill>
              </a:defRPr>
            </a:lvl1pPr>
          </a:lstStyle>
          <a:p>
            <a:pPr lvl="0"/>
            <a:r>
              <a:rPr lang="en-US"/>
              <a:t>Edit text styles</a:t>
            </a:r>
            <a:endParaRPr lang="fr-FR"/>
          </a:p>
        </p:txBody>
      </p:sp>
      <p:sp>
        <p:nvSpPr>
          <p:cNvPr id="14" name="Text Placeholder 25">
            <a:extLst>
              <a:ext uri="{FF2B5EF4-FFF2-40B4-BE49-F238E27FC236}">
                <a16:creationId xmlns:a16="http://schemas.microsoft.com/office/drawing/2014/main" id="{4CDFBBA3-0486-4BC7-BCD5-BCF6FC5D1F35}"/>
              </a:ext>
            </a:extLst>
          </p:cNvPr>
          <p:cNvSpPr>
            <a:spLocks noGrp="1"/>
          </p:cNvSpPr>
          <p:nvPr>
            <p:ph type="body" sz="quarter" idx="13" hasCustomPrompt="1"/>
          </p:nvPr>
        </p:nvSpPr>
        <p:spPr>
          <a:xfrm>
            <a:off x="1847088" y="2953513"/>
            <a:ext cx="5696711" cy="475487"/>
          </a:xfrm>
        </p:spPr>
        <p:txBody>
          <a:bodyPr>
            <a:normAutofit/>
          </a:bodyPr>
          <a:lstStyle>
            <a:lvl1pPr>
              <a:defRPr sz="1600" b="0"/>
            </a:lvl1pPr>
          </a:lstStyle>
          <a:p>
            <a:pPr lvl="0"/>
            <a:r>
              <a:rPr lang="en-US"/>
              <a:t>Edit text styles</a:t>
            </a:r>
            <a:endParaRPr lang="fr-FR"/>
          </a:p>
        </p:txBody>
      </p:sp>
      <p:sp>
        <p:nvSpPr>
          <p:cNvPr id="23" name="Text Placeholder 25">
            <a:extLst>
              <a:ext uri="{FF2B5EF4-FFF2-40B4-BE49-F238E27FC236}">
                <a16:creationId xmlns:a16="http://schemas.microsoft.com/office/drawing/2014/main" id="{01D835EB-7FF7-44E9-86C4-5DD696E505F1}"/>
              </a:ext>
            </a:extLst>
          </p:cNvPr>
          <p:cNvSpPr>
            <a:spLocks noGrp="1"/>
          </p:cNvSpPr>
          <p:nvPr>
            <p:ph type="body" sz="quarter" idx="14" hasCustomPrompt="1"/>
          </p:nvPr>
        </p:nvSpPr>
        <p:spPr>
          <a:xfrm>
            <a:off x="1872305" y="6264858"/>
            <a:ext cx="10197775" cy="309160"/>
          </a:xfrm>
        </p:spPr>
        <p:txBody>
          <a:bodyPr>
            <a:normAutofit/>
          </a:bodyPr>
          <a:lstStyle>
            <a:lvl1pPr>
              <a:defRPr sz="1600" b="0"/>
            </a:lvl1pPr>
          </a:lstStyle>
          <a:p>
            <a:pPr lvl="0"/>
            <a:r>
              <a:rPr lang="en-US"/>
              <a:t>Edit text styles</a:t>
            </a:r>
            <a:endParaRPr lang="fr-FR"/>
          </a:p>
        </p:txBody>
      </p:sp>
      <p:sp>
        <p:nvSpPr>
          <p:cNvPr id="24" name="Title 9">
            <a:extLst>
              <a:ext uri="{FF2B5EF4-FFF2-40B4-BE49-F238E27FC236}">
                <a16:creationId xmlns:a16="http://schemas.microsoft.com/office/drawing/2014/main" id="{7DB1C0F6-4CA7-4591-9FB2-03B88EA82F30}"/>
              </a:ext>
            </a:extLst>
          </p:cNvPr>
          <p:cNvSpPr>
            <a:spLocks noGrp="1"/>
          </p:cNvSpPr>
          <p:nvPr>
            <p:ph type="title"/>
          </p:nvPr>
        </p:nvSpPr>
        <p:spPr>
          <a:xfrm>
            <a:off x="3467100" y="549381"/>
            <a:ext cx="5257800" cy="446350"/>
          </a:xfrm>
        </p:spPr>
        <p:txBody>
          <a:bodyPr>
            <a:normAutofit/>
          </a:bodyPr>
          <a:lstStyle>
            <a:lvl1pPr algn="ctr">
              <a:defRPr sz="2800">
                <a:gradFill>
                  <a:gsLst>
                    <a:gs pos="100000">
                      <a:srgbClr val="3163D8"/>
                    </a:gs>
                    <a:gs pos="0">
                      <a:schemeClr val="bg1"/>
                    </a:gs>
                  </a:gsLst>
                  <a:lin ang="2700000" scaled="0"/>
                </a:gradFill>
              </a:defRPr>
            </a:lvl1pPr>
          </a:lstStyle>
          <a:p>
            <a:r>
              <a:rPr lang="en-US"/>
              <a:t>Click to edit Master title style</a:t>
            </a:r>
            <a:endParaRPr lang="fr-FR"/>
          </a:p>
        </p:txBody>
      </p:sp>
      <p:sp>
        <p:nvSpPr>
          <p:cNvPr id="9" name="Text Placeholder 25">
            <a:extLst>
              <a:ext uri="{FF2B5EF4-FFF2-40B4-BE49-F238E27FC236}">
                <a16:creationId xmlns:a16="http://schemas.microsoft.com/office/drawing/2014/main" id="{5E300AF8-177E-412F-95A5-293813DCA22D}"/>
              </a:ext>
            </a:extLst>
          </p:cNvPr>
          <p:cNvSpPr>
            <a:spLocks noGrp="1"/>
          </p:cNvSpPr>
          <p:nvPr>
            <p:ph type="body" sz="quarter" idx="15" hasCustomPrompt="1"/>
          </p:nvPr>
        </p:nvSpPr>
        <p:spPr>
          <a:xfrm>
            <a:off x="1847088" y="3575913"/>
            <a:ext cx="5696711" cy="475487"/>
          </a:xfrm>
        </p:spPr>
        <p:txBody>
          <a:bodyPr>
            <a:normAutofit/>
          </a:bodyPr>
          <a:lstStyle>
            <a:lvl1pPr>
              <a:defRPr sz="1600" b="0"/>
            </a:lvl1pPr>
          </a:lstStyle>
          <a:p>
            <a:pPr lvl="0"/>
            <a:r>
              <a:rPr lang="en-US"/>
              <a:t>Edit text styles</a:t>
            </a:r>
            <a:endParaRPr lang="fr-FR"/>
          </a:p>
        </p:txBody>
      </p:sp>
      <p:sp>
        <p:nvSpPr>
          <p:cNvPr id="10" name="Text Placeholder 25">
            <a:extLst>
              <a:ext uri="{FF2B5EF4-FFF2-40B4-BE49-F238E27FC236}">
                <a16:creationId xmlns:a16="http://schemas.microsoft.com/office/drawing/2014/main" id="{7FEAB841-F0C8-464D-A2BE-73CEA052397A}"/>
              </a:ext>
            </a:extLst>
          </p:cNvPr>
          <p:cNvSpPr>
            <a:spLocks noGrp="1"/>
          </p:cNvSpPr>
          <p:nvPr>
            <p:ph type="body" sz="quarter" idx="16" hasCustomPrompt="1"/>
          </p:nvPr>
        </p:nvSpPr>
        <p:spPr>
          <a:xfrm>
            <a:off x="1847088" y="4219963"/>
            <a:ext cx="5696711" cy="475487"/>
          </a:xfrm>
        </p:spPr>
        <p:txBody>
          <a:bodyPr>
            <a:normAutofit/>
          </a:bodyPr>
          <a:lstStyle>
            <a:lvl1pPr>
              <a:defRPr sz="1600" b="0"/>
            </a:lvl1pPr>
          </a:lstStyle>
          <a:p>
            <a:pPr lvl="0"/>
            <a:r>
              <a:rPr lang="en-US"/>
              <a:t>Edit text styles</a:t>
            </a:r>
            <a:endParaRPr lang="fr-FR"/>
          </a:p>
        </p:txBody>
      </p:sp>
      <p:sp>
        <p:nvSpPr>
          <p:cNvPr id="11" name="Text Placeholder 25">
            <a:extLst>
              <a:ext uri="{FF2B5EF4-FFF2-40B4-BE49-F238E27FC236}">
                <a16:creationId xmlns:a16="http://schemas.microsoft.com/office/drawing/2014/main" id="{7AF065CF-21D6-4D43-A0C9-BA26A543EAFF}"/>
              </a:ext>
            </a:extLst>
          </p:cNvPr>
          <p:cNvSpPr>
            <a:spLocks noGrp="1"/>
          </p:cNvSpPr>
          <p:nvPr>
            <p:ph type="body" sz="quarter" idx="17" hasCustomPrompt="1"/>
          </p:nvPr>
        </p:nvSpPr>
        <p:spPr>
          <a:xfrm>
            <a:off x="1847088" y="4864013"/>
            <a:ext cx="5696711" cy="475487"/>
          </a:xfrm>
        </p:spPr>
        <p:txBody>
          <a:bodyPr>
            <a:normAutofit/>
          </a:bodyPr>
          <a:lstStyle>
            <a:lvl1pPr>
              <a:defRPr sz="1600" b="0"/>
            </a:lvl1pPr>
          </a:lstStyle>
          <a:p>
            <a:pPr lvl="0"/>
            <a:r>
              <a:rPr lang="en-US"/>
              <a:t>Edit text styles</a:t>
            </a:r>
            <a:endParaRPr lang="fr-FR"/>
          </a:p>
        </p:txBody>
      </p:sp>
      <p:sp>
        <p:nvSpPr>
          <p:cNvPr id="18" name="Text Placeholder 25">
            <a:extLst>
              <a:ext uri="{FF2B5EF4-FFF2-40B4-BE49-F238E27FC236}">
                <a16:creationId xmlns:a16="http://schemas.microsoft.com/office/drawing/2014/main" id="{C6EDE015-BEC6-4658-91D2-B875E10582E6}"/>
              </a:ext>
            </a:extLst>
          </p:cNvPr>
          <p:cNvSpPr>
            <a:spLocks noGrp="1"/>
          </p:cNvSpPr>
          <p:nvPr>
            <p:ph type="body" sz="quarter" idx="18" hasCustomPrompt="1"/>
          </p:nvPr>
        </p:nvSpPr>
        <p:spPr>
          <a:xfrm>
            <a:off x="1847088" y="5508063"/>
            <a:ext cx="5696711" cy="475487"/>
          </a:xfrm>
        </p:spPr>
        <p:txBody>
          <a:bodyPr>
            <a:normAutofit/>
          </a:bodyPr>
          <a:lstStyle>
            <a:lvl1pPr>
              <a:defRPr sz="1600" b="0"/>
            </a:lvl1pPr>
          </a:lstStyle>
          <a:p>
            <a:pPr lvl="0"/>
            <a:r>
              <a:rPr lang="en-US"/>
              <a:t>Edit text styles</a:t>
            </a:r>
            <a:endParaRPr lang="fr-FR"/>
          </a:p>
        </p:txBody>
      </p:sp>
      <p:sp>
        <p:nvSpPr>
          <p:cNvPr id="3" name="Picture Placeholder 2">
            <a:extLst>
              <a:ext uri="{FF2B5EF4-FFF2-40B4-BE49-F238E27FC236}">
                <a16:creationId xmlns:a16="http://schemas.microsoft.com/office/drawing/2014/main" id="{D65195E4-07B6-4A76-965C-9B3FD73724F9}"/>
              </a:ext>
            </a:extLst>
          </p:cNvPr>
          <p:cNvSpPr>
            <a:spLocks noGrp="1"/>
          </p:cNvSpPr>
          <p:nvPr>
            <p:ph type="pic" sz="quarter" idx="19" hasCustomPrompt="1"/>
          </p:nvPr>
        </p:nvSpPr>
        <p:spPr>
          <a:xfrm>
            <a:off x="1244600" y="2953512"/>
            <a:ext cx="494537" cy="494537"/>
          </a:xfrm>
        </p:spPr>
        <p:txBody>
          <a:bodyPr>
            <a:normAutofit/>
          </a:bodyPr>
          <a:lstStyle>
            <a:lvl1pPr>
              <a:defRPr sz="900" b="1">
                <a:solidFill>
                  <a:srgbClr val="9E00A5"/>
                </a:solidFill>
              </a:defRPr>
            </a:lvl1pPr>
          </a:lstStyle>
          <a:p>
            <a:r>
              <a:rPr lang="fr-FR" err="1"/>
              <a:t>ico</a:t>
            </a:r>
            <a:endParaRPr lang="fr-FR"/>
          </a:p>
        </p:txBody>
      </p:sp>
      <p:sp>
        <p:nvSpPr>
          <p:cNvPr id="19" name="Picture Placeholder 2">
            <a:extLst>
              <a:ext uri="{FF2B5EF4-FFF2-40B4-BE49-F238E27FC236}">
                <a16:creationId xmlns:a16="http://schemas.microsoft.com/office/drawing/2014/main" id="{E12E7F51-3BDB-4279-8CF5-6AF53230FDAA}"/>
              </a:ext>
            </a:extLst>
          </p:cNvPr>
          <p:cNvSpPr>
            <a:spLocks noGrp="1"/>
          </p:cNvSpPr>
          <p:nvPr>
            <p:ph type="pic" sz="quarter" idx="20" hasCustomPrompt="1"/>
          </p:nvPr>
        </p:nvSpPr>
        <p:spPr>
          <a:xfrm>
            <a:off x="1244600" y="3575913"/>
            <a:ext cx="494537" cy="494537"/>
          </a:xfrm>
        </p:spPr>
        <p:txBody>
          <a:bodyPr>
            <a:normAutofit/>
          </a:bodyPr>
          <a:lstStyle>
            <a:lvl1pPr>
              <a:defRPr sz="900" b="1">
                <a:solidFill>
                  <a:srgbClr val="9E00A5"/>
                </a:solidFill>
              </a:defRPr>
            </a:lvl1pPr>
          </a:lstStyle>
          <a:p>
            <a:r>
              <a:rPr lang="fr-FR" err="1"/>
              <a:t>ico</a:t>
            </a:r>
            <a:endParaRPr lang="fr-FR"/>
          </a:p>
        </p:txBody>
      </p:sp>
      <p:sp>
        <p:nvSpPr>
          <p:cNvPr id="20" name="Picture Placeholder 2">
            <a:extLst>
              <a:ext uri="{FF2B5EF4-FFF2-40B4-BE49-F238E27FC236}">
                <a16:creationId xmlns:a16="http://schemas.microsoft.com/office/drawing/2014/main" id="{CB2496EA-18A0-4137-9168-91F22FD3ACB9}"/>
              </a:ext>
            </a:extLst>
          </p:cNvPr>
          <p:cNvSpPr>
            <a:spLocks noGrp="1"/>
          </p:cNvSpPr>
          <p:nvPr>
            <p:ph type="pic" sz="quarter" idx="21" hasCustomPrompt="1"/>
          </p:nvPr>
        </p:nvSpPr>
        <p:spPr>
          <a:xfrm>
            <a:off x="1244600" y="4198314"/>
            <a:ext cx="494537" cy="494537"/>
          </a:xfrm>
        </p:spPr>
        <p:txBody>
          <a:bodyPr>
            <a:normAutofit/>
          </a:bodyPr>
          <a:lstStyle>
            <a:lvl1pPr>
              <a:defRPr sz="900" b="1">
                <a:solidFill>
                  <a:srgbClr val="9E00A5"/>
                </a:solidFill>
              </a:defRPr>
            </a:lvl1pPr>
          </a:lstStyle>
          <a:p>
            <a:r>
              <a:rPr lang="fr-FR" err="1"/>
              <a:t>ico</a:t>
            </a:r>
            <a:endParaRPr lang="fr-FR"/>
          </a:p>
        </p:txBody>
      </p:sp>
      <p:sp>
        <p:nvSpPr>
          <p:cNvPr id="21" name="Picture Placeholder 2">
            <a:extLst>
              <a:ext uri="{FF2B5EF4-FFF2-40B4-BE49-F238E27FC236}">
                <a16:creationId xmlns:a16="http://schemas.microsoft.com/office/drawing/2014/main" id="{DA92E0B3-B4D4-4895-9BCE-0C9EBD636CBF}"/>
              </a:ext>
            </a:extLst>
          </p:cNvPr>
          <p:cNvSpPr>
            <a:spLocks noGrp="1"/>
          </p:cNvSpPr>
          <p:nvPr>
            <p:ph type="pic" sz="quarter" idx="22" hasCustomPrompt="1"/>
          </p:nvPr>
        </p:nvSpPr>
        <p:spPr>
          <a:xfrm>
            <a:off x="1244600" y="4864013"/>
            <a:ext cx="494537" cy="494537"/>
          </a:xfrm>
        </p:spPr>
        <p:txBody>
          <a:bodyPr>
            <a:normAutofit/>
          </a:bodyPr>
          <a:lstStyle>
            <a:lvl1pPr>
              <a:defRPr sz="900" b="1">
                <a:solidFill>
                  <a:srgbClr val="9E00A5"/>
                </a:solidFill>
              </a:defRPr>
            </a:lvl1pPr>
          </a:lstStyle>
          <a:p>
            <a:r>
              <a:rPr lang="fr-FR" err="1"/>
              <a:t>ico</a:t>
            </a:r>
            <a:endParaRPr lang="fr-FR"/>
          </a:p>
        </p:txBody>
      </p:sp>
      <p:sp>
        <p:nvSpPr>
          <p:cNvPr id="22" name="Picture Placeholder 2">
            <a:extLst>
              <a:ext uri="{FF2B5EF4-FFF2-40B4-BE49-F238E27FC236}">
                <a16:creationId xmlns:a16="http://schemas.microsoft.com/office/drawing/2014/main" id="{D91E3C2B-B4F9-4F78-AD06-62AA1A81392B}"/>
              </a:ext>
            </a:extLst>
          </p:cNvPr>
          <p:cNvSpPr>
            <a:spLocks noGrp="1"/>
          </p:cNvSpPr>
          <p:nvPr>
            <p:ph type="pic" sz="quarter" idx="23" hasCustomPrompt="1"/>
          </p:nvPr>
        </p:nvSpPr>
        <p:spPr>
          <a:xfrm>
            <a:off x="1244600" y="5508063"/>
            <a:ext cx="494537" cy="494537"/>
          </a:xfrm>
        </p:spPr>
        <p:txBody>
          <a:bodyPr>
            <a:normAutofit/>
          </a:bodyPr>
          <a:lstStyle>
            <a:lvl1pPr>
              <a:defRPr sz="900" b="1">
                <a:solidFill>
                  <a:srgbClr val="9E00A5"/>
                </a:solidFill>
              </a:defRPr>
            </a:lvl1pPr>
          </a:lstStyle>
          <a:p>
            <a:r>
              <a:rPr lang="fr-FR" err="1"/>
              <a:t>ico</a:t>
            </a:r>
            <a:endParaRPr lang="fr-FR"/>
          </a:p>
        </p:txBody>
      </p:sp>
      <p:sp>
        <p:nvSpPr>
          <p:cNvPr id="25" name="Picture Placeholder 2">
            <a:extLst>
              <a:ext uri="{FF2B5EF4-FFF2-40B4-BE49-F238E27FC236}">
                <a16:creationId xmlns:a16="http://schemas.microsoft.com/office/drawing/2014/main" id="{267F9D51-202A-4FEF-994C-153CD6DC0D98}"/>
              </a:ext>
            </a:extLst>
          </p:cNvPr>
          <p:cNvSpPr>
            <a:spLocks noGrp="1"/>
          </p:cNvSpPr>
          <p:nvPr>
            <p:ph type="pic" sz="quarter" idx="24" hasCustomPrompt="1"/>
          </p:nvPr>
        </p:nvSpPr>
        <p:spPr>
          <a:xfrm>
            <a:off x="1244600" y="6172169"/>
            <a:ext cx="494537" cy="494537"/>
          </a:xfrm>
        </p:spPr>
        <p:txBody>
          <a:bodyPr>
            <a:normAutofit/>
          </a:bodyPr>
          <a:lstStyle>
            <a:lvl1pPr>
              <a:defRPr sz="900" b="1">
                <a:solidFill>
                  <a:srgbClr val="9E00A5"/>
                </a:solidFill>
              </a:defRPr>
            </a:lvl1pPr>
          </a:lstStyle>
          <a:p>
            <a:r>
              <a:rPr lang="fr-FR" err="1"/>
              <a:t>ico</a:t>
            </a:r>
            <a:endParaRPr lang="fr-FR"/>
          </a:p>
        </p:txBody>
      </p:sp>
    </p:spTree>
    <p:extLst>
      <p:ext uri="{BB962C8B-B14F-4D97-AF65-F5344CB8AC3E}">
        <p14:creationId xmlns:p14="http://schemas.microsoft.com/office/powerpoint/2010/main" val="2992871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efault Slide" preserve="1" userDrawn="1">
  <p:cSld name="1_Default Slide">
    <p:spTree>
      <p:nvGrpSpPr>
        <p:cNvPr id="1" name="Shape 47"/>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3632215B-5EFD-4A72-B054-0F3F56FBB688}"/>
              </a:ext>
            </a:extLst>
          </p:cNvPr>
          <p:cNvSpPr>
            <a:spLocks noGrp="1"/>
          </p:cNvSpPr>
          <p:nvPr>
            <p:ph type="pic" sz="quarter" idx="13" hasCustomPrompt="1"/>
          </p:nvPr>
        </p:nvSpPr>
        <p:spPr>
          <a:xfrm>
            <a:off x="0" y="660400"/>
            <a:ext cx="2867025" cy="4216400"/>
          </a:xfrm>
        </p:spPr>
        <p:txBody>
          <a:bodyPr/>
          <a:lstStyle>
            <a:lvl1pPr>
              <a:defRPr b="1">
                <a:solidFill>
                  <a:srgbClr val="9E00A5"/>
                </a:solidFill>
              </a:defRPr>
            </a:lvl1pPr>
          </a:lstStyle>
          <a:p>
            <a:r>
              <a:rPr lang="fr-FR" err="1"/>
              <a:t>ico</a:t>
            </a:r>
            <a:endParaRPr lang="fr-FR"/>
          </a:p>
        </p:txBody>
      </p:sp>
      <p:pic>
        <p:nvPicPr>
          <p:cNvPr id="8" name="Picture 7">
            <a:extLst>
              <a:ext uri="{FF2B5EF4-FFF2-40B4-BE49-F238E27FC236}">
                <a16:creationId xmlns:a16="http://schemas.microsoft.com/office/drawing/2014/main" id="{CA2F6548-2FA6-499C-89B0-53A28C790D26}"/>
              </a:ext>
            </a:extLst>
          </p:cNvPr>
          <p:cNvPicPr>
            <a:picLocks noChangeAspect="1"/>
          </p:cNvPicPr>
          <p:nvPr userDrawn="1"/>
        </p:nvPicPr>
        <p:blipFill>
          <a:blip r:embed="rId2"/>
          <a:stretch>
            <a:fillRect/>
          </a:stretch>
        </p:blipFill>
        <p:spPr>
          <a:xfrm>
            <a:off x="6199632" y="689396"/>
            <a:ext cx="5477256" cy="5483410"/>
          </a:xfrm>
          <a:prstGeom prst="rect">
            <a:avLst/>
          </a:prstGeom>
        </p:spPr>
      </p:pic>
      <p:pic>
        <p:nvPicPr>
          <p:cNvPr id="11" name="Picture 10">
            <a:extLst>
              <a:ext uri="{FF2B5EF4-FFF2-40B4-BE49-F238E27FC236}">
                <a16:creationId xmlns:a16="http://schemas.microsoft.com/office/drawing/2014/main" id="{CC482A9A-FAED-4749-BD0C-8413F70F59C1}"/>
              </a:ext>
            </a:extLst>
          </p:cNvPr>
          <p:cNvPicPr>
            <a:picLocks noChangeAspect="1"/>
          </p:cNvPicPr>
          <p:nvPr userDrawn="1"/>
        </p:nvPicPr>
        <p:blipFill>
          <a:blip r:embed="rId3"/>
          <a:stretch>
            <a:fillRect/>
          </a:stretch>
        </p:blipFill>
        <p:spPr>
          <a:xfrm>
            <a:off x="375351" y="4375111"/>
            <a:ext cx="5202978" cy="1818676"/>
          </a:xfrm>
          <a:prstGeom prst="rect">
            <a:avLst/>
          </a:prstGeom>
        </p:spPr>
      </p:pic>
      <p:sp>
        <p:nvSpPr>
          <p:cNvPr id="12" name="Text Placeholder 12">
            <a:extLst>
              <a:ext uri="{FF2B5EF4-FFF2-40B4-BE49-F238E27FC236}">
                <a16:creationId xmlns:a16="http://schemas.microsoft.com/office/drawing/2014/main" id="{ED541E9C-0FEC-4E81-8E46-8F551C1860A3}"/>
              </a:ext>
            </a:extLst>
          </p:cNvPr>
          <p:cNvSpPr>
            <a:spLocks noGrp="1"/>
          </p:cNvSpPr>
          <p:nvPr>
            <p:ph type="body" sz="quarter" idx="10" hasCustomPrompt="1"/>
          </p:nvPr>
        </p:nvSpPr>
        <p:spPr>
          <a:xfrm>
            <a:off x="410076" y="3867451"/>
            <a:ext cx="5943600" cy="714375"/>
          </a:xfrm>
        </p:spPr>
        <p:txBody>
          <a:bodyPr/>
          <a:lstStyle>
            <a:lvl1pPr>
              <a:defRPr/>
            </a:lvl1pPr>
          </a:lstStyle>
          <a:p>
            <a:pPr lvl="0"/>
            <a:r>
              <a:rPr lang="en-US" err="1"/>
              <a:t>Titre</a:t>
            </a:r>
            <a:r>
              <a:rPr lang="en-US"/>
              <a:t> sous-</a:t>
            </a:r>
            <a:r>
              <a:rPr lang="en-US" err="1"/>
              <a:t>partie</a:t>
            </a:r>
            <a:endParaRPr lang="fr-FR"/>
          </a:p>
        </p:txBody>
      </p:sp>
      <p:sp>
        <p:nvSpPr>
          <p:cNvPr id="15" name="TextBox 14">
            <a:extLst>
              <a:ext uri="{FF2B5EF4-FFF2-40B4-BE49-F238E27FC236}">
                <a16:creationId xmlns:a16="http://schemas.microsoft.com/office/drawing/2014/main" id="{776AF7FE-87AA-4A27-A8C1-BE63F03BE0DA}"/>
              </a:ext>
            </a:extLst>
          </p:cNvPr>
          <p:cNvSpPr txBox="1"/>
          <p:nvPr userDrawn="1"/>
        </p:nvSpPr>
        <p:spPr>
          <a:xfrm>
            <a:off x="437725" y="215497"/>
            <a:ext cx="2076876" cy="400110"/>
          </a:xfrm>
          <a:prstGeom prst="rect">
            <a:avLst/>
          </a:prstGeom>
          <a:noFill/>
        </p:spPr>
        <p:txBody>
          <a:bodyPr wrap="square" rtlCol="0">
            <a:spAutoFit/>
          </a:bodyPr>
          <a:lstStyle/>
          <a:p>
            <a:r>
              <a:rPr lang="fr-FR" sz="2000">
                <a:latin typeface="Century Gothic" panose="020B0502020202020204" pitchFamily="34" charset="0"/>
              </a:rPr>
              <a:t>www.eufonie.fr</a:t>
            </a:r>
          </a:p>
        </p:txBody>
      </p:sp>
      <p:sp>
        <p:nvSpPr>
          <p:cNvPr id="13" name="Picture Placeholder 14">
            <a:extLst>
              <a:ext uri="{FF2B5EF4-FFF2-40B4-BE49-F238E27FC236}">
                <a16:creationId xmlns:a16="http://schemas.microsoft.com/office/drawing/2014/main" id="{BC8CF3DF-99BD-44EB-A046-5D6A98CEDBE0}"/>
              </a:ext>
            </a:extLst>
          </p:cNvPr>
          <p:cNvSpPr>
            <a:spLocks noGrp="1"/>
          </p:cNvSpPr>
          <p:nvPr>
            <p:ph type="pic" sz="quarter" idx="12" hasCustomPrompt="1"/>
          </p:nvPr>
        </p:nvSpPr>
        <p:spPr>
          <a:xfrm>
            <a:off x="438150" y="2603500"/>
            <a:ext cx="1073150" cy="1073150"/>
          </a:xfrm>
        </p:spPr>
        <p:txBody>
          <a:bodyPr>
            <a:normAutofit/>
          </a:bodyPr>
          <a:lstStyle>
            <a:lvl1pPr>
              <a:defRPr sz="2000" b="1">
                <a:solidFill>
                  <a:srgbClr val="9E00A5"/>
                </a:solidFill>
              </a:defRPr>
            </a:lvl1pPr>
          </a:lstStyle>
          <a:p>
            <a:r>
              <a:rPr lang="fr-FR" err="1"/>
              <a:t>Ico</a:t>
            </a:r>
            <a:endParaRPr lang="fr-FR"/>
          </a:p>
        </p:txBody>
      </p:sp>
    </p:spTree>
    <p:extLst>
      <p:ext uri="{BB962C8B-B14F-4D97-AF65-F5344CB8AC3E}">
        <p14:creationId xmlns:p14="http://schemas.microsoft.com/office/powerpoint/2010/main" val="184454823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Blank">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10B40D8-B68D-43DB-A576-FC55171F101B}"/>
              </a:ext>
            </a:extLst>
          </p:cNvPr>
          <p:cNvPicPr>
            <a:picLocks noChangeAspect="1"/>
          </p:cNvPicPr>
          <p:nvPr userDrawn="1"/>
        </p:nvPicPr>
        <p:blipFill>
          <a:blip r:embed="rId2"/>
          <a:stretch>
            <a:fillRect/>
          </a:stretch>
        </p:blipFill>
        <p:spPr>
          <a:xfrm>
            <a:off x="9887763" y="151646"/>
            <a:ext cx="1776338" cy="620910"/>
          </a:xfrm>
          <a:prstGeom prst="rect">
            <a:avLst/>
          </a:prstGeom>
        </p:spPr>
      </p:pic>
      <p:sp>
        <p:nvSpPr>
          <p:cNvPr id="11" name="Title 9">
            <a:extLst>
              <a:ext uri="{FF2B5EF4-FFF2-40B4-BE49-F238E27FC236}">
                <a16:creationId xmlns:a16="http://schemas.microsoft.com/office/drawing/2014/main" id="{7786AF3F-7261-4128-BC95-282C4E8FBD4B}"/>
              </a:ext>
            </a:extLst>
          </p:cNvPr>
          <p:cNvSpPr>
            <a:spLocks noGrp="1"/>
          </p:cNvSpPr>
          <p:nvPr>
            <p:ph type="title"/>
          </p:nvPr>
        </p:nvSpPr>
        <p:spPr>
          <a:xfrm>
            <a:off x="3467100" y="549381"/>
            <a:ext cx="5257800" cy="446350"/>
          </a:xfrm>
        </p:spPr>
        <p:txBody>
          <a:bodyPr>
            <a:normAutofit/>
          </a:bodyPr>
          <a:lstStyle>
            <a:lvl1pPr algn="ctr">
              <a:defRPr sz="2800">
                <a:gradFill>
                  <a:gsLst>
                    <a:gs pos="100000">
                      <a:srgbClr val="3163D8"/>
                    </a:gs>
                    <a:gs pos="0">
                      <a:schemeClr val="bg1"/>
                    </a:gs>
                  </a:gsLst>
                  <a:lin ang="2700000" scaled="0"/>
                </a:gradFill>
              </a:defRPr>
            </a:lvl1pPr>
          </a:lstStyle>
          <a:p>
            <a:r>
              <a:rPr lang="en-US"/>
              <a:t>Click to edit Master title style</a:t>
            </a:r>
            <a:endParaRPr lang="fr-FR"/>
          </a:p>
        </p:txBody>
      </p:sp>
      <p:sp>
        <p:nvSpPr>
          <p:cNvPr id="12" name="Rectangle: Rounded Corners 11">
            <a:extLst>
              <a:ext uri="{FF2B5EF4-FFF2-40B4-BE49-F238E27FC236}">
                <a16:creationId xmlns:a16="http://schemas.microsoft.com/office/drawing/2014/main" id="{912B2B78-FC4C-4F8F-9A86-299B0D4637B1}"/>
              </a:ext>
            </a:extLst>
          </p:cNvPr>
          <p:cNvSpPr/>
          <p:nvPr userDrawn="1"/>
        </p:nvSpPr>
        <p:spPr>
          <a:xfrm>
            <a:off x="2505074" y="1762125"/>
            <a:ext cx="3400426" cy="1504950"/>
          </a:xfrm>
          <a:prstGeom prst="roundRect">
            <a:avLst>
              <a:gd name="adj" fmla="val 7143"/>
            </a:avLst>
          </a:prstGeom>
          <a:gradFill>
            <a:gsLst>
              <a:gs pos="0">
                <a:srgbClr val="3163D8"/>
              </a:gs>
              <a:gs pos="78000">
                <a:srgbClr val="9E00A5"/>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Text Placeholder 14">
            <a:extLst>
              <a:ext uri="{FF2B5EF4-FFF2-40B4-BE49-F238E27FC236}">
                <a16:creationId xmlns:a16="http://schemas.microsoft.com/office/drawing/2014/main" id="{E49FD3AC-E715-47BE-9A81-37ED79ACB5B5}"/>
              </a:ext>
            </a:extLst>
          </p:cNvPr>
          <p:cNvSpPr>
            <a:spLocks noGrp="1"/>
          </p:cNvSpPr>
          <p:nvPr>
            <p:ph type="body" sz="quarter" idx="12" hasCustomPrompt="1"/>
          </p:nvPr>
        </p:nvSpPr>
        <p:spPr>
          <a:xfrm>
            <a:off x="2781299" y="1860757"/>
            <a:ext cx="2847976" cy="265066"/>
          </a:xfrm>
        </p:spPr>
        <p:txBody>
          <a:bodyPr>
            <a:noAutofit/>
          </a:bodyPr>
          <a:lstStyle>
            <a:lvl1pPr marL="0" indent="0" algn="ctr">
              <a:buNone/>
              <a:defRPr sz="1600" b="1">
                <a:solidFill>
                  <a:srgbClr val="FFFFFF"/>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err="1"/>
              <a:t>Titre</a:t>
            </a:r>
            <a:endParaRPr lang="en-US"/>
          </a:p>
        </p:txBody>
      </p:sp>
      <p:sp>
        <p:nvSpPr>
          <p:cNvPr id="14" name="Text Placeholder 14">
            <a:extLst>
              <a:ext uri="{FF2B5EF4-FFF2-40B4-BE49-F238E27FC236}">
                <a16:creationId xmlns:a16="http://schemas.microsoft.com/office/drawing/2014/main" id="{D650B0E2-9DD9-4476-A890-175800A8A230}"/>
              </a:ext>
            </a:extLst>
          </p:cNvPr>
          <p:cNvSpPr>
            <a:spLocks noGrp="1"/>
          </p:cNvSpPr>
          <p:nvPr>
            <p:ph type="body" sz="quarter" idx="13" hasCustomPrompt="1"/>
          </p:nvPr>
        </p:nvSpPr>
        <p:spPr>
          <a:xfrm>
            <a:off x="2781299" y="2156031"/>
            <a:ext cx="2847976" cy="958643"/>
          </a:xfrm>
        </p:spPr>
        <p:txBody>
          <a:bodyPr>
            <a:noAutofit/>
          </a:bodyPr>
          <a:lstStyle>
            <a:lvl1pPr marL="0" indent="0" algn="ctr">
              <a:buNone/>
              <a:defRPr sz="1200" b="0">
                <a:solidFill>
                  <a:srgbClr val="FFFFFF"/>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Description</a:t>
            </a:r>
          </a:p>
        </p:txBody>
      </p:sp>
      <p:sp>
        <p:nvSpPr>
          <p:cNvPr id="15" name="Rectangle: Rounded Corners 14">
            <a:extLst>
              <a:ext uri="{FF2B5EF4-FFF2-40B4-BE49-F238E27FC236}">
                <a16:creationId xmlns:a16="http://schemas.microsoft.com/office/drawing/2014/main" id="{AD2ED233-F5ED-4CEC-8A77-1433D63714C2}"/>
              </a:ext>
            </a:extLst>
          </p:cNvPr>
          <p:cNvSpPr/>
          <p:nvPr userDrawn="1"/>
        </p:nvSpPr>
        <p:spPr>
          <a:xfrm>
            <a:off x="6286500" y="1762125"/>
            <a:ext cx="3400426" cy="1504950"/>
          </a:xfrm>
          <a:prstGeom prst="roundRect">
            <a:avLst>
              <a:gd name="adj" fmla="val 7143"/>
            </a:avLst>
          </a:prstGeom>
          <a:gradFill>
            <a:gsLst>
              <a:gs pos="0">
                <a:srgbClr val="3163D8"/>
              </a:gs>
              <a:gs pos="78000">
                <a:srgbClr val="9E00A5"/>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Text Placeholder 14">
            <a:extLst>
              <a:ext uri="{FF2B5EF4-FFF2-40B4-BE49-F238E27FC236}">
                <a16:creationId xmlns:a16="http://schemas.microsoft.com/office/drawing/2014/main" id="{1EEEDE0F-76EC-4B09-8D97-5852688A6D97}"/>
              </a:ext>
            </a:extLst>
          </p:cNvPr>
          <p:cNvSpPr>
            <a:spLocks noGrp="1"/>
          </p:cNvSpPr>
          <p:nvPr>
            <p:ph type="body" sz="quarter" idx="14" hasCustomPrompt="1"/>
          </p:nvPr>
        </p:nvSpPr>
        <p:spPr>
          <a:xfrm>
            <a:off x="6562725" y="1860757"/>
            <a:ext cx="2847976" cy="265066"/>
          </a:xfrm>
        </p:spPr>
        <p:txBody>
          <a:bodyPr>
            <a:noAutofit/>
          </a:bodyPr>
          <a:lstStyle>
            <a:lvl1pPr marL="0" indent="0" algn="ctr">
              <a:buNone/>
              <a:defRPr sz="1600" b="1">
                <a:solidFill>
                  <a:srgbClr val="FFFFFF"/>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err="1"/>
              <a:t>Titre</a:t>
            </a:r>
            <a:endParaRPr lang="en-US"/>
          </a:p>
        </p:txBody>
      </p:sp>
      <p:sp>
        <p:nvSpPr>
          <p:cNvPr id="17" name="Text Placeholder 14">
            <a:extLst>
              <a:ext uri="{FF2B5EF4-FFF2-40B4-BE49-F238E27FC236}">
                <a16:creationId xmlns:a16="http://schemas.microsoft.com/office/drawing/2014/main" id="{B7037888-0F35-4EF4-A587-2A5C6AE18081}"/>
              </a:ext>
            </a:extLst>
          </p:cNvPr>
          <p:cNvSpPr>
            <a:spLocks noGrp="1"/>
          </p:cNvSpPr>
          <p:nvPr>
            <p:ph type="body" sz="quarter" idx="15" hasCustomPrompt="1"/>
          </p:nvPr>
        </p:nvSpPr>
        <p:spPr>
          <a:xfrm>
            <a:off x="6562725" y="2156031"/>
            <a:ext cx="2847976" cy="958643"/>
          </a:xfrm>
        </p:spPr>
        <p:txBody>
          <a:bodyPr>
            <a:noAutofit/>
          </a:bodyPr>
          <a:lstStyle>
            <a:lvl1pPr marL="0" indent="0" algn="ctr">
              <a:buNone/>
              <a:defRPr sz="1200" b="0">
                <a:solidFill>
                  <a:srgbClr val="FFFFFF"/>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Description</a:t>
            </a:r>
          </a:p>
        </p:txBody>
      </p:sp>
      <p:sp>
        <p:nvSpPr>
          <p:cNvPr id="18" name="Rectangle: Rounded Corners 17">
            <a:extLst>
              <a:ext uri="{FF2B5EF4-FFF2-40B4-BE49-F238E27FC236}">
                <a16:creationId xmlns:a16="http://schemas.microsoft.com/office/drawing/2014/main" id="{A8AC30B8-430F-4F5E-9B3B-479EF4456F3D}"/>
              </a:ext>
            </a:extLst>
          </p:cNvPr>
          <p:cNvSpPr/>
          <p:nvPr userDrawn="1"/>
        </p:nvSpPr>
        <p:spPr>
          <a:xfrm>
            <a:off x="2505074" y="3415586"/>
            <a:ext cx="3400426" cy="1504950"/>
          </a:xfrm>
          <a:prstGeom prst="roundRect">
            <a:avLst>
              <a:gd name="adj" fmla="val 7143"/>
            </a:avLst>
          </a:prstGeom>
          <a:gradFill>
            <a:gsLst>
              <a:gs pos="0">
                <a:srgbClr val="3163D8"/>
              </a:gs>
              <a:gs pos="78000">
                <a:srgbClr val="9E00A5"/>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Text Placeholder 14">
            <a:extLst>
              <a:ext uri="{FF2B5EF4-FFF2-40B4-BE49-F238E27FC236}">
                <a16:creationId xmlns:a16="http://schemas.microsoft.com/office/drawing/2014/main" id="{F16028E5-2703-4E8D-A6F8-45D617B667CD}"/>
              </a:ext>
            </a:extLst>
          </p:cNvPr>
          <p:cNvSpPr>
            <a:spLocks noGrp="1"/>
          </p:cNvSpPr>
          <p:nvPr>
            <p:ph type="body" sz="quarter" idx="16" hasCustomPrompt="1"/>
          </p:nvPr>
        </p:nvSpPr>
        <p:spPr>
          <a:xfrm>
            <a:off x="2781299" y="3514218"/>
            <a:ext cx="2847976" cy="265066"/>
          </a:xfrm>
        </p:spPr>
        <p:txBody>
          <a:bodyPr>
            <a:noAutofit/>
          </a:bodyPr>
          <a:lstStyle>
            <a:lvl1pPr marL="0" indent="0" algn="ctr">
              <a:buNone/>
              <a:defRPr sz="1600" b="1">
                <a:solidFill>
                  <a:srgbClr val="FFFFFF"/>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err="1"/>
              <a:t>Titre</a:t>
            </a:r>
            <a:endParaRPr lang="en-US"/>
          </a:p>
        </p:txBody>
      </p:sp>
      <p:sp>
        <p:nvSpPr>
          <p:cNvPr id="20" name="Text Placeholder 14">
            <a:extLst>
              <a:ext uri="{FF2B5EF4-FFF2-40B4-BE49-F238E27FC236}">
                <a16:creationId xmlns:a16="http://schemas.microsoft.com/office/drawing/2014/main" id="{32C882ED-6B03-4B9D-8CCA-91D9413EABA9}"/>
              </a:ext>
            </a:extLst>
          </p:cNvPr>
          <p:cNvSpPr>
            <a:spLocks noGrp="1"/>
          </p:cNvSpPr>
          <p:nvPr>
            <p:ph type="body" sz="quarter" idx="17" hasCustomPrompt="1"/>
          </p:nvPr>
        </p:nvSpPr>
        <p:spPr>
          <a:xfrm>
            <a:off x="2781299" y="3809492"/>
            <a:ext cx="2847976" cy="958643"/>
          </a:xfrm>
        </p:spPr>
        <p:txBody>
          <a:bodyPr>
            <a:noAutofit/>
          </a:bodyPr>
          <a:lstStyle>
            <a:lvl1pPr marL="0" indent="0" algn="ctr">
              <a:buNone/>
              <a:defRPr sz="1200" b="0">
                <a:solidFill>
                  <a:srgbClr val="FFFFFF"/>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Description</a:t>
            </a:r>
          </a:p>
        </p:txBody>
      </p:sp>
      <p:sp>
        <p:nvSpPr>
          <p:cNvPr id="21" name="Rectangle: Rounded Corners 20">
            <a:extLst>
              <a:ext uri="{FF2B5EF4-FFF2-40B4-BE49-F238E27FC236}">
                <a16:creationId xmlns:a16="http://schemas.microsoft.com/office/drawing/2014/main" id="{C1F504E2-2B8D-4DE7-9032-BE50BCFE2CCD}"/>
              </a:ext>
            </a:extLst>
          </p:cNvPr>
          <p:cNvSpPr/>
          <p:nvPr userDrawn="1"/>
        </p:nvSpPr>
        <p:spPr>
          <a:xfrm>
            <a:off x="6286500" y="3415586"/>
            <a:ext cx="3400426" cy="1504950"/>
          </a:xfrm>
          <a:prstGeom prst="roundRect">
            <a:avLst>
              <a:gd name="adj" fmla="val 7143"/>
            </a:avLst>
          </a:prstGeom>
          <a:gradFill>
            <a:gsLst>
              <a:gs pos="0">
                <a:srgbClr val="3163D8"/>
              </a:gs>
              <a:gs pos="78000">
                <a:srgbClr val="9E00A5"/>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Text Placeholder 14">
            <a:extLst>
              <a:ext uri="{FF2B5EF4-FFF2-40B4-BE49-F238E27FC236}">
                <a16:creationId xmlns:a16="http://schemas.microsoft.com/office/drawing/2014/main" id="{509E5889-CAFB-4A27-AEC6-A0978E7365D8}"/>
              </a:ext>
            </a:extLst>
          </p:cNvPr>
          <p:cNvSpPr>
            <a:spLocks noGrp="1"/>
          </p:cNvSpPr>
          <p:nvPr>
            <p:ph type="body" sz="quarter" idx="18" hasCustomPrompt="1"/>
          </p:nvPr>
        </p:nvSpPr>
        <p:spPr>
          <a:xfrm>
            <a:off x="6562725" y="3514218"/>
            <a:ext cx="2847976" cy="265066"/>
          </a:xfrm>
        </p:spPr>
        <p:txBody>
          <a:bodyPr>
            <a:noAutofit/>
          </a:bodyPr>
          <a:lstStyle>
            <a:lvl1pPr marL="0" indent="0" algn="ctr">
              <a:buNone/>
              <a:defRPr sz="1600" b="1">
                <a:solidFill>
                  <a:srgbClr val="FFFFFF"/>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err="1"/>
              <a:t>Titre</a:t>
            </a:r>
            <a:endParaRPr lang="en-US"/>
          </a:p>
        </p:txBody>
      </p:sp>
      <p:sp>
        <p:nvSpPr>
          <p:cNvPr id="23" name="Text Placeholder 14">
            <a:extLst>
              <a:ext uri="{FF2B5EF4-FFF2-40B4-BE49-F238E27FC236}">
                <a16:creationId xmlns:a16="http://schemas.microsoft.com/office/drawing/2014/main" id="{53FB4BFA-08FF-455D-A37A-E213B7C52D59}"/>
              </a:ext>
            </a:extLst>
          </p:cNvPr>
          <p:cNvSpPr>
            <a:spLocks noGrp="1"/>
          </p:cNvSpPr>
          <p:nvPr>
            <p:ph type="body" sz="quarter" idx="19" hasCustomPrompt="1"/>
          </p:nvPr>
        </p:nvSpPr>
        <p:spPr>
          <a:xfrm>
            <a:off x="6562725" y="3809492"/>
            <a:ext cx="2847976" cy="958643"/>
          </a:xfrm>
        </p:spPr>
        <p:txBody>
          <a:bodyPr>
            <a:noAutofit/>
          </a:bodyPr>
          <a:lstStyle>
            <a:lvl1pPr marL="0" indent="0" algn="ctr">
              <a:buNone/>
              <a:defRPr sz="1200" b="0">
                <a:solidFill>
                  <a:srgbClr val="FFFFFF"/>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Description</a:t>
            </a:r>
          </a:p>
        </p:txBody>
      </p:sp>
      <p:sp>
        <p:nvSpPr>
          <p:cNvPr id="24" name="Rectangle: Rounded Corners 23">
            <a:extLst>
              <a:ext uri="{FF2B5EF4-FFF2-40B4-BE49-F238E27FC236}">
                <a16:creationId xmlns:a16="http://schemas.microsoft.com/office/drawing/2014/main" id="{13BC24A6-3244-4705-87DE-3948AC6DAF9E}"/>
              </a:ext>
            </a:extLst>
          </p:cNvPr>
          <p:cNvSpPr/>
          <p:nvPr userDrawn="1"/>
        </p:nvSpPr>
        <p:spPr>
          <a:xfrm>
            <a:off x="2505074" y="5069047"/>
            <a:ext cx="3400426" cy="1504950"/>
          </a:xfrm>
          <a:prstGeom prst="roundRect">
            <a:avLst>
              <a:gd name="adj" fmla="val 7143"/>
            </a:avLst>
          </a:prstGeom>
          <a:gradFill>
            <a:gsLst>
              <a:gs pos="0">
                <a:srgbClr val="3163D8"/>
              </a:gs>
              <a:gs pos="78000">
                <a:srgbClr val="9E00A5"/>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Text Placeholder 14">
            <a:extLst>
              <a:ext uri="{FF2B5EF4-FFF2-40B4-BE49-F238E27FC236}">
                <a16:creationId xmlns:a16="http://schemas.microsoft.com/office/drawing/2014/main" id="{C3346575-4949-4034-8F53-8E9CCAE80422}"/>
              </a:ext>
            </a:extLst>
          </p:cNvPr>
          <p:cNvSpPr>
            <a:spLocks noGrp="1"/>
          </p:cNvSpPr>
          <p:nvPr>
            <p:ph type="body" sz="quarter" idx="20" hasCustomPrompt="1"/>
          </p:nvPr>
        </p:nvSpPr>
        <p:spPr>
          <a:xfrm>
            <a:off x="2781299" y="5167679"/>
            <a:ext cx="2847976" cy="265066"/>
          </a:xfrm>
        </p:spPr>
        <p:txBody>
          <a:bodyPr>
            <a:noAutofit/>
          </a:bodyPr>
          <a:lstStyle>
            <a:lvl1pPr marL="0" indent="0" algn="ctr">
              <a:buNone/>
              <a:defRPr sz="1600" b="1">
                <a:solidFill>
                  <a:srgbClr val="FFFFFF"/>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err="1"/>
              <a:t>Titre</a:t>
            </a:r>
            <a:endParaRPr lang="en-US"/>
          </a:p>
        </p:txBody>
      </p:sp>
      <p:sp>
        <p:nvSpPr>
          <p:cNvPr id="26" name="Text Placeholder 14">
            <a:extLst>
              <a:ext uri="{FF2B5EF4-FFF2-40B4-BE49-F238E27FC236}">
                <a16:creationId xmlns:a16="http://schemas.microsoft.com/office/drawing/2014/main" id="{2C12BB5D-76DB-46F6-AB7B-AC1F142056A0}"/>
              </a:ext>
            </a:extLst>
          </p:cNvPr>
          <p:cNvSpPr>
            <a:spLocks noGrp="1"/>
          </p:cNvSpPr>
          <p:nvPr>
            <p:ph type="body" sz="quarter" idx="21" hasCustomPrompt="1"/>
          </p:nvPr>
        </p:nvSpPr>
        <p:spPr>
          <a:xfrm>
            <a:off x="2781299" y="5462953"/>
            <a:ext cx="2847976" cy="958643"/>
          </a:xfrm>
        </p:spPr>
        <p:txBody>
          <a:bodyPr>
            <a:noAutofit/>
          </a:bodyPr>
          <a:lstStyle>
            <a:lvl1pPr marL="0" indent="0" algn="ctr">
              <a:buNone/>
              <a:defRPr sz="1200" b="0">
                <a:solidFill>
                  <a:srgbClr val="FFFFFF"/>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Description</a:t>
            </a:r>
          </a:p>
        </p:txBody>
      </p:sp>
      <p:sp>
        <p:nvSpPr>
          <p:cNvPr id="27" name="Rectangle: Rounded Corners 26">
            <a:extLst>
              <a:ext uri="{FF2B5EF4-FFF2-40B4-BE49-F238E27FC236}">
                <a16:creationId xmlns:a16="http://schemas.microsoft.com/office/drawing/2014/main" id="{805F7AF0-F63D-4CCF-A102-8E7A8C755E53}"/>
              </a:ext>
            </a:extLst>
          </p:cNvPr>
          <p:cNvSpPr/>
          <p:nvPr userDrawn="1"/>
        </p:nvSpPr>
        <p:spPr>
          <a:xfrm>
            <a:off x="6286500" y="5069047"/>
            <a:ext cx="3400426" cy="1504950"/>
          </a:xfrm>
          <a:prstGeom prst="roundRect">
            <a:avLst>
              <a:gd name="adj" fmla="val 7143"/>
            </a:avLst>
          </a:prstGeom>
          <a:gradFill>
            <a:gsLst>
              <a:gs pos="0">
                <a:srgbClr val="3163D8"/>
              </a:gs>
              <a:gs pos="78000">
                <a:srgbClr val="9E00A5"/>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Text Placeholder 14">
            <a:extLst>
              <a:ext uri="{FF2B5EF4-FFF2-40B4-BE49-F238E27FC236}">
                <a16:creationId xmlns:a16="http://schemas.microsoft.com/office/drawing/2014/main" id="{AD795241-B96E-458F-B2AA-2D19B7E1FF47}"/>
              </a:ext>
            </a:extLst>
          </p:cNvPr>
          <p:cNvSpPr>
            <a:spLocks noGrp="1"/>
          </p:cNvSpPr>
          <p:nvPr>
            <p:ph type="body" sz="quarter" idx="22" hasCustomPrompt="1"/>
          </p:nvPr>
        </p:nvSpPr>
        <p:spPr>
          <a:xfrm>
            <a:off x="6562725" y="5167679"/>
            <a:ext cx="2847976" cy="265066"/>
          </a:xfrm>
        </p:spPr>
        <p:txBody>
          <a:bodyPr>
            <a:noAutofit/>
          </a:bodyPr>
          <a:lstStyle>
            <a:lvl1pPr marL="0" indent="0" algn="ctr">
              <a:buNone/>
              <a:defRPr sz="1600" b="1">
                <a:solidFill>
                  <a:srgbClr val="FFFFFF"/>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err="1"/>
              <a:t>Titre</a:t>
            </a:r>
            <a:endParaRPr lang="en-US"/>
          </a:p>
        </p:txBody>
      </p:sp>
      <p:sp>
        <p:nvSpPr>
          <p:cNvPr id="29" name="Text Placeholder 14">
            <a:extLst>
              <a:ext uri="{FF2B5EF4-FFF2-40B4-BE49-F238E27FC236}">
                <a16:creationId xmlns:a16="http://schemas.microsoft.com/office/drawing/2014/main" id="{46FE8632-DB56-47B2-8598-6F724E402974}"/>
              </a:ext>
            </a:extLst>
          </p:cNvPr>
          <p:cNvSpPr>
            <a:spLocks noGrp="1"/>
          </p:cNvSpPr>
          <p:nvPr>
            <p:ph type="body" sz="quarter" idx="23" hasCustomPrompt="1"/>
          </p:nvPr>
        </p:nvSpPr>
        <p:spPr>
          <a:xfrm>
            <a:off x="6562725" y="5462953"/>
            <a:ext cx="2847976" cy="958643"/>
          </a:xfrm>
        </p:spPr>
        <p:txBody>
          <a:bodyPr>
            <a:noAutofit/>
          </a:bodyPr>
          <a:lstStyle>
            <a:lvl1pPr marL="0" indent="0" algn="ctr">
              <a:buNone/>
              <a:defRPr sz="1200" b="0">
                <a:solidFill>
                  <a:srgbClr val="FFFFFF"/>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Description</a:t>
            </a:r>
          </a:p>
        </p:txBody>
      </p:sp>
      <p:sp>
        <p:nvSpPr>
          <p:cNvPr id="5" name="Picture Placeholder 4">
            <a:extLst>
              <a:ext uri="{FF2B5EF4-FFF2-40B4-BE49-F238E27FC236}">
                <a16:creationId xmlns:a16="http://schemas.microsoft.com/office/drawing/2014/main" id="{96CA4891-C907-4D5A-973D-18EB0A746CAE}"/>
              </a:ext>
            </a:extLst>
          </p:cNvPr>
          <p:cNvSpPr>
            <a:spLocks noGrp="1"/>
          </p:cNvSpPr>
          <p:nvPr>
            <p:ph type="pic" sz="quarter" idx="24" hasCustomPrompt="1"/>
          </p:nvPr>
        </p:nvSpPr>
        <p:spPr>
          <a:xfrm>
            <a:off x="762000" y="2155825"/>
            <a:ext cx="1638300" cy="62547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Logo client</a:t>
            </a:r>
          </a:p>
          <a:p>
            <a:endParaRPr lang="fr-FR"/>
          </a:p>
        </p:txBody>
      </p:sp>
      <p:sp>
        <p:nvSpPr>
          <p:cNvPr id="30" name="Picture Placeholder 4">
            <a:extLst>
              <a:ext uri="{FF2B5EF4-FFF2-40B4-BE49-F238E27FC236}">
                <a16:creationId xmlns:a16="http://schemas.microsoft.com/office/drawing/2014/main" id="{097FE398-3190-4B29-8A53-63149D263764}"/>
              </a:ext>
            </a:extLst>
          </p:cNvPr>
          <p:cNvSpPr>
            <a:spLocks noGrp="1"/>
          </p:cNvSpPr>
          <p:nvPr>
            <p:ph type="pic" sz="quarter" idx="25" hasCustomPrompt="1"/>
          </p:nvPr>
        </p:nvSpPr>
        <p:spPr>
          <a:xfrm>
            <a:off x="9786937" y="2155825"/>
            <a:ext cx="1638300" cy="62547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Logo client</a:t>
            </a:r>
          </a:p>
          <a:p>
            <a:endParaRPr lang="fr-FR"/>
          </a:p>
        </p:txBody>
      </p:sp>
      <p:sp>
        <p:nvSpPr>
          <p:cNvPr id="31" name="Picture Placeholder 4">
            <a:extLst>
              <a:ext uri="{FF2B5EF4-FFF2-40B4-BE49-F238E27FC236}">
                <a16:creationId xmlns:a16="http://schemas.microsoft.com/office/drawing/2014/main" id="{D0772A7A-83C8-4E8B-851A-E5231E56D227}"/>
              </a:ext>
            </a:extLst>
          </p:cNvPr>
          <p:cNvSpPr>
            <a:spLocks noGrp="1"/>
          </p:cNvSpPr>
          <p:nvPr>
            <p:ph type="pic" sz="quarter" idx="26" hasCustomPrompt="1"/>
          </p:nvPr>
        </p:nvSpPr>
        <p:spPr>
          <a:xfrm>
            <a:off x="762000" y="3883392"/>
            <a:ext cx="1638300" cy="62547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Logo client</a:t>
            </a:r>
          </a:p>
          <a:p>
            <a:endParaRPr lang="fr-FR"/>
          </a:p>
        </p:txBody>
      </p:sp>
      <p:sp>
        <p:nvSpPr>
          <p:cNvPr id="32" name="Picture Placeholder 4">
            <a:extLst>
              <a:ext uri="{FF2B5EF4-FFF2-40B4-BE49-F238E27FC236}">
                <a16:creationId xmlns:a16="http://schemas.microsoft.com/office/drawing/2014/main" id="{D1D08001-03A4-4EA2-87D8-3626A33F6A87}"/>
              </a:ext>
            </a:extLst>
          </p:cNvPr>
          <p:cNvSpPr>
            <a:spLocks noGrp="1"/>
          </p:cNvSpPr>
          <p:nvPr>
            <p:ph type="pic" sz="quarter" idx="27" hasCustomPrompt="1"/>
          </p:nvPr>
        </p:nvSpPr>
        <p:spPr>
          <a:xfrm>
            <a:off x="9786937" y="3883392"/>
            <a:ext cx="1638300" cy="62547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Logo client</a:t>
            </a:r>
          </a:p>
          <a:p>
            <a:endParaRPr lang="fr-FR"/>
          </a:p>
        </p:txBody>
      </p:sp>
      <p:sp>
        <p:nvSpPr>
          <p:cNvPr id="33" name="Picture Placeholder 4">
            <a:extLst>
              <a:ext uri="{FF2B5EF4-FFF2-40B4-BE49-F238E27FC236}">
                <a16:creationId xmlns:a16="http://schemas.microsoft.com/office/drawing/2014/main" id="{AA9A5815-48A3-4E06-9D8F-00D88EC6041F}"/>
              </a:ext>
            </a:extLst>
          </p:cNvPr>
          <p:cNvSpPr>
            <a:spLocks noGrp="1"/>
          </p:cNvSpPr>
          <p:nvPr>
            <p:ph type="pic" sz="quarter" idx="28" hasCustomPrompt="1"/>
          </p:nvPr>
        </p:nvSpPr>
        <p:spPr>
          <a:xfrm>
            <a:off x="762000" y="5581256"/>
            <a:ext cx="1638300" cy="62547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Logo client</a:t>
            </a:r>
          </a:p>
          <a:p>
            <a:endParaRPr lang="fr-FR"/>
          </a:p>
        </p:txBody>
      </p:sp>
      <p:sp>
        <p:nvSpPr>
          <p:cNvPr id="34" name="Picture Placeholder 4">
            <a:extLst>
              <a:ext uri="{FF2B5EF4-FFF2-40B4-BE49-F238E27FC236}">
                <a16:creationId xmlns:a16="http://schemas.microsoft.com/office/drawing/2014/main" id="{F55D68C7-CC97-4AA2-AE3F-EB5CBC8B9E6E}"/>
              </a:ext>
            </a:extLst>
          </p:cNvPr>
          <p:cNvSpPr>
            <a:spLocks noGrp="1"/>
          </p:cNvSpPr>
          <p:nvPr>
            <p:ph type="pic" sz="quarter" idx="29" hasCustomPrompt="1"/>
          </p:nvPr>
        </p:nvSpPr>
        <p:spPr>
          <a:xfrm>
            <a:off x="9786937" y="5581256"/>
            <a:ext cx="1638300" cy="62547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Logo client</a:t>
            </a:r>
          </a:p>
          <a:p>
            <a:endParaRPr lang="fr-FR"/>
          </a:p>
        </p:txBody>
      </p:sp>
      <p:sp>
        <p:nvSpPr>
          <p:cNvPr id="35" name="Text Placeholder 14">
            <a:extLst>
              <a:ext uri="{FF2B5EF4-FFF2-40B4-BE49-F238E27FC236}">
                <a16:creationId xmlns:a16="http://schemas.microsoft.com/office/drawing/2014/main" id="{DF83745C-ED36-4EB2-B486-0F10209F5D1C}"/>
              </a:ext>
            </a:extLst>
          </p:cNvPr>
          <p:cNvSpPr>
            <a:spLocks noGrp="1"/>
          </p:cNvSpPr>
          <p:nvPr>
            <p:ph type="body" sz="quarter" idx="30" hasCustomPrompt="1"/>
          </p:nvPr>
        </p:nvSpPr>
        <p:spPr>
          <a:xfrm>
            <a:off x="1603248" y="1111984"/>
            <a:ext cx="8985504" cy="446350"/>
          </a:xfrm>
        </p:spPr>
        <p:txBody>
          <a:bodyPr anchor="ctr">
            <a:noAutofit/>
          </a:bodyPr>
          <a:lstStyle>
            <a:lvl1pPr marL="0" indent="0" algn="ctr">
              <a:buNone/>
              <a:defRPr sz="1600" b="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Tree>
    <p:extLst>
      <p:ext uri="{BB962C8B-B14F-4D97-AF65-F5344CB8AC3E}">
        <p14:creationId xmlns:p14="http://schemas.microsoft.com/office/powerpoint/2010/main" val="3681014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Default Slide" preserve="1" userDrawn="1">
  <p:cSld name="1_Default Slide">
    <p:spTree>
      <p:nvGrpSpPr>
        <p:cNvPr id="1" name="Shape 47"/>
        <p:cNvGrpSpPr/>
        <p:nvPr/>
      </p:nvGrpSpPr>
      <p:grpSpPr>
        <a:xfrm>
          <a:off x="0" y="0"/>
          <a:ext cx="0" cy="0"/>
          <a:chOff x="0" y="0"/>
          <a:chExt cx="0" cy="0"/>
        </a:xfrm>
      </p:grpSpPr>
      <p:sp>
        <p:nvSpPr>
          <p:cNvPr id="9" name="Picture Placeholder 2">
            <a:extLst>
              <a:ext uri="{FF2B5EF4-FFF2-40B4-BE49-F238E27FC236}">
                <a16:creationId xmlns:a16="http://schemas.microsoft.com/office/drawing/2014/main" id="{97855F16-624E-4283-B661-2A63FB8B4DEE}"/>
              </a:ext>
            </a:extLst>
          </p:cNvPr>
          <p:cNvSpPr>
            <a:spLocks noGrp="1"/>
          </p:cNvSpPr>
          <p:nvPr>
            <p:ph type="pic" sz="quarter" idx="13" hasCustomPrompt="1"/>
          </p:nvPr>
        </p:nvSpPr>
        <p:spPr>
          <a:xfrm>
            <a:off x="0" y="660400"/>
            <a:ext cx="2867025" cy="4216400"/>
          </a:xfrm>
        </p:spPr>
        <p:txBody>
          <a:bodyPr/>
          <a:lstStyle>
            <a:lvl1pPr>
              <a:defRPr b="1">
                <a:solidFill>
                  <a:srgbClr val="9E00A5"/>
                </a:solidFill>
              </a:defRPr>
            </a:lvl1pPr>
          </a:lstStyle>
          <a:p>
            <a:r>
              <a:rPr lang="fr-FR" err="1"/>
              <a:t>ico</a:t>
            </a:r>
            <a:endParaRPr lang="fr-FR"/>
          </a:p>
        </p:txBody>
      </p:sp>
      <p:pic>
        <p:nvPicPr>
          <p:cNvPr id="8" name="Picture 7">
            <a:extLst>
              <a:ext uri="{FF2B5EF4-FFF2-40B4-BE49-F238E27FC236}">
                <a16:creationId xmlns:a16="http://schemas.microsoft.com/office/drawing/2014/main" id="{CA2F6548-2FA6-499C-89B0-53A28C790D26}"/>
              </a:ext>
            </a:extLst>
          </p:cNvPr>
          <p:cNvPicPr>
            <a:picLocks noChangeAspect="1"/>
          </p:cNvPicPr>
          <p:nvPr userDrawn="1"/>
        </p:nvPicPr>
        <p:blipFill>
          <a:blip r:embed="rId2"/>
          <a:stretch>
            <a:fillRect/>
          </a:stretch>
        </p:blipFill>
        <p:spPr>
          <a:xfrm>
            <a:off x="6199632" y="689396"/>
            <a:ext cx="5477255" cy="5483410"/>
          </a:xfrm>
          <a:prstGeom prst="rect">
            <a:avLst/>
          </a:prstGeom>
        </p:spPr>
      </p:pic>
      <p:pic>
        <p:nvPicPr>
          <p:cNvPr id="11" name="Picture 10">
            <a:extLst>
              <a:ext uri="{FF2B5EF4-FFF2-40B4-BE49-F238E27FC236}">
                <a16:creationId xmlns:a16="http://schemas.microsoft.com/office/drawing/2014/main" id="{CC482A9A-FAED-4749-BD0C-8413F70F59C1}"/>
              </a:ext>
            </a:extLst>
          </p:cNvPr>
          <p:cNvPicPr>
            <a:picLocks noChangeAspect="1"/>
          </p:cNvPicPr>
          <p:nvPr userDrawn="1"/>
        </p:nvPicPr>
        <p:blipFill>
          <a:blip r:embed="rId3"/>
          <a:stretch>
            <a:fillRect/>
          </a:stretch>
        </p:blipFill>
        <p:spPr>
          <a:xfrm>
            <a:off x="375351" y="4375111"/>
            <a:ext cx="5202978" cy="1818676"/>
          </a:xfrm>
          <a:prstGeom prst="rect">
            <a:avLst/>
          </a:prstGeom>
        </p:spPr>
      </p:pic>
      <p:sp>
        <p:nvSpPr>
          <p:cNvPr id="12" name="Text Placeholder 12">
            <a:extLst>
              <a:ext uri="{FF2B5EF4-FFF2-40B4-BE49-F238E27FC236}">
                <a16:creationId xmlns:a16="http://schemas.microsoft.com/office/drawing/2014/main" id="{ED541E9C-0FEC-4E81-8E46-8F551C1860A3}"/>
              </a:ext>
            </a:extLst>
          </p:cNvPr>
          <p:cNvSpPr>
            <a:spLocks noGrp="1"/>
          </p:cNvSpPr>
          <p:nvPr>
            <p:ph type="body" sz="quarter" idx="10" hasCustomPrompt="1"/>
          </p:nvPr>
        </p:nvSpPr>
        <p:spPr>
          <a:xfrm>
            <a:off x="410076" y="3867451"/>
            <a:ext cx="5943600" cy="714375"/>
          </a:xfrm>
        </p:spPr>
        <p:txBody>
          <a:bodyPr/>
          <a:lstStyle>
            <a:lvl1pPr>
              <a:defRPr/>
            </a:lvl1pPr>
          </a:lstStyle>
          <a:p>
            <a:pPr lvl="0"/>
            <a:r>
              <a:rPr lang="en-US" err="1"/>
              <a:t>Titre</a:t>
            </a:r>
            <a:r>
              <a:rPr lang="en-US"/>
              <a:t> sous-</a:t>
            </a:r>
            <a:r>
              <a:rPr lang="en-US" err="1"/>
              <a:t>partie</a:t>
            </a:r>
            <a:endParaRPr lang="fr-FR"/>
          </a:p>
        </p:txBody>
      </p:sp>
      <p:sp>
        <p:nvSpPr>
          <p:cNvPr id="15" name="TextBox 14">
            <a:extLst>
              <a:ext uri="{FF2B5EF4-FFF2-40B4-BE49-F238E27FC236}">
                <a16:creationId xmlns:a16="http://schemas.microsoft.com/office/drawing/2014/main" id="{776AF7FE-87AA-4A27-A8C1-BE63F03BE0DA}"/>
              </a:ext>
            </a:extLst>
          </p:cNvPr>
          <p:cNvSpPr txBox="1"/>
          <p:nvPr userDrawn="1"/>
        </p:nvSpPr>
        <p:spPr>
          <a:xfrm>
            <a:off x="437725" y="215497"/>
            <a:ext cx="2076876" cy="400110"/>
          </a:xfrm>
          <a:prstGeom prst="rect">
            <a:avLst/>
          </a:prstGeom>
          <a:noFill/>
        </p:spPr>
        <p:txBody>
          <a:bodyPr wrap="square" rtlCol="0">
            <a:spAutoFit/>
          </a:bodyPr>
          <a:lstStyle/>
          <a:p>
            <a:r>
              <a:rPr lang="fr-FR" sz="2000">
                <a:latin typeface="Century Gothic" panose="020B0502020202020204" pitchFamily="34" charset="0"/>
              </a:rPr>
              <a:t>www.eufonie.fr</a:t>
            </a:r>
          </a:p>
        </p:txBody>
      </p:sp>
      <p:sp>
        <p:nvSpPr>
          <p:cNvPr id="13" name="Picture Placeholder 14">
            <a:extLst>
              <a:ext uri="{FF2B5EF4-FFF2-40B4-BE49-F238E27FC236}">
                <a16:creationId xmlns:a16="http://schemas.microsoft.com/office/drawing/2014/main" id="{DEC376E6-B9CA-4DDD-9779-590939C4D279}"/>
              </a:ext>
            </a:extLst>
          </p:cNvPr>
          <p:cNvSpPr>
            <a:spLocks noGrp="1"/>
          </p:cNvSpPr>
          <p:nvPr>
            <p:ph type="pic" sz="quarter" idx="12" hasCustomPrompt="1"/>
          </p:nvPr>
        </p:nvSpPr>
        <p:spPr>
          <a:xfrm>
            <a:off x="438150" y="2603500"/>
            <a:ext cx="1073150" cy="1073150"/>
          </a:xfrm>
        </p:spPr>
        <p:txBody>
          <a:bodyPr>
            <a:normAutofit/>
          </a:bodyPr>
          <a:lstStyle>
            <a:lvl1pPr>
              <a:defRPr sz="2000" b="1">
                <a:solidFill>
                  <a:srgbClr val="9E00A5"/>
                </a:solidFill>
              </a:defRPr>
            </a:lvl1pPr>
          </a:lstStyle>
          <a:p>
            <a:r>
              <a:rPr lang="fr-FR" err="1"/>
              <a:t>Ico</a:t>
            </a:r>
            <a:endParaRPr lang="fr-FR"/>
          </a:p>
        </p:txBody>
      </p:sp>
    </p:spTree>
    <p:extLst>
      <p:ext uri="{BB962C8B-B14F-4D97-AF65-F5344CB8AC3E}">
        <p14:creationId xmlns:p14="http://schemas.microsoft.com/office/powerpoint/2010/main" val="4027642320"/>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Blank">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10B40D8-B68D-43DB-A576-FC55171F101B}"/>
              </a:ext>
            </a:extLst>
          </p:cNvPr>
          <p:cNvPicPr>
            <a:picLocks noChangeAspect="1"/>
          </p:cNvPicPr>
          <p:nvPr userDrawn="1"/>
        </p:nvPicPr>
        <p:blipFill>
          <a:blip r:embed="rId2"/>
          <a:stretch>
            <a:fillRect/>
          </a:stretch>
        </p:blipFill>
        <p:spPr>
          <a:xfrm>
            <a:off x="9887763" y="151646"/>
            <a:ext cx="1776338" cy="620910"/>
          </a:xfrm>
          <a:prstGeom prst="rect">
            <a:avLst/>
          </a:prstGeom>
        </p:spPr>
      </p:pic>
      <p:sp>
        <p:nvSpPr>
          <p:cNvPr id="11" name="Title 9">
            <a:extLst>
              <a:ext uri="{FF2B5EF4-FFF2-40B4-BE49-F238E27FC236}">
                <a16:creationId xmlns:a16="http://schemas.microsoft.com/office/drawing/2014/main" id="{7786AF3F-7261-4128-BC95-282C4E8FBD4B}"/>
              </a:ext>
            </a:extLst>
          </p:cNvPr>
          <p:cNvSpPr>
            <a:spLocks noGrp="1"/>
          </p:cNvSpPr>
          <p:nvPr>
            <p:ph type="title"/>
          </p:nvPr>
        </p:nvSpPr>
        <p:spPr>
          <a:xfrm>
            <a:off x="3467100" y="549381"/>
            <a:ext cx="5257800" cy="446350"/>
          </a:xfrm>
        </p:spPr>
        <p:txBody>
          <a:bodyPr>
            <a:normAutofit/>
          </a:bodyPr>
          <a:lstStyle>
            <a:lvl1pPr algn="ctr">
              <a:defRPr sz="2800">
                <a:gradFill>
                  <a:gsLst>
                    <a:gs pos="100000">
                      <a:srgbClr val="3163D8"/>
                    </a:gs>
                    <a:gs pos="0">
                      <a:schemeClr val="bg1"/>
                    </a:gs>
                  </a:gsLst>
                  <a:lin ang="2700000" scaled="0"/>
                </a:gradFill>
              </a:defRPr>
            </a:lvl1pPr>
          </a:lstStyle>
          <a:p>
            <a:r>
              <a:rPr lang="en-US"/>
              <a:t>Click to edit Master title style</a:t>
            </a:r>
            <a:endParaRPr lang="fr-FR"/>
          </a:p>
        </p:txBody>
      </p:sp>
      <p:sp>
        <p:nvSpPr>
          <p:cNvPr id="5" name="Text Placeholder 14">
            <a:extLst>
              <a:ext uri="{FF2B5EF4-FFF2-40B4-BE49-F238E27FC236}">
                <a16:creationId xmlns:a16="http://schemas.microsoft.com/office/drawing/2014/main" id="{DA7E7130-27ED-43CE-A354-98A1BCB73781}"/>
              </a:ext>
            </a:extLst>
          </p:cNvPr>
          <p:cNvSpPr>
            <a:spLocks noGrp="1"/>
          </p:cNvSpPr>
          <p:nvPr>
            <p:ph type="body" sz="quarter" idx="10" hasCustomPrompt="1"/>
          </p:nvPr>
        </p:nvSpPr>
        <p:spPr>
          <a:xfrm>
            <a:off x="1545336" y="1272723"/>
            <a:ext cx="9043416" cy="446350"/>
          </a:xfrm>
        </p:spPr>
        <p:txBody>
          <a:bodyPr>
            <a:noAutofit/>
          </a:bodyPr>
          <a:lstStyle>
            <a:lvl1pPr marL="0" indent="0" algn="ctr">
              <a:buNone/>
              <a:defRPr sz="1400" b="0">
                <a:solidFill>
                  <a:srgbClr val="21212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
        <p:nvSpPr>
          <p:cNvPr id="30" name="Picture Placeholder 29">
            <a:extLst>
              <a:ext uri="{FF2B5EF4-FFF2-40B4-BE49-F238E27FC236}">
                <a16:creationId xmlns:a16="http://schemas.microsoft.com/office/drawing/2014/main" id="{401A4D9E-6299-4AFF-94DE-A0F67E68D847}"/>
              </a:ext>
            </a:extLst>
          </p:cNvPr>
          <p:cNvSpPr>
            <a:spLocks noGrp="1"/>
          </p:cNvSpPr>
          <p:nvPr>
            <p:ph type="pic" sz="quarter" idx="18"/>
          </p:nvPr>
        </p:nvSpPr>
        <p:spPr>
          <a:xfrm>
            <a:off x="8820150" y="4159250"/>
            <a:ext cx="3270250" cy="2178050"/>
          </a:xfrm>
        </p:spPr>
        <p:txBody>
          <a:bodyPr>
            <a:normAutofit/>
          </a:bodyPr>
          <a:lstStyle>
            <a:lvl1pPr>
              <a:defRPr sz="2400"/>
            </a:lvl1pPr>
          </a:lstStyle>
          <a:p>
            <a:endParaRPr lang="fr-FR"/>
          </a:p>
        </p:txBody>
      </p:sp>
      <p:pic>
        <p:nvPicPr>
          <p:cNvPr id="32" name="Picture 31">
            <a:extLst>
              <a:ext uri="{FF2B5EF4-FFF2-40B4-BE49-F238E27FC236}">
                <a16:creationId xmlns:a16="http://schemas.microsoft.com/office/drawing/2014/main" id="{DA692309-837A-4BE4-9F76-47E17B46E74C}"/>
              </a:ext>
            </a:extLst>
          </p:cNvPr>
          <p:cNvPicPr>
            <a:picLocks noChangeAspect="1"/>
          </p:cNvPicPr>
          <p:nvPr userDrawn="1"/>
        </p:nvPicPr>
        <p:blipFill>
          <a:blip r:embed="rId3"/>
          <a:stretch>
            <a:fillRect/>
          </a:stretch>
        </p:blipFill>
        <p:spPr>
          <a:xfrm>
            <a:off x="71286" y="0"/>
            <a:ext cx="1191254" cy="2206025"/>
          </a:xfrm>
          <a:prstGeom prst="rect">
            <a:avLst/>
          </a:prstGeom>
        </p:spPr>
      </p:pic>
      <p:sp>
        <p:nvSpPr>
          <p:cNvPr id="33" name="Picture Placeholder 2">
            <a:extLst>
              <a:ext uri="{FF2B5EF4-FFF2-40B4-BE49-F238E27FC236}">
                <a16:creationId xmlns:a16="http://schemas.microsoft.com/office/drawing/2014/main" id="{2AB7AF03-7BE6-4416-8123-D8362DD6A1BF}"/>
              </a:ext>
            </a:extLst>
          </p:cNvPr>
          <p:cNvSpPr>
            <a:spLocks noGrp="1"/>
          </p:cNvSpPr>
          <p:nvPr>
            <p:ph type="pic" sz="quarter" idx="21" hasCustomPrompt="1"/>
          </p:nvPr>
        </p:nvSpPr>
        <p:spPr>
          <a:xfrm>
            <a:off x="1438242" y="1779278"/>
            <a:ext cx="541338" cy="541338"/>
          </a:xfrm>
        </p:spPr>
        <p:txBody>
          <a:bodyPr>
            <a:normAutofit/>
          </a:bodyPr>
          <a:lstStyle>
            <a:lvl1pPr>
              <a:defRPr sz="1400">
                <a:solidFill>
                  <a:srgbClr val="9E00A5"/>
                </a:solidFill>
              </a:defRPr>
            </a:lvl1pPr>
          </a:lstStyle>
          <a:p>
            <a:r>
              <a:rPr lang="fr-FR" err="1"/>
              <a:t>ico</a:t>
            </a:r>
            <a:endParaRPr lang="fr-FR"/>
          </a:p>
        </p:txBody>
      </p:sp>
      <p:sp>
        <p:nvSpPr>
          <p:cNvPr id="34" name="Picture Placeholder 2">
            <a:extLst>
              <a:ext uri="{FF2B5EF4-FFF2-40B4-BE49-F238E27FC236}">
                <a16:creationId xmlns:a16="http://schemas.microsoft.com/office/drawing/2014/main" id="{8432863C-9025-401B-A4E7-9A4D89DFD590}"/>
              </a:ext>
            </a:extLst>
          </p:cNvPr>
          <p:cNvSpPr>
            <a:spLocks noGrp="1"/>
          </p:cNvSpPr>
          <p:nvPr>
            <p:ph type="pic" sz="quarter" idx="22" hasCustomPrompt="1"/>
          </p:nvPr>
        </p:nvSpPr>
        <p:spPr>
          <a:xfrm>
            <a:off x="4359243" y="1779278"/>
            <a:ext cx="541338" cy="541338"/>
          </a:xfrm>
        </p:spPr>
        <p:txBody>
          <a:bodyPr>
            <a:normAutofit/>
          </a:bodyPr>
          <a:lstStyle>
            <a:lvl1pPr>
              <a:defRPr sz="1400">
                <a:solidFill>
                  <a:srgbClr val="9E00A5"/>
                </a:solidFill>
              </a:defRPr>
            </a:lvl1pPr>
          </a:lstStyle>
          <a:p>
            <a:r>
              <a:rPr lang="fr-FR" err="1"/>
              <a:t>ico</a:t>
            </a:r>
            <a:endParaRPr lang="fr-FR"/>
          </a:p>
        </p:txBody>
      </p:sp>
      <p:sp>
        <p:nvSpPr>
          <p:cNvPr id="35" name="Picture Placeholder 2">
            <a:extLst>
              <a:ext uri="{FF2B5EF4-FFF2-40B4-BE49-F238E27FC236}">
                <a16:creationId xmlns:a16="http://schemas.microsoft.com/office/drawing/2014/main" id="{B55E3FDA-774A-4EFD-A945-720BD80657FC}"/>
              </a:ext>
            </a:extLst>
          </p:cNvPr>
          <p:cNvSpPr>
            <a:spLocks noGrp="1"/>
          </p:cNvSpPr>
          <p:nvPr>
            <p:ph type="pic" sz="quarter" idx="23" hasCustomPrompt="1"/>
          </p:nvPr>
        </p:nvSpPr>
        <p:spPr>
          <a:xfrm>
            <a:off x="7290386" y="1779278"/>
            <a:ext cx="541338" cy="541338"/>
          </a:xfrm>
        </p:spPr>
        <p:txBody>
          <a:bodyPr>
            <a:normAutofit/>
          </a:bodyPr>
          <a:lstStyle>
            <a:lvl1pPr>
              <a:defRPr sz="1400">
                <a:solidFill>
                  <a:srgbClr val="9E00A5"/>
                </a:solidFill>
              </a:defRPr>
            </a:lvl1pPr>
          </a:lstStyle>
          <a:p>
            <a:r>
              <a:rPr lang="fr-FR" err="1"/>
              <a:t>ico</a:t>
            </a:r>
            <a:endParaRPr lang="fr-FR"/>
          </a:p>
        </p:txBody>
      </p:sp>
      <p:sp>
        <p:nvSpPr>
          <p:cNvPr id="36" name="Picture Placeholder 2">
            <a:extLst>
              <a:ext uri="{FF2B5EF4-FFF2-40B4-BE49-F238E27FC236}">
                <a16:creationId xmlns:a16="http://schemas.microsoft.com/office/drawing/2014/main" id="{C4A82C83-5C96-4D9C-8F1B-57609FF88E7D}"/>
              </a:ext>
            </a:extLst>
          </p:cNvPr>
          <p:cNvSpPr>
            <a:spLocks noGrp="1"/>
          </p:cNvSpPr>
          <p:nvPr>
            <p:ph type="pic" sz="quarter" idx="24" hasCustomPrompt="1"/>
          </p:nvPr>
        </p:nvSpPr>
        <p:spPr>
          <a:xfrm>
            <a:off x="10212419" y="1779278"/>
            <a:ext cx="541338" cy="541338"/>
          </a:xfrm>
        </p:spPr>
        <p:txBody>
          <a:bodyPr>
            <a:normAutofit/>
          </a:bodyPr>
          <a:lstStyle>
            <a:lvl1pPr>
              <a:defRPr sz="1400">
                <a:solidFill>
                  <a:srgbClr val="9E00A5"/>
                </a:solidFill>
              </a:defRPr>
            </a:lvl1pPr>
          </a:lstStyle>
          <a:p>
            <a:r>
              <a:rPr lang="fr-FR" err="1"/>
              <a:t>ico</a:t>
            </a:r>
            <a:endParaRPr lang="fr-FR"/>
          </a:p>
        </p:txBody>
      </p:sp>
      <p:sp>
        <p:nvSpPr>
          <p:cNvPr id="37" name="Picture Placeholder 2">
            <a:extLst>
              <a:ext uri="{FF2B5EF4-FFF2-40B4-BE49-F238E27FC236}">
                <a16:creationId xmlns:a16="http://schemas.microsoft.com/office/drawing/2014/main" id="{A18FCC8A-384F-4C90-AC07-7C35B166C048}"/>
              </a:ext>
            </a:extLst>
          </p:cNvPr>
          <p:cNvSpPr>
            <a:spLocks noGrp="1"/>
          </p:cNvSpPr>
          <p:nvPr>
            <p:ph type="pic" sz="quarter" idx="25" hasCustomPrompt="1"/>
          </p:nvPr>
        </p:nvSpPr>
        <p:spPr>
          <a:xfrm>
            <a:off x="4359243" y="3983854"/>
            <a:ext cx="541338" cy="541338"/>
          </a:xfrm>
        </p:spPr>
        <p:txBody>
          <a:bodyPr>
            <a:normAutofit/>
          </a:bodyPr>
          <a:lstStyle>
            <a:lvl1pPr>
              <a:defRPr sz="1400">
                <a:solidFill>
                  <a:srgbClr val="9E00A5"/>
                </a:solidFill>
              </a:defRPr>
            </a:lvl1pPr>
          </a:lstStyle>
          <a:p>
            <a:r>
              <a:rPr lang="fr-FR" err="1"/>
              <a:t>ico</a:t>
            </a:r>
            <a:endParaRPr lang="fr-FR"/>
          </a:p>
        </p:txBody>
      </p:sp>
      <p:sp>
        <p:nvSpPr>
          <p:cNvPr id="38" name="Picture Placeholder 2">
            <a:extLst>
              <a:ext uri="{FF2B5EF4-FFF2-40B4-BE49-F238E27FC236}">
                <a16:creationId xmlns:a16="http://schemas.microsoft.com/office/drawing/2014/main" id="{85688332-ACB9-4F8B-A02D-74F26A87A5D1}"/>
              </a:ext>
            </a:extLst>
          </p:cNvPr>
          <p:cNvSpPr>
            <a:spLocks noGrp="1"/>
          </p:cNvSpPr>
          <p:nvPr>
            <p:ph type="pic" sz="quarter" idx="26" hasCustomPrompt="1"/>
          </p:nvPr>
        </p:nvSpPr>
        <p:spPr>
          <a:xfrm>
            <a:off x="1438242" y="3983854"/>
            <a:ext cx="541338" cy="541338"/>
          </a:xfrm>
        </p:spPr>
        <p:txBody>
          <a:bodyPr>
            <a:normAutofit/>
          </a:bodyPr>
          <a:lstStyle>
            <a:lvl1pPr>
              <a:defRPr sz="1400">
                <a:solidFill>
                  <a:srgbClr val="9E00A5"/>
                </a:solidFill>
              </a:defRPr>
            </a:lvl1pPr>
          </a:lstStyle>
          <a:p>
            <a:r>
              <a:rPr lang="fr-FR" err="1"/>
              <a:t>ico</a:t>
            </a:r>
            <a:endParaRPr lang="fr-FR"/>
          </a:p>
        </p:txBody>
      </p:sp>
      <p:sp>
        <p:nvSpPr>
          <p:cNvPr id="39" name="Picture Placeholder 2">
            <a:extLst>
              <a:ext uri="{FF2B5EF4-FFF2-40B4-BE49-F238E27FC236}">
                <a16:creationId xmlns:a16="http://schemas.microsoft.com/office/drawing/2014/main" id="{79BD6FF1-DFAB-47AD-8DE1-9D564D10C53C}"/>
              </a:ext>
            </a:extLst>
          </p:cNvPr>
          <p:cNvSpPr>
            <a:spLocks noGrp="1"/>
          </p:cNvSpPr>
          <p:nvPr>
            <p:ph type="pic" sz="quarter" idx="27" hasCustomPrompt="1"/>
          </p:nvPr>
        </p:nvSpPr>
        <p:spPr>
          <a:xfrm>
            <a:off x="7290386" y="3983854"/>
            <a:ext cx="541338" cy="541338"/>
          </a:xfrm>
        </p:spPr>
        <p:txBody>
          <a:bodyPr>
            <a:normAutofit/>
          </a:bodyPr>
          <a:lstStyle>
            <a:lvl1pPr>
              <a:defRPr sz="1400">
                <a:solidFill>
                  <a:srgbClr val="9E00A5"/>
                </a:solidFill>
              </a:defRPr>
            </a:lvl1pPr>
          </a:lstStyle>
          <a:p>
            <a:r>
              <a:rPr lang="fr-FR" err="1"/>
              <a:t>ico</a:t>
            </a:r>
            <a:endParaRPr lang="fr-FR"/>
          </a:p>
        </p:txBody>
      </p:sp>
      <p:sp>
        <p:nvSpPr>
          <p:cNvPr id="31" name="Text Placeholder 14">
            <a:extLst>
              <a:ext uri="{FF2B5EF4-FFF2-40B4-BE49-F238E27FC236}">
                <a16:creationId xmlns:a16="http://schemas.microsoft.com/office/drawing/2014/main" id="{A7CF2298-8E07-44BE-B1F8-16A37AE912B6}"/>
              </a:ext>
            </a:extLst>
          </p:cNvPr>
          <p:cNvSpPr>
            <a:spLocks noGrp="1"/>
          </p:cNvSpPr>
          <p:nvPr>
            <p:ph type="body" sz="quarter" idx="28" hasCustomPrompt="1"/>
          </p:nvPr>
        </p:nvSpPr>
        <p:spPr>
          <a:xfrm>
            <a:off x="684742" y="2814391"/>
            <a:ext cx="1983910" cy="881310"/>
          </a:xfrm>
        </p:spPr>
        <p:txBody>
          <a:bodyPr>
            <a:noAutofit/>
          </a:bodyPr>
          <a:lstStyle>
            <a:lvl1pPr marL="0" indent="0" algn="ctr">
              <a:buNone/>
              <a:defRPr sz="1200" b="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Description</a:t>
            </a:r>
          </a:p>
        </p:txBody>
      </p:sp>
      <p:sp>
        <p:nvSpPr>
          <p:cNvPr id="40" name="Text Placeholder 14">
            <a:extLst>
              <a:ext uri="{FF2B5EF4-FFF2-40B4-BE49-F238E27FC236}">
                <a16:creationId xmlns:a16="http://schemas.microsoft.com/office/drawing/2014/main" id="{181743C8-240E-4991-B8A5-149E60B5AC6C}"/>
              </a:ext>
            </a:extLst>
          </p:cNvPr>
          <p:cNvSpPr>
            <a:spLocks noGrp="1"/>
          </p:cNvSpPr>
          <p:nvPr>
            <p:ph type="body" sz="quarter" idx="29" hasCustomPrompt="1"/>
          </p:nvPr>
        </p:nvSpPr>
        <p:spPr>
          <a:xfrm>
            <a:off x="684742" y="2364903"/>
            <a:ext cx="1983910" cy="449487"/>
          </a:xfrm>
        </p:spPr>
        <p:txBody>
          <a:bodyPr anchor="ctr">
            <a:noAutofit/>
          </a:bodyPr>
          <a:lstStyle>
            <a:lvl1pPr marL="0" indent="0" algn="ctr">
              <a:buNone/>
              <a:defRPr sz="1400" b="1">
                <a:gradFill>
                  <a:gsLst>
                    <a:gs pos="0">
                      <a:srgbClr val="3163D8"/>
                    </a:gs>
                    <a:gs pos="100000">
                      <a:srgbClr val="9E00A5"/>
                    </a:gs>
                  </a:gsLst>
                  <a:lin ang="9120000" scaled="0"/>
                </a:gra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err="1"/>
              <a:t>Titre</a:t>
            </a:r>
            <a:endParaRPr lang="en-US"/>
          </a:p>
        </p:txBody>
      </p:sp>
      <p:sp>
        <p:nvSpPr>
          <p:cNvPr id="41" name="Text Placeholder 14">
            <a:extLst>
              <a:ext uri="{FF2B5EF4-FFF2-40B4-BE49-F238E27FC236}">
                <a16:creationId xmlns:a16="http://schemas.microsoft.com/office/drawing/2014/main" id="{794E93F4-77BC-41C8-BD55-3CB218F4FC2A}"/>
              </a:ext>
            </a:extLst>
          </p:cNvPr>
          <p:cNvSpPr>
            <a:spLocks noGrp="1"/>
          </p:cNvSpPr>
          <p:nvPr>
            <p:ph type="body" sz="quarter" idx="30" hasCustomPrompt="1"/>
          </p:nvPr>
        </p:nvSpPr>
        <p:spPr>
          <a:xfrm>
            <a:off x="3643095" y="2814391"/>
            <a:ext cx="1983910" cy="881310"/>
          </a:xfrm>
        </p:spPr>
        <p:txBody>
          <a:bodyPr>
            <a:noAutofit/>
          </a:bodyPr>
          <a:lstStyle>
            <a:lvl1pPr marL="0" indent="0" algn="ctr">
              <a:buNone/>
              <a:defRPr sz="1200" b="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Description</a:t>
            </a:r>
          </a:p>
        </p:txBody>
      </p:sp>
      <p:sp>
        <p:nvSpPr>
          <p:cNvPr id="42" name="Text Placeholder 14">
            <a:extLst>
              <a:ext uri="{FF2B5EF4-FFF2-40B4-BE49-F238E27FC236}">
                <a16:creationId xmlns:a16="http://schemas.microsoft.com/office/drawing/2014/main" id="{FF8711E0-CE6C-443C-B214-F5DA8C37372D}"/>
              </a:ext>
            </a:extLst>
          </p:cNvPr>
          <p:cNvSpPr>
            <a:spLocks noGrp="1"/>
          </p:cNvSpPr>
          <p:nvPr>
            <p:ph type="body" sz="quarter" idx="31" hasCustomPrompt="1"/>
          </p:nvPr>
        </p:nvSpPr>
        <p:spPr>
          <a:xfrm>
            <a:off x="3643095" y="2364903"/>
            <a:ext cx="1983910" cy="449487"/>
          </a:xfrm>
        </p:spPr>
        <p:txBody>
          <a:bodyPr anchor="ctr">
            <a:noAutofit/>
          </a:bodyPr>
          <a:lstStyle>
            <a:lvl1pPr marL="0" indent="0" algn="ctr">
              <a:buNone/>
              <a:defRPr sz="1400" b="1">
                <a:gradFill>
                  <a:gsLst>
                    <a:gs pos="0">
                      <a:srgbClr val="3163D8"/>
                    </a:gs>
                    <a:gs pos="100000">
                      <a:srgbClr val="9E00A5"/>
                    </a:gs>
                  </a:gsLst>
                  <a:lin ang="9120000" scaled="0"/>
                </a:gra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err="1"/>
              <a:t>Titre</a:t>
            </a:r>
            <a:endParaRPr lang="en-US"/>
          </a:p>
        </p:txBody>
      </p:sp>
      <p:sp>
        <p:nvSpPr>
          <p:cNvPr id="43" name="Text Placeholder 14">
            <a:extLst>
              <a:ext uri="{FF2B5EF4-FFF2-40B4-BE49-F238E27FC236}">
                <a16:creationId xmlns:a16="http://schemas.microsoft.com/office/drawing/2014/main" id="{C8090763-D30A-4B7B-8169-C819F5C614F3}"/>
              </a:ext>
            </a:extLst>
          </p:cNvPr>
          <p:cNvSpPr>
            <a:spLocks noGrp="1"/>
          </p:cNvSpPr>
          <p:nvPr>
            <p:ph type="body" sz="quarter" idx="32" hasCustomPrompt="1"/>
          </p:nvPr>
        </p:nvSpPr>
        <p:spPr>
          <a:xfrm>
            <a:off x="6564997" y="2814391"/>
            <a:ext cx="1983910" cy="881310"/>
          </a:xfrm>
        </p:spPr>
        <p:txBody>
          <a:bodyPr>
            <a:noAutofit/>
          </a:bodyPr>
          <a:lstStyle>
            <a:lvl1pPr marL="0" indent="0" algn="ctr">
              <a:buNone/>
              <a:defRPr sz="1200" b="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Description</a:t>
            </a:r>
          </a:p>
        </p:txBody>
      </p:sp>
      <p:sp>
        <p:nvSpPr>
          <p:cNvPr id="44" name="Text Placeholder 14">
            <a:extLst>
              <a:ext uri="{FF2B5EF4-FFF2-40B4-BE49-F238E27FC236}">
                <a16:creationId xmlns:a16="http://schemas.microsoft.com/office/drawing/2014/main" id="{31F2EC9F-47BC-4C4D-BCAE-0C1120F11B98}"/>
              </a:ext>
            </a:extLst>
          </p:cNvPr>
          <p:cNvSpPr>
            <a:spLocks noGrp="1"/>
          </p:cNvSpPr>
          <p:nvPr>
            <p:ph type="body" sz="quarter" idx="33" hasCustomPrompt="1"/>
          </p:nvPr>
        </p:nvSpPr>
        <p:spPr>
          <a:xfrm>
            <a:off x="6564997" y="2364903"/>
            <a:ext cx="1983910" cy="449487"/>
          </a:xfrm>
        </p:spPr>
        <p:txBody>
          <a:bodyPr anchor="ctr">
            <a:noAutofit/>
          </a:bodyPr>
          <a:lstStyle>
            <a:lvl1pPr marL="0" indent="0" algn="ctr">
              <a:buNone/>
              <a:defRPr sz="1400" b="1">
                <a:gradFill>
                  <a:gsLst>
                    <a:gs pos="0">
                      <a:srgbClr val="3163D8"/>
                    </a:gs>
                    <a:gs pos="100000">
                      <a:srgbClr val="9E00A5"/>
                    </a:gs>
                  </a:gsLst>
                  <a:lin ang="9120000" scaled="0"/>
                </a:gra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err="1"/>
              <a:t>Titre</a:t>
            </a:r>
            <a:endParaRPr lang="en-US"/>
          </a:p>
        </p:txBody>
      </p:sp>
      <p:sp>
        <p:nvSpPr>
          <p:cNvPr id="45" name="Text Placeholder 14">
            <a:extLst>
              <a:ext uri="{FF2B5EF4-FFF2-40B4-BE49-F238E27FC236}">
                <a16:creationId xmlns:a16="http://schemas.microsoft.com/office/drawing/2014/main" id="{AE430A77-F7AF-4ADE-95F4-187073651185}"/>
              </a:ext>
            </a:extLst>
          </p:cNvPr>
          <p:cNvSpPr>
            <a:spLocks noGrp="1"/>
          </p:cNvSpPr>
          <p:nvPr>
            <p:ph type="body" sz="quarter" idx="34" hasCustomPrompt="1"/>
          </p:nvPr>
        </p:nvSpPr>
        <p:spPr>
          <a:xfrm>
            <a:off x="9523350" y="2814391"/>
            <a:ext cx="1983910" cy="881310"/>
          </a:xfrm>
        </p:spPr>
        <p:txBody>
          <a:bodyPr>
            <a:noAutofit/>
          </a:bodyPr>
          <a:lstStyle>
            <a:lvl1pPr marL="0" indent="0" algn="ctr">
              <a:buNone/>
              <a:defRPr sz="1200" b="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Description</a:t>
            </a:r>
          </a:p>
        </p:txBody>
      </p:sp>
      <p:sp>
        <p:nvSpPr>
          <p:cNvPr id="46" name="Text Placeholder 14">
            <a:extLst>
              <a:ext uri="{FF2B5EF4-FFF2-40B4-BE49-F238E27FC236}">
                <a16:creationId xmlns:a16="http://schemas.microsoft.com/office/drawing/2014/main" id="{A8FF81B4-42EA-4D7A-94C4-34843DC703A9}"/>
              </a:ext>
            </a:extLst>
          </p:cNvPr>
          <p:cNvSpPr>
            <a:spLocks noGrp="1"/>
          </p:cNvSpPr>
          <p:nvPr>
            <p:ph type="body" sz="quarter" idx="35" hasCustomPrompt="1"/>
          </p:nvPr>
        </p:nvSpPr>
        <p:spPr>
          <a:xfrm>
            <a:off x="9523350" y="2364903"/>
            <a:ext cx="1983910" cy="449487"/>
          </a:xfrm>
        </p:spPr>
        <p:txBody>
          <a:bodyPr anchor="ctr">
            <a:noAutofit/>
          </a:bodyPr>
          <a:lstStyle>
            <a:lvl1pPr marL="0" indent="0" algn="ctr">
              <a:buNone/>
              <a:defRPr sz="1400" b="1">
                <a:gradFill>
                  <a:gsLst>
                    <a:gs pos="0">
                      <a:srgbClr val="3163D8"/>
                    </a:gs>
                    <a:gs pos="100000">
                      <a:srgbClr val="9E00A5"/>
                    </a:gs>
                  </a:gsLst>
                  <a:lin ang="9120000" scaled="0"/>
                </a:gra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err="1"/>
              <a:t>Titre</a:t>
            </a:r>
            <a:endParaRPr lang="en-US"/>
          </a:p>
        </p:txBody>
      </p:sp>
      <p:sp>
        <p:nvSpPr>
          <p:cNvPr id="47" name="Text Placeholder 14">
            <a:extLst>
              <a:ext uri="{FF2B5EF4-FFF2-40B4-BE49-F238E27FC236}">
                <a16:creationId xmlns:a16="http://schemas.microsoft.com/office/drawing/2014/main" id="{B863598D-E8C5-4F19-9883-63132F7921A5}"/>
              </a:ext>
            </a:extLst>
          </p:cNvPr>
          <p:cNvSpPr>
            <a:spLocks noGrp="1"/>
          </p:cNvSpPr>
          <p:nvPr>
            <p:ph type="body" sz="quarter" idx="36" hasCustomPrompt="1"/>
          </p:nvPr>
        </p:nvSpPr>
        <p:spPr>
          <a:xfrm>
            <a:off x="684742" y="5037638"/>
            <a:ext cx="1983910" cy="881310"/>
          </a:xfrm>
        </p:spPr>
        <p:txBody>
          <a:bodyPr>
            <a:noAutofit/>
          </a:bodyPr>
          <a:lstStyle>
            <a:lvl1pPr marL="0" indent="0" algn="ctr">
              <a:buNone/>
              <a:defRPr sz="1200" b="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Description</a:t>
            </a:r>
          </a:p>
        </p:txBody>
      </p:sp>
      <p:sp>
        <p:nvSpPr>
          <p:cNvPr id="48" name="Text Placeholder 14">
            <a:extLst>
              <a:ext uri="{FF2B5EF4-FFF2-40B4-BE49-F238E27FC236}">
                <a16:creationId xmlns:a16="http://schemas.microsoft.com/office/drawing/2014/main" id="{6FA827AE-F58A-413D-980C-EAA6A4561B6F}"/>
              </a:ext>
            </a:extLst>
          </p:cNvPr>
          <p:cNvSpPr>
            <a:spLocks noGrp="1"/>
          </p:cNvSpPr>
          <p:nvPr>
            <p:ph type="body" sz="quarter" idx="37" hasCustomPrompt="1"/>
          </p:nvPr>
        </p:nvSpPr>
        <p:spPr>
          <a:xfrm>
            <a:off x="684742" y="4588150"/>
            <a:ext cx="1983910" cy="449487"/>
          </a:xfrm>
        </p:spPr>
        <p:txBody>
          <a:bodyPr anchor="ctr">
            <a:noAutofit/>
          </a:bodyPr>
          <a:lstStyle>
            <a:lvl1pPr marL="0" indent="0" algn="ctr">
              <a:buNone/>
              <a:defRPr sz="1400" b="1">
                <a:gradFill>
                  <a:gsLst>
                    <a:gs pos="0">
                      <a:srgbClr val="3163D8"/>
                    </a:gs>
                    <a:gs pos="100000">
                      <a:srgbClr val="9E00A5"/>
                    </a:gs>
                  </a:gsLst>
                  <a:lin ang="9120000" scaled="0"/>
                </a:gra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err="1"/>
              <a:t>Titre</a:t>
            </a:r>
            <a:endParaRPr lang="en-US"/>
          </a:p>
        </p:txBody>
      </p:sp>
      <p:sp>
        <p:nvSpPr>
          <p:cNvPr id="49" name="Text Placeholder 14">
            <a:extLst>
              <a:ext uri="{FF2B5EF4-FFF2-40B4-BE49-F238E27FC236}">
                <a16:creationId xmlns:a16="http://schemas.microsoft.com/office/drawing/2014/main" id="{5660335F-F522-4163-AFAC-257FE803B3B6}"/>
              </a:ext>
            </a:extLst>
          </p:cNvPr>
          <p:cNvSpPr>
            <a:spLocks noGrp="1"/>
          </p:cNvSpPr>
          <p:nvPr>
            <p:ph type="body" sz="quarter" idx="38" hasCustomPrompt="1"/>
          </p:nvPr>
        </p:nvSpPr>
        <p:spPr>
          <a:xfrm>
            <a:off x="3643095" y="5037638"/>
            <a:ext cx="1983910" cy="881310"/>
          </a:xfrm>
        </p:spPr>
        <p:txBody>
          <a:bodyPr>
            <a:noAutofit/>
          </a:bodyPr>
          <a:lstStyle>
            <a:lvl1pPr marL="0" indent="0" algn="ctr">
              <a:buNone/>
              <a:defRPr sz="1200" b="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Description</a:t>
            </a:r>
          </a:p>
        </p:txBody>
      </p:sp>
      <p:sp>
        <p:nvSpPr>
          <p:cNvPr id="50" name="Text Placeholder 14">
            <a:extLst>
              <a:ext uri="{FF2B5EF4-FFF2-40B4-BE49-F238E27FC236}">
                <a16:creationId xmlns:a16="http://schemas.microsoft.com/office/drawing/2014/main" id="{E3683CC9-FDA8-45A1-A40B-CD6262838A41}"/>
              </a:ext>
            </a:extLst>
          </p:cNvPr>
          <p:cNvSpPr>
            <a:spLocks noGrp="1"/>
          </p:cNvSpPr>
          <p:nvPr>
            <p:ph type="body" sz="quarter" idx="39" hasCustomPrompt="1"/>
          </p:nvPr>
        </p:nvSpPr>
        <p:spPr>
          <a:xfrm>
            <a:off x="3643095" y="4588150"/>
            <a:ext cx="1983910" cy="449487"/>
          </a:xfrm>
        </p:spPr>
        <p:txBody>
          <a:bodyPr anchor="ctr">
            <a:noAutofit/>
          </a:bodyPr>
          <a:lstStyle>
            <a:lvl1pPr marL="0" indent="0" algn="ctr">
              <a:buNone/>
              <a:defRPr sz="1400" b="1">
                <a:gradFill>
                  <a:gsLst>
                    <a:gs pos="0">
                      <a:srgbClr val="3163D8"/>
                    </a:gs>
                    <a:gs pos="100000">
                      <a:srgbClr val="9E00A5"/>
                    </a:gs>
                  </a:gsLst>
                  <a:lin ang="9120000" scaled="0"/>
                </a:gra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err="1"/>
              <a:t>Titre</a:t>
            </a:r>
            <a:endParaRPr lang="en-US"/>
          </a:p>
        </p:txBody>
      </p:sp>
      <p:sp>
        <p:nvSpPr>
          <p:cNvPr id="51" name="Text Placeholder 14">
            <a:extLst>
              <a:ext uri="{FF2B5EF4-FFF2-40B4-BE49-F238E27FC236}">
                <a16:creationId xmlns:a16="http://schemas.microsoft.com/office/drawing/2014/main" id="{F0C7F2D4-7D84-4B10-8D86-9BD4C242E0C5}"/>
              </a:ext>
            </a:extLst>
          </p:cNvPr>
          <p:cNvSpPr>
            <a:spLocks noGrp="1"/>
          </p:cNvSpPr>
          <p:nvPr>
            <p:ph type="body" sz="quarter" idx="40" hasCustomPrompt="1"/>
          </p:nvPr>
        </p:nvSpPr>
        <p:spPr>
          <a:xfrm>
            <a:off x="6564997" y="5037638"/>
            <a:ext cx="1983910" cy="881310"/>
          </a:xfrm>
        </p:spPr>
        <p:txBody>
          <a:bodyPr>
            <a:noAutofit/>
          </a:bodyPr>
          <a:lstStyle>
            <a:lvl1pPr marL="0" indent="0" algn="ctr">
              <a:buNone/>
              <a:defRPr sz="1200" b="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Description</a:t>
            </a:r>
          </a:p>
        </p:txBody>
      </p:sp>
      <p:sp>
        <p:nvSpPr>
          <p:cNvPr id="52" name="Text Placeholder 14">
            <a:extLst>
              <a:ext uri="{FF2B5EF4-FFF2-40B4-BE49-F238E27FC236}">
                <a16:creationId xmlns:a16="http://schemas.microsoft.com/office/drawing/2014/main" id="{E090F673-B888-43D2-859A-F4C70FA32892}"/>
              </a:ext>
            </a:extLst>
          </p:cNvPr>
          <p:cNvSpPr>
            <a:spLocks noGrp="1"/>
          </p:cNvSpPr>
          <p:nvPr>
            <p:ph type="body" sz="quarter" idx="41" hasCustomPrompt="1"/>
          </p:nvPr>
        </p:nvSpPr>
        <p:spPr>
          <a:xfrm>
            <a:off x="6564997" y="4588150"/>
            <a:ext cx="1983910" cy="449487"/>
          </a:xfrm>
        </p:spPr>
        <p:txBody>
          <a:bodyPr anchor="ctr">
            <a:noAutofit/>
          </a:bodyPr>
          <a:lstStyle>
            <a:lvl1pPr marL="0" indent="0" algn="ctr">
              <a:buNone/>
              <a:defRPr sz="1400" b="1">
                <a:gradFill>
                  <a:gsLst>
                    <a:gs pos="0">
                      <a:srgbClr val="3163D8"/>
                    </a:gs>
                    <a:gs pos="100000">
                      <a:srgbClr val="9E00A5"/>
                    </a:gs>
                  </a:gsLst>
                  <a:lin ang="9120000" scaled="0"/>
                </a:gra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err="1"/>
              <a:t>Titre</a:t>
            </a:r>
            <a:endParaRPr lang="en-US"/>
          </a:p>
        </p:txBody>
      </p:sp>
    </p:spTree>
    <p:extLst>
      <p:ext uri="{BB962C8B-B14F-4D97-AF65-F5344CB8AC3E}">
        <p14:creationId xmlns:p14="http://schemas.microsoft.com/office/powerpoint/2010/main" val="26776241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07_Title Slide" preserve="1" userDrawn="1">
  <p:cSld name="108_Title Slide">
    <p:spTree>
      <p:nvGrpSpPr>
        <p:cNvPr id="1" name="Shape 83"/>
        <p:cNvGrpSpPr/>
        <p:nvPr/>
      </p:nvGrpSpPr>
      <p:grpSpPr>
        <a:xfrm>
          <a:off x="0" y="0"/>
          <a:ext cx="0" cy="0"/>
          <a:chOff x="0" y="0"/>
          <a:chExt cx="0" cy="0"/>
        </a:xfrm>
      </p:grpSpPr>
      <p:sp>
        <p:nvSpPr>
          <p:cNvPr id="13" name="Rectangle: Top Corners Rounded 12">
            <a:extLst>
              <a:ext uri="{FF2B5EF4-FFF2-40B4-BE49-F238E27FC236}">
                <a16:creationId xmlns:a16="http://schemas.microsoft.com/office/drawing/2014/main" id="{5CC0809E-D571-41A0-A2B4-745453488814}"/>
              </a:ext>
            </a:extLst>
          </p:cNvPr>
          <p:cNvSpPr/>
          <p:nvPr userDrawn="1"/>
        </p:nvSpPr>
        <p:spPr>
          <a:xfrm rot="10800000">
            <a:off x="301931" y="3860399"/>
            <a:ext cx="2569464" cy="2833008"/>
          </a:xfrm>
          <a:prstGeom prst="round2SameRect">
            <a:avLst>
              <a:gd name="adj1" fmla="val 4965"/>
              <a:gd name="adj2" fmla="val 0"/>
            </a:avLst>
          </a:prstGeom>
          <a:solidFill>
            <a:srgbClr val="F9F5F9"/>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9" name="Picture 8">
            <a:extLst>
              <a:ext uri="{FF2B5EF4-FFF2-40B4-BE49-F238E27FC236}">
                <a16:creationId xmlns:a16="http://schemas.microsoft.com/office/drawing/2014/main" id="{89F4F280-A549-4F1D-84D3-E15C50511BDE}"/>
              </a:ext>
            </a:extLst>
          </p:cNvPr>
          <p:cNvPicPr>
            <a:picLocks noChangeAspect="1"/>
          </p:cNvPicPr>
          <p:nvPr userDrawn="1"/>
        </p:nvPicPr>
        <p:blipFill>
          <a:blip r:embed="rId2"/>
          <a:stretch>
            <a:fillRect/>
          </a:stretch>
        </p:blipFill>
        <p:spPr>
          <a:xfrm>
            <a:off x="9887763" y="151646"/>
            <a:ext cx="1776338" cy="620910"/>
          </a:xfrm>
          <a:prstGeom prst="rect">
            <a:avLst/>
          </a:prstGeom>
        </p:spPr>
      </p:pic>
      <p:sp>
        <p:nvSpPr>
          <p:cNvPr id="10" name="Title 9">
            <a:extLst>
              <a:ext uri="{FF2B5EF4-FFF2-40B4-BE49-F238E27FC236}">
                <a16:creationId xmlns:a16="http://schemas.microsoft.com/office/drawing/2014/main" id="{3D9CCDF9-F513-4EF8-A9E5-E95ACD1CDFF4}"/>
              </a:ext>
            </a:extLst>
          </p:cNvPr>
          <p:cNvSpPr>
            <a:spLocks noGrp="1"/>
          </p:cNvSpPr>
          <p:nvPr>
            <p:ph type="title"/>
          </p:nvPr>
        </p:nvSpPr>
        <p:spPr>
          <a:xfrm>
            <a:off x="3467100" y="549381"/>
            <a:ext cx="5257800" cy="446350"/>
          </a:xfrm>
        </p:spPr>
        <p:txBody>
          <a:bodyPr>
            <a:normAutofit/>
          </a:bodyPr>
          <a:lstStyle>
            <a:lvl1pPr algn="ctr">
              <a:defRPr sz="2800">
                <a:gradFill>
                  <a:gsLst>
                    <a:gs pos="100000">
                      <a:srgbClr val="3163D8"/>
                    </a:gs>
                    <a:gs pos="0">
                      <a:schemeClr val="bg1"/>
                    </a:gs>
                  </a:gsLst>
                  <a:lin ang="2700000" scaled="0"/>
                </a:gradFill>
              </a:defRPr>
            </a:lvl1pPr>
          </a:lstStyle>
          <a:p>
            <a:r>
              <a:rPr lang="en-US"/>
              <a:t>Click to edit Master title style</a:t>
            </a:r>
            <a:endParaRPr lang="fr-FR"/>
          </a:p>
        </p:txBody>
      </p:sp>
      <p:sp>
        <p:nvSpPr>
          <p:cNvPr id="11" name="Text Placeholder 14">
            <a:extLst>
              <a:ext uri="{FF2B5EF4-FFF2-40B4-BE49-F238E27FC236}">
                <a16:creationId xmlns:a16="http://schemas.microsoft.com/office/drawing/2014/main" id="{1AA794E0-7201-431B-ADF6-1EF870220244}"/>
              </a:ext>
            </a:extLst>
          </p:cNvPr>
          <p:cNvSpPr>
            <a:spLocks noGrp="1"/>
          </p:cNvSpPr>
          <p:nvPr>
            <p:ph type="body" sz="quarter" idx="10" hasCustomPrompt="1"/>
          </p:nvPr>
        </p:nvSpPr>
        <p:spPr>
          <a:xfrm>
            <a:off x="411480" y="1395984"/>
            <a:ext cx="10250424" cy="1840991"/>
          </a:xfrm>
        </p:spPr>
        <p:txBody>
          <a:bodyPr>
            <a:noAutofit/>
          </a:bodyPr>
          <a:lstStyle>
            <a:lvl1pPr marL="0" indent="0">
              <a:buNone/>
              <a:defRPr sz="1600" b="0">
                <a:solidFill>
                  <a:srgbClr val="21212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
        <p:nvSpPr>
          <p:cNvPr id="41" name="Graphic 11">
            <a:extLst>
              <a:ext uri="{FF2B5EF4-FFF2-40B4-BE49-F238E27FC236}">
                <a16:creationId xmlns:a16="http://schemas.microsoft.com/office/drawing/2014/main" id="{32E581D3-C843-4393-A3DB-8B703DED91E2}"/>
              </a:ext>
            </a:extLst>
          </p:cNvPr>
          <p:cNvSpPr/>
          <p:nvPr/>
        </p:nvSpPr>
        <p:spPr>
          <a:xfrm>
            <a:off x="265036" y="3337421"/>
            <a:ext cx="2633472" cy="944636"/>
          </a:xfrm>
          <a:custGeom>
            <a:avLst/>
            <a:gdLst>
              <a:gd name="connsiteX0" fmla="*/ 19363 w 2633472"/>
              <a:gd name="connsiteY0" fmla="*/ 145955 h 944636"/>
              <a:gd name="connsiteX1" fmla="*/ 147512 w 2633472"/>
              <a:gd name="connsiteY1" fmla="*/ 19158 h 944636"/>
              <a:gd name="connsiteX2" fmla="*/ 2486241 w 2633472"/>
              <a:gd name="connsiteY2" fmla="*/ 19158 h 944636"/>
              <a:gd name="connsiteX3" fmla="*/ 2614390 w 2633472"/>
              <a:gd name="connsiteY3" fmla="*/ 145955 h 944636"/>
              <a:gd name="connsiteX4" fmla="*/ 2614390 w 2633472"/>
              <a:gd name="connsiteY4" fmla="*/ 653142 h 944636"/>
              <a:gd name="connsiteX5" fmla="*/ 2614390 w 2633472"/>
              <a:gd name="connsiteY5" fmla="*/ 887691 h 944636"/>
              <a:gd name="connsiteX6" fmla="*/ 2553942 w 2633472"/>
              <a:gd name="connsiteY6" fmla="*/ 918890 h 944636"/>
              <a:gd name="connsiteX7" fmla="*/ 2202114 w 2633472"/>
              <a:gd name="connsiteY7" fmla="*/ 675959 h 944636"/>
              <a:gd name="connsiteX8" fmla="*/ 2128774 w 2633472"/>
              <a:gd name="connsiteY8" fmla="*/ 653142 h 944636"/>
              <a:gd name="connsiteX9" fmla="*/ 147512 w 2633472"/>
              <a:gd name="connsiteY9" fmla="*/ 653142 h 944636"/>
              <a:gd name="connsiteX10" fmla="*/ 19363 w 2633472"/>
              <a:gd name="connsiteY10" fmla="*/ 526346 h 944636"/>
              <a:gd name="connsiteX11" fmla="*/ 19363 w 2633472"/>
              <a:gd name="connsiteY11" fmla="*/ 145955 h 944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33472" h="944636">
                <a:moveTo>
                  <a:pt x="19363" y="145955"/>
                </a:moveTo>
                <a:cubicBezTo>
                  <a:pt x="19363" y="75927"/>
                  <a:pt x="76737" y="19158"/>
                  <a:pt x="147512" y="19158"/>
                </a:cubicBezTo>
                <a:lnTo>
                  <a:pt x="2486241" y="19158"/>
                </a:lnTo>
                <a:cubicBezTo>
                  <a:pt x="2557017" y="19158"/>
                  <a:pt x="2614390" y="75927"/>
                  <a:pt x="2614390" y="145955"/>
                </a:cubicBezTo>
                <a:lnTo>
                  <a:pt x="2614390" y="653142"/>
                </a:lnTo>
                <a:lnTo>
                  <a:pt x="2614390" y="887691"/>
                </a:lnTo>
                <a:cubicBezTo>
                  <a:pt x="2614390" y="918446"/>
                  <a:pt x="2579431" y="936483"/>
                  <a:pt x="2553942" y="918890"/>
                </a:cubicBezTo>
                <a:lnTo>
                  <a:pt x="2202114" y="675959"/>
                </a:lnTo>
                <a:cubicBezTo>
                  <a:pt x="2180604" y="661105"/>
                  <a:pt x="2155006" y="653142"/>
                  <a:pt x="2128774" y="653142"/>
                </a:cubicBezTo>
                <a:lnTo>
                  <a:pt x="147512" y="653142"/>
                </a:lnTo>
                <a:cubicBezTo>
                  <a:pt x="76737" y="653142"/>
                  <a:pt x="19363" y="596374"/>
                  <a:pt x="19363" y="526346"/>
                </a:cubicBezTo>
                <a:lnTo>
                  <a:pt x="19363" y="145955"/>
                </a:lnTo>
                <a:close/>
              </a:path>
            </a:pathLst>
          </a:custGeom>
          <a:solidFill>
            <a:srgbClr val="FFFFFF"/>
          </a:solidFill>
          <a:ln w="38378" cap="flat">
            <a:gradFill>
              <a:gsLst>
                <a:gs pos="0">
                  <a:srgbClr val="3163D8"/>
                </a:gs>
                <a:gs pos="100000">
                  <a:srgbClr val="9E00A5"/>
                </a:gs>
              </a:gsLst>
              <a:lin ang="8400000" scaled="0"/>
            </a:gradFill>
            <a:prstDash val="solid"/>
            <a:round/>
          </a:ln>
        </p:spPr>
        <p:txBody>
          <a:bodyPr rtlCol="0" anchor="ctr"/>
          <a:lstStyle/>
          <a:p>
            <a:endParaRPr lang="fr-FR"/>
          </a:p>
        </p:txBody>
      </p:sp>
      <p:sp>
        <p:nvSpPr>
          <p:cNvPr id="15" name="Picture Placeholder 14">
            <a:extLst>
              <a:ext uri="{FF2B5EF4-FFF2-40B4-BE49-F238E27FC236}">
                <a16:creationId xmlns:a16="http://schemas.microsoft.com/office/drawing/2014/main" id="{B0349E68-92AE-4320-BC00-CB9531C8BE2A}"/>
              </a:ext>
            </a:extLst>
          </p:cNvPr>
          <p:cNvSpPr>
            <a:spLocks noGrp="1"/>
          </p:cNvSpPr>
          <p:nvPr>
            <p:ph type="pic" sz="quarter" idx="11" hasCustomPrompt="1"/>
          </p:nvPr>
        </p:nvSpPr>
        <p:spPr>
          <a:xfrm>
            <a:off x="411163" y="3452474"/>
            <a:ext cx="2159000" cy="431800"/>
          </a:xfrm>
        </p:spPr>
        <p:txBody>
          <a:bodyPr>
            <a:normAutofit/>
          </a:bodyPr>
          <a:lstStyle>
            <a:lvl1pPr>
              <a:defRPr sz="1600"/>
            </a:lvl1pPr>
          </a:lstStyle>
          <a:p>
            <a:r>
              <a:rPr lang="fr-FR"/>
              <a:t>Logo client</a:t>
            </a:r>
          </a:p>
        </p:txBody>
      </p:sp>
      <p:sp>
        <p:nvSpPr>
          <p:cNvPr id="16" name="Text Placeholder 14">
            <a:extLst>
              <a:ext uri="{FF2B5EF4-FFF2-40B4-BE49-F238E27FC236}">
                <a16:creationId xmlns:a16="http://schemas.microsoft.com/office/drawing/2014/main" id="{F775B7B3-3982-4BA5-A615-EE3D39F2A9A2}"/>
              </a:ext>
            </a:extLst>
          </p:cNvPr>
          <p:cNvSpPr>
            <a:spLocks noGrp="1"/>
          </p:cNvSpPr>
          <p:nvPr>
            <p:ph type="body" sz="quarter" idx="12" hasCustomPrompt="1"/>
          </p:nvPr>
        </p:nvSpPr>
        <p:spPr>
          <a:xfrm>
            <a:off x="411163" y="4347263"/>
            <a:ext cx="2350325" cy="1943809"/>
          </a:xfrm>
        </p:spPr>
        <p:txBody>
          <a:bodyPr>
            <a:noAutofit/>
          </a:bodyPr>
          <a:lstStyle>
            <a:lvl1pPr marL="0" indent="0" algn="ctr">
              <a:buNone/>
              <a:defRPr sz="1600" b="0">
                <a:solidFill>
                  <a:srgbClr val="21212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Description</a:t>
            </a:r>
          </a:p>
        </p:txBody>
      </p:sp>
      <p:sp>
        <p:nvSpPr>
          <p:cNvPr id="36" name="Picture Placeholder 35">
            <a:extLst>
              <a:ext uri="{FF2B5EF4-FFF2-40B4-BE49-F238E27FC236}">
                <a16:creationId xmlns:a16="http://schemas.microsoft.com/office/drawing/2014/main" id="{1C224B9C-B645-4BE4-92E4-8549060AE946}"/>
              </a:ext>
            </a:extLst>
          </p:cNvPr>
          <p:cNvSpPr>
            <a:spLocks noGrp="1"/>
          </p:cNvSpPr>
          <p:nvPr>
            <p:ph type="pic" sz="quarter" idx="17"/>
          </p:nvPr>
        </p:nvSpPr>
        <p:spPr>
          <a:xfrm>
            <a:off x="8724900" y="3636963"/>
            <a:ext cx="3390900" cy="2571813"/>
          </a:xfrm>
        </p:spPr>
        <p:txBody>
          <a:bodyPr>
            <a:normAutofit/>
          </a:bodyPr>
          <a:lstStyle>
            <a:lvl1pPr>
              <a:defRPr sz="2400"/>
            </a:lvl1pPr>
          </a:lstStyle>
          <a:p>
            <a:endParaRPr lang="fr-FR"/>
          </a:p>
        </p:txBody>
      </p:sp>
      <p:pic>
        <p:nvPicPr>
          <p:cNvPr id="40" name="Picture 39">
            <a:extLst>
              <a:ext uri="{FF2B5EF4-FFF2-40B4-BE49-F238E27FC236}">
                <a16:creationId xmlns:a16="http://schemas.microsoft.com/office/drawing/2014/main" id="{2EBAA257-E84B-4E31-BB00-23E2BFC8EEF0}"/>
              </a:ext>
            </a:extLst>
          </p:cNvPr>
          <p:cNvPicPr>
            <a:picLocks noChangeAspect="1"/>
          </p:cNvPicPr>
          <p:nvPr userDrawn="1"/>
        </p:nvPicPr>
        <p:blipFill>
          <a:blip r:embed="rId3"/>
          <a:stretch>
            <a:fillRect/>
          </a:stretch>
        </p:blipFill>
        <p:spPr>
          <a:xfrm>
            <a:off x="178774" y="0"/>
            <a:ext cx="1816842" cy="1728216"/>
          </a:xfrm>
          <a:prstGeom prst="rect">
            <a:avLst/>
          </a:prstGeom>
        </p:spPr>
      </p:pic>
      <p:sp>
        <p:nvSpPr>
          <p:cNvPr id="42" name="Rectangle: Top Corners Rounded 41">
            <a:extLst>
              <a:ext uri="{FF2B5EF4-FFF2-40B4-BE49-F238E27FC236}">
                <a16:creationId xmlns:a16="http://schemas.microsoft.com/office/drawing/2014/main" id="{94A90EF9-F4D5-4CBA-A734-86B5375B7481}"/>
              </a:ext>
            </a:extLst>
          </p:cNvPr>
          <p:cNvSpPr/>
          <p:nvPr userDrawn="1"/>
        </p:nvSpPr>
        <p:spPr>
          <a:xfrm rot="10800000">
            <a:off x="3123364" y="3860399"/>
            <a:ext cx="2569464" cy="2833008"/>
          </a:xfrm>
          <a:prstGeom prst="round2SameRect">
            <a:avLst>
              <a:gd name="adj1" fmla="val 4965"/>
              <a:gd name="adj2" fmla="val 0"/>
            </a:avLst>
          </a:prstGeom>
          <a:solidFill>
            <a:srgbClr val="F9F5F9"/>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Graphic 11">
            <a:extLst>
              <a:ext uri="{FF2B5EF4-FFF2-40B4-BE49-F238E27FC236}">
                <a16:creationId xmlns:a16="http://schemas.microsoft.com/office/drawing/2014/main" id="{FE9C80AF-8EFF-4FE0-8A45-CE9020F8E4AE}"/>
              </a:ext>
            </a:extLst>
          </p:cNvPr>
          <p:cNvSpPr/>
          <p:nvPr userDrawn="1"/>
        </p:nvSpPr>
        <p:spPr>
          <a:xfrm>
            <a:off x="3086469" y="3337421"/>
            <a:ext cx="2633472" cy="944636"/>
          </a:xfrm>
          <a:custGeom>
            <a:avLst/>
            <a:gdLst>
              <a:gd name="connsiteX0" fmla="*/ 19363 w 2633472"/>
              <a:gd name="connsiteY0" fmla="*/ 145955 h 944636"/>
              <a:gd name="connsiteX1" fmla="*/ 147512 w 2633472"/>
              <a:gd name="connsiteY1" fmla="*/ 19158 h 944636"/>
              <a:gd name="connsiteX2" fmla="*/ 2486241 w 2633472"/>
              <a:gd name="connsiteY2" fmla="*/ 19158 h 944636"/>
              <a:gd name="connsiteX3" fmla="*/ 2614390 w 2633472"/>
              <a:gd name="connsiteY3" fmla="*/ 145955 h 944636"/>
              <a:gd name="connsiteX4" fmla="*/ 2614390 w 2633472"/>
              <a:gd name="connsiteY4" fmla="*/ 653142 h 944636"/>
              <a:gd name="connsiteX5" fmla="*/ 2614390 w 2633472"/>
              <a:gd name="connsiteY5" fmla="*/ 887691 h 944636"/>
              <a:gd name="connsiteX6" fmla="*/ 2553942 w 2633472"/>
              <a:gd name="connsiteY6" fmla="*/ 918890 h 944636"/>
              <a:gd name="connsiteX7" fmla="*/ 2202114 w 2633472"/>
              <a:gd name="connsiteY7" fmla="*/ 675959 h 944636"/>
              <a:gd name="connsiteX8" fmla="*/ 2128774 w 2633472"/>
              <a:gd name="connsiteY8" fmla="*/ 653142 h 944636"/>
              <a:gd name="connsiteX9" fmla="*/ 147512 w 2633472"/>
              <a:gd name="connsiteY9" fmla="*/ 653142 h 944636"/>
              <a:gd name="connsiteX10" fmla="*/ 19363 w 2633472"/>
              <a:gd name="connsiteY10" fmla="*/ 526346 h 944636"/>
              <a:gd name="connsiteX11" fmla="*/ 19363 w 2633472"/>
              <a:gd name="connsiteY11" fmla="*/ 145955 h 944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33472" h="944636">
                <a:moveTo>
                  <a:pt x="19363" y="145955"/>
                </a:moveTo>
                <a:cubicBezTo>
                  <a:pt x="19363" y="75927"/>
                  <a:pt x="76737" y="19158"/>
                  <a:pt x="147512" y="19158"/>
                </a:cubicBezTo>
                <a:lnTo>
                  <a:pt x="2486241" y="19158"/>
                </a:lnTo>
                <a:cubicBezTo>
                  <a:pt x="2557017" y="19158"/>
                  <a:pt x="2614390" y="75927"/>
                  <a:pt x="2614390" y="145955"/>
                </a:cubicBezTo>
                <a:lnTo>
                  <a:pt x="2614390" y="653142"/>
                </a:lnTo>
                <a:lnTo>
                  <a:pt x="2614390" y="887691"/>
                </a:lnTo>
                <a:cubicBezTo>
                  <a:pt x="2614390" y="918446"/>
                  <a:pt x="2579431" y="936483"/>
                  <a:pt x="2553942" y="918890"/>
                </a:cubicBezTo>
                <a:lnTo>
                  <a:pt x="2202114" y="675959"/>
                </a:lnTo>
                <a:cubicBezTo>
                  <a:pt x="2180604" y="661105"/>
                  <a:pt x="2155006" y="653142"/>
                  <a:pt x="2128774" y="653142"/>
                </a:cubicBezTo>
                <a:lnTo>
                  <a:pt x="147512" y="653142"/>
                </a:lnTo>
                <a:cubicBezTo>
                  <a:pt x="76737" y="653142"/>
                  <a:pt x="19363" y="596374"/>
                  <a:pt x="19363" y="526346"/>
                </a:cubicBezTo>
                <a:lnTo>
                  <a:pt x="19363" y="145955"/>
                </a:lnTo>
                <a:close/>
              </a:path>
            </a:pathLst>
          </a:custGeom>
          <a:solidFill>
            <a:srgbClr val="FFFFFF"/>
          </a:solidFill>
          <a:ln w="38378" cap="flat">
            <a:gradFill>
              <a:gsLst>
                <a:gs pos="0">
                  <a:srgbClr val="3163D8"/>
                </a:gs>
                <a:gs pos="100000">
                  <a:srgbClr val="9E00A5"/>
                </a:gs>
              </a:gsLst>
              <a:lin ang="8400000" scaled="0"/>
            </a:gradFill>
            <a:prstDash val="solid"/>
            <a:round/>
          </a:ln>
        </p:spPr>
        <p:txBody>
          <a:bodyPr rtlCol="0" anchor="ctr"/>
          <a:lstStyle/>
          <a:p>
            <a:endParaRPr lang="fr-FR"/>
          </a:p>
        </p:txBody>
      </p:sp>
      <p:sp>
        <p:nvSpPr>
          <p:cNvPr id="44" name="Picture Placeholder 14">
            <a:extLst>
              <a:ext uri="{FF2B5EF4-FFF2-40B4-BE49-F238E27FC236}">
                <a16:creationId xmlns:a16="http://schemas.microsoft.com/office/drawing/2014/main" id="{F7EBF386-272A-47B0-8D8A-639B22E370E8}"/>
              </a:ext>
            </a:extLst>
          </p:cNvPr>
          <p:cNvSpPr>
            <a:spLocks noGrp="1"/>
          </p:cNvSpPr>
          <p:nvPr>
            <p:ph type="pic" sz="quarter" idx="18" hasCustomPrompt="1"/>
          </p:nvPr>
        </p:nvSpPr>
        <p:spPr>
          <a:xfrm>
            <a:off x="3232596" y="3452474"/>
            <a:ext cx="2159000" cy="431800"/>
          </a:xfrm>
        </p:spPr>
        <p:txBody>
          <a:bodyPr>
            <a:normAutofit/>
          </a:bodyPr>
          <a:lstStyle>
            <a:lvl1pPr>
              <a:defRPr sz="1600"/>
            </a:lvl1pPr>
          </a:lstStyle>
          <a:p>
            <a:r>
              <a:rPr lang="fr-FR"/>
              <a:t>Logo client</a:t>
            </a:r>
          </a:p>
        </p:txBody>
      </p:sp>
      <p:sp>
        <p:nvSpPr>
          <p:cNvPr id="45" name="Text Placeholder 14">
            <a:extLst>
              <a:ext uri="{FF2B5EF4-FFF2-40B4-BE49-F238E27FC236}">
                <a16:creationId xmlns:a16="http://schemas.microsoft.com/office/drawing/2014/main" id="{4BA1441D-F0DA-48F3-A946-A8D8A8743F53}"/>
              </a:ext>
            </a:extLst>
          </p:cNvPr>
          <p:cNvSpPr>
            <a:spLocks noGrp="1"/>
          </p:cNvSpPr>
          <p:nvPr>
            <p:ph type="body" sz="quarter" idx="19" hasCustomPrompt="1"/>
          </p:nvPr>
        </p:nvSpPr>
        <p:spPr>
          <a:xfrm>
            <a:off x="3232596" y="4347263"/>
            <a:ext cx="2350325" cy="1943809"/>
          </a:xfrm>
        </p:spPr>
        <p:txBody>
          <a:bodyPr>
            <a:noAutofit/>
          </a:bodyPr>
          <a:lstStyle>
            <a:lvl1pPr marL="0" indent="0" algn="ctr">
              <a:buNone/>
              <a:defRPr sz="1600" b="0">
                <a:solidFill>
                  <a:srgbClr val="21212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Description</a:t>
            </a:r>
          </a:p>
        </p:txBody>
      </p:sp>
      <p:sp>
        <p:nvSpPr>
          <p:cNvPr id="46" name="Rectangle: Top Corners Rounded 45">
            <a:extLst>
              <a:ext uri="{FF2B5EF4-FFF2-40B4-BE49-F238E27FC236}">
                <a16:creationId xmlns:a16="http://schemas.microsoft.com/office/drawing/2014/main" id="{A51BCFB8-2618-4550-9EA9-CD5A06B27D2D}"/>
              </a:ext>
            </a:extLst>
          </p:cNvPr>
          <p:cNvSpPr/>
          <p:nvPr userDrawn="1"/>
        </p:nvSpPr>
        <p:spPr>
          <a:xfrm rot="10800000">
            <a:off x="5952753" y="3860399"/>
            <a:ext cx="2569464" cy="2833008"/>
          </a:xfrm>
          <a:prstGeom prst="round2SameRect">
            <a:avLst>
              <a:gd name="adj1" fmla="val 4965"/>
              <a:gd name="adj2" fmla="val 0"/>
            </a:avLst>
          </a:prstGeom>
          <a:solidFill>
            <a:srgbClr val="F9F5F9"/>
          </a:solidFill>
          <a:ln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Graphic 11">
            <a:extLst>
              <a:ext uri="{FF2B5EF4-FFF2-40B4-BE49-F238E27FC236}">
                <a16:creationId xmlns:a16="http://schemas.microsoft.com/office/drawing/2014/main" id="{1249F106-F6F0-4E31-A913-BF4A9F17E2D1}"/>
              </a:ext>
            </a:extLst>
          </p:cNvPr>
          <p:cNvSpPr/>
          <p:nvPr userDrawn="1"/>
        </p:nvSpPr>
        <p:spPr>
          <a:xfrm>
            <a:off x="5915858" y="3337421"/>
            <a:ext cx="2633472" cy="944636"/>
          </a:xfrm>
          <a:custGeom>
            <a:avLst/>
            <a:gdLst>
              <a:gd name="connsiteX0" fmla="*/ 19363 w 2633472"/>
              <a:gd name="connsiteY0" fmla="*/ 145955 h 944636"/>
              <a:gd name="connsiteX1" fmla="*/ 147512 w 2633472"/>
              <a:gd name="connsiteY1" fmla="*/ 19158 h 944636"/>
              <a:gd name="connsiteX2" fmla="*/ 2486241 w 2633472"/>
              <a:gd name="connsiteY2" fmla="*/ 19158 h 944636"/>
              <a:gd name="connsiteX3" fmla="*/ 2614390 w 2633472"/>
              <a:gd name="connsiteY3" fmla="*/ 145955 h 944636"/>
              <a:gd name="connsiteX4" fmla="*/ 2614390 w 2633472"/>
              <a:gd name="connsiteY4" fmla="*/ 653142 h 944636"/>
              <a:gd name="connsiteX5" fmla="*/ 2614390 w 2633472"/>
              <a:gd name="connsiteY5" fmla="*/ 887691 h 944636"/>
              <a:gd name="connsiteX6" fmla="*/ 2553942 w 2633472"/>
              <a:gd name="connsiteY6" fmla="*/ 918890 h 944636"/>
              <a:gd name="connsiteX7" fmla="*/ 2202114 w 2633472"/>
              <a:gd name="connsiteY7" fmla="*/ 675959 h 944636"/>
              <a:gd name="connsiteX8" fmla="*/ 2128774 w 2633472"/>
              <a:gd name="connsiteY8" fmla="*/ 653142 h 944636"/>
              <a:gd name="connsiteX9" fmla="*/ 147512 w 2633472"/>
              <a:gd name="connsiteY9" fmla="*/ 653142 h 944636"/>
              <a:gd name="connsiteX10" fmla="*/ 19363 w 2633472"/>
              <a:gd name="connsiteY10" fmla="*/ 526346 h 944636"/>
              <a:gd name="connsiteX11" fmla="*/ 19363 w 2633472"/>
              <a:gd name="connsiteY11" fmla="*/ 145955 h 944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33472" h="944636">
                <a:moveTo>
                  <a:pt x="19363" y="145955"/>
                </a:moveTo>
                <a:cubicBezTo>
                  <a:pt x="19363" y="75927"/>
                  <a:pt x="76737" y="19158"/>
                  <a:pt x="147512" y="19158"/>
                </a:cubicBezTo>
                <a:lnTo>
                  <a:pt x="2486241" y="19158"/>
                </a:lnTo>
                <a:cubicBezTo>
                  <a:pt x="2557017" y="19158"/>
                  <a:pt x="2614390" y="75927"/>
                  <a:pt x="2614390" y="145955"/>
                </a:cubicBezTo>
                <a:lnTo>
                  <a:pt x="2614390" y="653142"/>
                </a:lnTo>
                <a:lnTo>
                  <a:pt x="2614390" y="887691"/>
                </a:lnTo>
                <a:cubicBezTo>
                  <a:pt x="2614390" y="918446"/>
                  <a:pt x="2579431" y="936483"/>
                  <a:pt x="2553942" y="918890"/>
                </a:cubicBezTo>
                <a:lnTo>
                  <a:pt x="2202114" y="675959"/>
                </a:lnTo>
                <a:cubicBezTo>
                  <a:pt x="2180604" y="661105"/>
                  <a:pt x="2155006" y="653142"/>
                  <a:pt x="2128774" y="653142"/>
                </a:cubicBezTo>
                <a:lnTo>
                  <a:pt x="147512" y="653142"/>
                </a:lnTo>
                <a:cubicBezTo>
                  <a:pt x="76737" y="653142"/>
                  <a:pt x="19363" y="596374"/>
                  <a:pt x="19363" y="526346"/>
                </a:cubicBezTo>
                <a:lnTo>
                  <a:pt x="19363" y="145955"/>
                </a:lnTo>
                <a:close/>
              </a:path>
            </a:pathLst>
          </a:custGeom>
          <a:solidFill>
            <a:srgbClr val="FFFFFF"/>
          </a:solidFill>
          <a:ln w="38378" cap="flat">
            <a:gradFill>
              <a:gsLst>
                <a:gs pos="0">
                  <a:srgbClr val="3163D8"/>
                </a:gs>
                <a:gs pos="100000">
                  <a:srgbClr val="9E00A5"/>
                </a:gs>
              </a:gsLst>
              <a:lin ang="8400000" scaled="0"/>
            </a:gradFill>
            <a:prstDash val="solid"/>
            <a:round/>
          </a:ln>
        </p:spPr>
        <p:txBody>
          <a:bodyPr rtlCol="0" anchor="ctr"/>
          <a:lstStyle/>
          <a:p>
            <a:endParaRPr lang="fr-FR"/>
          </a:p>
        </p:txBody>
      </p:sp>
      <p:sp>
        <p:nvSpPr>
          <p:cNvPr id="48" name="Picture Placeholder 14">
            <a:extLst>
              <a:ext uri="{FF2B5EF4-FFF2-40B4-BE49-F238E27FC236}">
                <a16:creationId xmlns:a16="http://schemas.microsoft.com/office/drawing/2014/main" id="{067EAC09-9C09-41A5-A0F9-51C112DE2543}"/>
              </a:ext>
            </a:extLst>
          </p:cNvPr>
          <p:cNvSpPr>
            <a:spLocks noGrp="1"/>
          </p:cNvSpPr>
          <p:nvPr>
            <p:ph type="pic" sz="quarter" idx="20" hasCustomPrompt="1"/>
          </p:nvPr>
        </p:nvSpPr>
        <p:spPr>
          <a:xfrm>
            <a:off x="6061985" y="3452474"/>
            <a:ext cx="2159000" cy="431800"/>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6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fr-FR"/>
              <a:t>Logo client</a:t>
            </a:r>
          </a:p>
          <a:p>
            <a:endParaRPr lang="fr-FR"/>
          </a:p>
        </p:txBody>
      </p:sp>
      <p:sp>
        <p:nvSpPr>
          <p:cNvPr id="49" name="Text Placeholder 14">
            <a:extLst>
              <a:ext uri="{FF2B5EF4-FFF2-40B4-BE49-F238E27FC236}">
                <a16:creationId xmlns:a16="http://schemas.microsoft.com/office/drawing/2014/main" id="{53B5D7A3-8D0C-483E-A101-C15BE42C0FC6}"/>
              </a:ext>
            </a:extLst>
          </p:cNvPr>
          <p:cNvSpPr>
            <a:spLocks noGrp="1"/>
          </p:cNvSpPr>
          <p:nvPr>
            <p:ph type="body" sz="quarter" idx="21" hasCustomPrompt="1"/>
          </p:nvPr>
        </p:nvSpPr>
        <p:spPr>
          <a:xfrm>
            <a:off x="6061985" y="4347263"/>
            <a:ext cx="2350325" cy="1943809"/>
          </a:xfrm>
        </p:spPr>
        <p:txBody>
          <a:bodyPr>
            <a:noAutofit/>
          </a:bodyPr>
          <a:lstStyle>
            <a:lvl1pPr marL="0" indent="0" algn="ctr">
              <a:buNone/>
              <a:defRPr sz="1600" b="0">
                <a:solidFill>
                  <a:srgbClr val="21212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Description</a:t>
            </a:r>
          </a:p>
        </p:txBody>
      </p:sp>
    </p:spTree>
    <p:extLst>
      <p:ext uri="{BB962C8B-B14F-4D97-AF65-F5344CB8AC3E}">
        <p14:creationId xmlns:p14="http://schemas.microsoft.com/office/powerpoint/2010/main" val="17096125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07_Title Slide" preserve="1" userDrawn="1">
  <p:cSld name="108_Title Slide">
    <p:spTree>
      <p:nvGrpSpPr>
        <p:cNvPr id="1" name="Shape 83"/>
        <p:cNvGrpSpPr/>
        <p:nvPr/>
      </p:nvGrpSpPr>
      <p:grpSpPr>
        <a:xfrm>
          <a:off x="0" y="0"/>
          <a:ext cx="0" cy="0"/>
          <a:chOff x="0" y="0"/>
          <a:chExt cx="0" cy="0"/>
        </a:xfrm>
      </p:grpSpPr>
      <p:pic>
        <p:nvPicPr>
          <p:cNvPr id="9" name="Picture 8">
            <a:extLst>
              <a:ext uri="{FF2B5EF4-FFF2-40B4-BE49-F238E27FC236}">
                <a16:creationId xmlns:a16="http://schemas.microsoft.com/office/drawing/2014/main" id="{89F4F280-A549-4F1D-84D3-E15C50511BDE}"/>
              </a:ext>
            </a:extLst>
          </p:cNvPr>
          <p:cNvPicPr>
            <a:picLocks noChangeAspect="1"/>
          </p:cNvPicPr>
          <p:nvPr userDrawn="1"/>
        </p:nvPicPr>
        <p:blipFill>
          <a:blip r:embed="rId2"/>
          <a:stretch>
            <a:fillRect/>
          </a:stretch>
        </p:blipFill>
        <p:spPr>
          <a:xfrm>
            <a:off x="9887763" y="151646"/>
            <a:ext cx="1776338" cy="620910"/>
          </a:xfrm>
          <a:prstGeom prst="rect">
            <a:avLst/>
          </a:prstGeom>
        </p:spPr>
      </p:pic>
      <p:sp>
        <p:nvSpPr>
          <p:cNvPr id="10" name="Title 9">
            <a:extLst>
              <a:ext uri="{FF2B5EF4-FFF2-40B4-BE49-F238E27FC236}">
                <a16:creationId xmlns:a16="http://schemas.microsoft.com/office/drawing/2014/main" id="{3D9CCDF9-F513-4EF8-A9E5-E95ACD1CDFF4}"/>
              </a:ext>
            </a:extLst>
          </p:cNvPr>
          <p:cNvSpPr>
            <a:spLocks noGrp="1"/>
          </p:cNvSpPr>
          <p:nvPr>
            <p:ph type="title"/>
          </p:nvPr>
        </p:nvSpPr>
        <p:spPr>
          <a:xfrm>
            <a:off x="3467100" y="549381"/>
            <a:ext cx="5257800" cy="446350"/>
          </a:xfrm>
        </p:spPr>
        <p:txBody>
          <a:bodyPr>
            <a:normAutofit/>
          </a:bodyPr>
          <a:lstStyle>
            <a:lvl1pPr algn="ctr">
              <a:defRPr sz="2800">
                <a:gradFill>
                  <a:gsLst>
                    <a:gs pos="100000">
                      <a:srgbClr val="3163D8"/>
                    </a:gs>
                    <a:gs pos="0">
                      <a:schemeClr val="bg1"/>
                    </a:gs>
                  </a:gsLst>
                  <a:lin ang="2700000" scaled="0"/>
                </a:gradFill>
              </a:defRPr>
            </a:lvl1pPr>
          </a:lstStyle>
          <a:p>
            <a:r>
              <a:rPr lang="en-US"/>
              <a:t>Click to edit Master title style</a:t>
            </a:r>
            <a:endParaRPr lang="fr-FR"/>
          </a:p>
        </p:txBody>
      </p:sp>
      <p:sp>
        <p:nvSpPr>
          <p:cNvPr id="4" name="Rectangle: Top Corners Rounded 3">
            <a:extLst>
              <a:ext uri="{FF2B5EF4-FFF2-40B4-BE49-F238E27FC236}">
                <a16:creationId xmlns:a16="http://schemas.microsoft.com/office/drawing/2014/main" id="{BE1797C2-3FC8-4D05-8E87-32993E4EADB6}"/>
              </a:ext>
            </a:extLst>
          </p:cNvPr>
          <p:cNvSpPr/>
          <p:nvPr userDrawn="1"/>
        </p:nvSpPr>
        <p:spPr>
          <a:xfrm>
            <a:off x="448056" y="2219240"/>
            <a:ext cx="2724912" cy="112480"/>
          </a:xfrm>
          <a:prstGeom prst="round2SameRect">
            <a:avLst>
              <a:gd name="adj1" fmla="val 50000"/>
              <a:gd name="adj2" fmla="val 0"/>
            </a:avLst>
          </a:prstGeom>
          <a:gradFill>
            <a:gsLst>
              <a:gs pos="100000">
                <a:srgbClr val="3163D8"/>
              </a:gs>
              <a:gs pos="0">
                <a:srgbClr val="9E00A5"/>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Rectangle: Top Corners Rounded 25">
            <a:extLst>
              <a:ext uri="{FF2B5EF4-FFF2-40B4-BE49-F238E27FC236}">
                <a16:creationId xmlns:a16="http://schemas.microsoft.com/office/drawing/2014/main" id="{11770D9F-8FE3-4834-8AAA-00A67ED944A0}"/>
              </a:ext>
            </a:extLst>
          </p:cNvPr>
          <p:cNvSpPr/>
          <p:nvPr userDrawn="1"/>
        </p:nvSpPr>
        <p:spPr>
          <a:xfrm>
            <a:off x="3333432" y="2219240"/>
            <a:ext cx="2724912" cy="112480"/>
          </a:xfrm>
          <a:prstGeom prst="round2SameRect">
            <a:avLst>
              <a:gd name="adj1" fmla="val 50000"/>
              <a:gd name="adj2" fmla="val 0"/>
            </a:avLst>
          </a:prstGeom>
          <a:gradFill>
            <a:gsLst>
              <a:gs pos="100000">
                <a:srgbClr val="3163D8"/>
              </a:gs>
              <a:gs pos="0">
                <a:srgbClr val="9E00A5"/>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Rectangle: Top Corners Rounded 38">
            <a:extLst>
              <a:ext uri="{FF2B5EF4-FFF2-40B4-BE49-F238E27FC236}">
                <a16:creationId xmlns:a16="http://schemas.microsoft.com/office/drawing/2014/main" id="{E90DFA70-6228-4261-BB92-ACBF5AD67246}"/>
              </a:ext>
            </a:extLst>
          </p:cNvPr>
          <p:cNvSpPr/>
          <p:nvPr userDrawn="1"/>
        </p:nvSpPr>
        <p:spPr>
          <a:xfrm>
            <a:off x="6218807" y="2219240"/>
            <a:ext cx="2724912" cy="112480"/>
          </a:xfrm>
          <a:prstGeom prst="round2SameRect">
            <a:avLst>
              <a:gd name="adj1" fmla="val 50000"/>
              <a:gd name="adj2" fmla="val 0"/>
            </a:avLst>
          </a:prstGeom>
          <a:gradFill>
            <a:gsLst>
              <a:gs pos="100000">
                <a:srgbClr val="3163D8"/>
              </a:gs>
              <a:gs pos="0">
                <a:srgbClr val="9E00A5"/>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Rectangle: Top Corners Rounded 43">
            <a:extLst>
              <a:ext uri="{FF2B5EF4-FFF2-40B4-BE49-F238E27FC236}">
                <a16:creationId xmlns:a16="http://schemas.microsoft.com/office/drawing/2014/main" id="{1B0F3435-E129-4C7C-9B23-F1199443740B}"/>
              </a:ext>
            </a:extLst>
          </p:cNvPr>
          <p:cNvSpPr/>
          <p:nvPr userDrawn="1"/>
        </p:nvSpPr>
        <p:spPr>
          <a:xfrm>
            <a:off x="9104181" y="2219240"/>
            <a:ext cx="2724912" cy="112480"/>
          </a:xfrm>
          <a:prstGeom prst="round2SameRect">
            <a:avLst>
              <a:gd name="adj1" fmla="val 50000"/>
              <a:gd name="adj2" fmla="val 0"/>
            </a:avLst>
          </a:prstGeom>
          <a:gradFill>
            <a:gsLst>
              <a:gs pos="100000">
                <a:srgbClr val="3163D8"/>
              </a:gs>
              <a:gs pos="0">
                <a:srgbClr val="9E00A5"/>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Picture 7">
            <a:extLst>
              <a:ext uri="{FF2B5EF4-FFF2-40B4-BE49-F238E27FC236}">
                <a16:creationId xmlns:a16="http://schemas.microsoft.com/office/drawing/2014/main" id="{89DA6D33-6807-4B6D-84FF-0EAFEB8F1D33}"/>
              </a:ext>
            </a:extLst>
          </p:cNvPr>
          <p:cNvPicPr>
            <a:picLocks noChangeAspect="1"/>
          </p:cNvPicPr>
          <p:nvPr userDrawn="1"/>
        </p:nvPicPr>
        <p:blipFill>
          <a:blip r:embed="rId3"/>
          <a:stretch>
            <a:fillRect/>
          </a:stretch>
        </p:blipFill>
        <p:spPr>
          <a:xfrm>
            <a:off x="10268713" y="-3315"/>
            <a:ext cx="1923288" cy="1987185"/>
          </a:xfrm>
          <a:prstGeom prst="rect">
            <a:avLst/>
          </a:prstGeom>
        </p:spPr>
      </p:pic>
      <p:sp>
        <p:nvSpPr>
          <p:cNvPr id="50" name="Text Placeholder 14">
            <a:extLst>
              <a:ext uri="{FF2B5EF4-FFF2-40B4-BE49-F238E27FC236}">
                <a16:creationId xmlns:a16="http://schemas.microsoft.com/office/drawing/2014/main" id="{FEDA3A01-490C-4133-B8CB-196BF4EDE710}"/>
              </a:ext>
            </a:extLst>
          </p:cNvPr>
          <p:cNvSpPr>
            <a:spLocks noGrp="1"/>
          </p:cNvSpPr>
          <p:nvPr>
            <p:ph type="body" sz="quarter" idx="20" hasCustomPrompt="1"/>
          </p:nvPr>
        </p:nvSpPr>
        <p:spPr>
          <a:xfrm>
            <a:off x="1603248" y="1264383"/>
            <a:ext cx="8985504" cy="607089"/>
          </a:xfrm>
        </p:spPr>
        <p:txBody>
          <a:bodyPr>
            <a:noAutofit/>
          </a:bodyPr>
          <a:lstStyle>
            <a:lvl1pPr marL="0" indent="0" algn="ctr">
              <a:buNone/>
              <a:defRPr sz="1600" b="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pic>
        <p:nvPicPr>
          <p:cNvPr id="19" name="Picture 18">
            <a:extLst>
              <a:ext uri="{FF2B5EF4-FFF2-40B4-BE49-F238E27FC236}">
                <a16:creationId xmlns:a16="http://schemas.microsoft.com/office/drawing/2014/main" id="{3EC3F286-38C2-4CCD-8629-29CDAE35260F}"/>
              </a:ext>
            </a:extLst>
          </p:cNvPr>
          <p:cNvPicPr>
            <a:picLocks noChangeAspect="1"/>
          </p:cNvPicPr>
          <p:nvPr userDrawn="1"/>
        </p:nvPicPr>
        <p:blipFill>
          <a:blip r:embed="rId4"/>
          <a:stretch>
            <a:fillRect/>
          </a:stretch>
        </p:blipFill>
        <p:spPr>
          <a:xfrm>
            <a:off x="3353" y="4741816"/>
            <a:ext cx="1999710" cy="2115449"/>
          </a:xfrm>
          <a:prstGeom prst="rect">
            <a:avLst/>
          </a:prstGeom>
        </p:spPr>
      </p:pic>
      <p:sp>
        <p:nvSpPr>
          <p:cNvPr id="23" name="Picture Placeholder 2">
            <a:extLst>
              <a:ext uri="{FF2B5EF4-FFF2-40B4-BE49-F238E27FC236}">
                <a16:creationId xmlns:a16="http://schemas.microsoft.com/office/drawing/2014/main" id="{42DD0300-112C-4A05-9B58-91C7FEF27ED0}"/>
              </a:ext>
            </a:extLst>
          </p:cNvPr>
          <p:cNvSpPr>
            <a:spLocks noGrp="1"/>
          </p:cNvSpPr>
          <p:nvPr>
            <p:ph type="pic" sz="quarter" idx="21" hasCustomPrompt="1"/>
          </p:nvPr>
        </p:nvSpPr>
        <p:spPr>
          <a:xfrm>
            <a:off x="1539843" y="2441895"/>
            <a:ext cx="541338" cy="541338"/>
          </a:xfrm>
        </p:spPr>
        <p:txBody>
          <a:bodyPr>
            <a:normAutofit/>
          </a:bodyPr>
          <a:lstStyle>
            <a:lvl1pPr>
              <a:defRPr sz="1400">
                <a:solidFill>
                  <a:srgbClr val="9E00A5"/>
                </a:solidFill>
              </a:defRPr>
            </a:lvl1pPr>
          </a:lstStyle>
          <a:p>
            <a:r>
              <a:rPr lang="fr-FR" err="1"/>
              <a:t>ico</a:t>
            </a:r>
            <a:endParaRPr lang="fr-FR"/>
          </a:p>
        </p:txBody>
      </p:sp>
      <p:sp>
        <p:nvSpPr>
          <p:cNvPr id="27" name="Picture Placeholder 2">
            <a:extLst>
              <a:ext uri="{FF2B5EF4-FFF2-40B4-BE49-F238E27FC236}">
                <a16:creationId xmlns:a16="http://schemas.microsoft.com/office/drawing/2014/main" id="{86102612-B7C1-4E88-8F7C-7ADA70EF8A06}"/>
              </a:ext>
            </a:extLst>
          </p:cNvPr>
          <p:cNvSpPr>
            <a:spLocks noGrp="1"/>
          </p:cNvSpPr>
          <p:nvPr>
            <p:ph type="pic" sz="quarter" idx="22" hasCustomPrompt="1"/>
          </p:nvPr>
        </p:nvSpPr>
        <p:spPr>
          <a:xfrm>
            <a:off x="4425219" y="2441895"/>
            <a:ext cx="541338" cy="541338"/>
          </a:xfrm>
        </p:spPr>
        <p:txBody>
          <a:bodyPr>
            <a:normAutofit/>
          </a:bodyPr>
          <a:lstStyle>
            <a:lvl1pPr>
              <a:defRPr sz="1400">
                <a:solidFill>
                  <a:srgbClr val="9E00A5"/>
                </a:solidFill>
              </a:defRPr>
            </a:lvl1pPr>
          </a:lstStyle>
          <a:p>
            <a:r>
              <a:rPr lang="fr-FR" err="1"/>
              <a:t>ico</a:t>
            </a:r>
            <a:endParaRPr lang="fr-FR"/>
          </a:p>
        </p:txBody>
      </p:sp>
      <p:sp>
        <p:nvSpPr>
          <p:cNvPr id="28" name="Picture Placeholder 2">
            <a:extLst>
              <a:ext uri="{FF2B5EF4-FFF2-40B4-BE49-F238E27FC236}">
                <a16:creationId xmlns:a16="http://schemas.microsoft.com/office/drawing/2014/main" id="{2C473CF6-CA8F-422F-A601-33C637B04AC9}"/>
              </a:ext>
            </a:extLst>
          </p:cNvPr>
          <p:cNvSpPr>
            <a:spLocks noGrp="1"/>
          </p:cNvSpPr>
          <p:nvPr>
            <p:ph type="pic" sz="quarter" idx="23" hasCustomPrompt="1"/>
          </p:nvPr>
        </p:nvSpPr>
        <p:spPr>
          <a:xfrm>
            <a:off x="7307219" y="2441895"/>
            <a:ext cx="541338" cy="541338"/>
          </a:xfrm>
        </p:spPr>
        <p:txBody>
          <a:bodyPr>
            <a:normAutofit/>
          </a:bodyPr>
          <a:lstStyle>
            <a:lvl1pPr>
              <a:defRPr sz="1400">
                <a:solidFill>
                  <a:srgbClr val="9E00A5"/>
                </a:solidFill>
              </a:defRPr>
            </a:lvl1pPr>
          </a:lstStyle>
          <a:p>
            <a:r>
              <a:rPr lang="fr-FR" err="1"/>
              <a:t>ico</a:t>
            </a:r>
            <a:endParaRPr lang="fr-FR"/>
          </a:p>
        </p:txBody>
      </p:sp>
      <p:sp>
        <p:nvSpPr>
          <p:cNvPr id="29" name="Picture Placeholder 2">
            <a:extLst>
              <a:ext uri="{FF2B5EF4-FFF2-40B4-BE49-F238E27FC236}">
                <a16:creationId xmlns:a16="http://schemas.microsoft.com/office/drawing/2014/main" id="{E48F98CC-5B8E-4B40-A752-B368EB2754FA}"/>
              </a:ext>
            </a:extLst>
          </p:cNvPr>
          <p:cNvSpPr>
            <a:spLocks noGrp="1"/>
          </p:cNvSpPr>
          <p:nvPr>
            <p:ph type="pic" sz="quarter" idx="24" hasCustomPrompt="1"/>
          </p:nvPr>
        </p:nvSpPr>
        <p:spPr>
          <a:xfrm>
            <a:off x="10195968" y="2441895"/>
            <a:ext cx="541338" cy="541338"/>
          </a:xfrm>
        </p:spPr>
        <p:txBody>
          <a:bodyPr>
            <a:normAutofit/>
          </a:bodyPr>
          <a:lstStyle>
            <a:lvl1pPr>
              <a:defRPr sz="1400">
                <a:solidFill>
                  <a:srgbClr val="9E00A5"/>
                </a:solidFill>
              </a:defRPr>
            </a:lvl1pPr>
          </a:lstStyle>
          <a:p>
            <a:r>
              <a:rPr lang="fr-FR" err="1"/>
              <a:t>ico</a:t>
            </a:r>
            <a:endParaRPr lang="fr-FR"/>
          </a:p>
        </p:txBody>
      </p:sp>
      <p:sp>
        <p:nvSpPr>
          <p:cNvPr id="30" name="Text Placeholder 14">
            <a:extLst>
              <a:ext uri="{FF2B5EF4-FFF2-40B4-BE49-F238E27FC236}">
                <a16:creationId xmlns:a16="http://schemas.microsoft.com/office/drawing/2014/main" id="{E7E83B4F-3478-43BB-8280-2DAF311180E0}"/>
              </a:ext>
            </a:extLst>
          </p:cNvPr>
          <p:cNvSpPr>
            <a:spLocks noGrp="1"/>
          </p:cNvSpPr>
          <p:nvPr>
            <p:ph type="body" sz="quarter" idx="28" hasCustomPrompt="1"/>
          </p:nvPr>
        </p:nvSpPr>
        <p:spPr>
          <a:xfrm>
            <a:off x="448056" y="3542895"/>
            <a:ext cx="2724912" cy="2115449"/>
          </a:xfrm>
        </p:spPr>
        <p:txBody>
          <a:bodyPr>
            <a:noAutofit/>
          </a:bodyPr>
          <a:lstStyle>
            <a:lvl1pPr marL="0" indent="0" algn="ctr">
              <a:buNone/>
              <a:defRPr sz="1200" b="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Description</a:t>
            </a:r>
          </a:p>
        </p:txBody>
      </p:sp>
      <p:sp>
        <p:nvSpPr>
          <p:cNvPr id="31" name="Text Placeholder 14">
            <a:extLst>
              <a:ext uri="{FF2B5EF4-FFF2-40B4-BE49-F238E27FC236}">
                <a16:creationId xmlns:a16="http://schemas.microsoft.com/office/drawing/2014/main" id="{2666AB62-E9A0-496F-9756-CD84F15F0E15}"/>
              </a:ext>
            </a:extLst>
          </p:cNvPr>
          <p:cNvSpPr>
            <a:spLocks noGrp="1"/>
          </p:cNvSpPr>
          <p:nvPr>
            <p:ph type="body" sz="quarter" idx="29" hasCustomPrompt="1"/>
          </p:nvPr>
        </p:nvSpPr>
        <p:spPr>
          <a:xfrm>
            <a:off x="448056" y="3093408"/>
            <a:ext cx="2724912" cy="449487"/>
          </a:xfrm>
        </p:spPr>
        <p:txBody>
          <a:bodyPr anchor="ctr">
            <a:noAutofit/>
          </a:bodyPr>
          <a:lstStyle>
            <a:lvl1pPr marL="0" indent="0" algn="ctr">
              <a:buNone/>
              <a:defRPr sz="1400" b="1">
                <a:gradFill>
                  <a:gsLst>
                    <a:gs pos="0">
                      <a:srgbClr val="3163D8"/>
                    </a:gs>
                    <a:gs pos="100000">
                      <a:srgbClr val="9E00A5"/>
                    </a:gs>
                  </a:gsLst>
                  <a:lin ang="9120000" scaled="0"/>
                </a:gra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err="1"/>
              <a:t>Titre</a:t>
            </a:r>
            <a:endParaRPr lang="en-US"/>
          </a:p>
        </p:txBody>
      </p:sp>
      <p:sp>
        <p:nvSpPr>
          <p:cNvPr id="32" name="Text Placeholder 14">
            <a:extLst>
              <a:ext uri="{FF2B5EF4-FFF2-40B4-BE49-F238E27FC236}">
                <a16:creationId xmlns:a16="http://schemas.microsoft.com/office/drawing/2014/main" id="{7789B016-CF3E-4328-9882-F76371DF3EC0}"/>
              </a:ext>
            </a:extLst>
          </p:cNvPr>
          <p:cNvSpPr>
            <a:spLocks noGrp="1"/>
          </p:cNvSpPr>
          <p:nvPr>
            <p:ph type="body" sz="quarter" idx="30" hasCustomPrompt="1"/>
          </p:nvPr>
        </p:nvSpPr>
        <p:spPr>
          <a:xfrm>
            <a:off x="3333432" y="3542895"/>
            <a:ext cx="2724912" cy="2115449"/>
          </a:xfrm>
        </p:spPr>
        <p:txBody>
          <a:bodyPr>
            <a:noAutofit/>
          </a:bodyPr>
          <a:lstStyle>
            <a:lvl1pPr marL="0" indent="0" algn="ctr">
              <a:buNone/>
              <a:defRPr sz="1200" b="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Description</a:t>
            </a:r>
          </a:p>
        </p:txBody>
      </p:sp>
      <p:sp>
        <p:nvSpPr>
          <p:cNvPr id="33" name="Text Placeholder 14">
            <a:extLst>
              <a:ext uri="{FF2B5EF4-FFF2-40B4-BE49-F238E27FC236}">
                <a16:creationId xmlns:a16="http://schemas.microsoft.com/office/drawing/2014/main" id="{99B4BEC4-B6CB-4A6B-9F19-85BA83B210D6}"/>
              </a:ext>
            </a:extLst>
          </p:cNvPr>
          <p:cNvSpPr>
            <a:spLocks noGrp="1"/>
          </p:cNvSpPr>
          <p:nvPr>
            <p:ph type="body" sz="quarter" idx="31" hasCustomPrompt="1"/>
          </p:nvPr>
        </p:nvSpPr>
        <p:spPr>
          <a:xfrm>
            <a:off x="3333432" y="3093408"/>
            <a:ext cx="2724912" cy="449487"/>
          </a:xfrm>
        </p:spPr>
        <p:txBody>
          <a:bodyPr anchor="ctr">
            <a:noAutofit/>
          </a:bodyPr>
          <a:lstStyle>
            <a:lvl1pPr marL="0" indent="0" algn="ctr">
              <a:buNone/>
              <a:defRPr sz="1400" b="1">
                <a:gradFill>
                  <a:gsLst>
                    <a:gs pos="0">
                      <a:srgbClr val="3163D8"/>
                    </a:gs>
                    <a:gs pos="100000">
                      <a:srgbClr val="9E00A5"/>
                    </a:gs>
                  </a:gsLst>
                  <a:lin ang="9120000" scaled="0"/>
                </a:gra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err="1"/>
              <a:t>Titre</a:t>
            </a:r>
            <a:endParaRPr lang="en-US"/>
          </a:p>
        </p:txBody>
      </p:sp>
      <p:sp>
        <p:nvSpPr>
          <p:cNvPr id="34" name="Text Placeholder 14">
            <a:extLst>
              <a:ext uri="{FF2B5EF4-FFF2-40B4-BE49-F238E27FC236}">
                <a16:creationId xmlns:a16="http://schemas.microsoft.com/office/drawing/2014/main" id="{3E1AB173-5B94-4132-AD2F-BD57F64ADA36}"/>
              </a:ext>
            </a:extLst>
          </p:cNvPr>
          <p:cNvSpPr>
            <a:spLocks noGrp="1"/>
          </p:cNvSpPr>
          <p:nvPr>
            <p:ph type="body" sz="quarter" idx="32" hasCustomPrompt="1"/>
          </p:nvPr>
        </p:nvSpPr>
        <p:spPr>
          <a:xfrm>
            <a:off x="6218807" y="3542895"/>
            <a:ext cx="2724912" cy="2115449"/>
          </a:xfrm>
        </p:spPr>
        <p:txBody>
          <a:bodyPr>
            <a:noAutofit/>
          </a:bodyPr>
          <a:lstStyle>
            <a:lvl1pPr marL="0" indent="0" algn="ctr">
              <a:buNone/>
              <a:defRPr sz="1200" b="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Description</a:t>
            </a:r>
          </a:p>
        </p:txBody>
      </p:sp>
      <p:sp>
        <p:nvSpPr>
          <p:cNvPr id="35" name="Text Placeholder 14">
            <a:extLst>
              <a:ext uri="{FF2B5EF4-FFF2-40B4-BE49-F238E27FC236}">
                <a16:creationId xmlns:a16="http://schemas.microsoft.com/office/drawing/2014/main" id="{EB7B7929-ACEB-4BDB-A0DF-20D7A19A9CF4}"/>
              </a:ext>
            </a:extLst>
          </p:cNvPr>
          <p:cNvSpPr>
            <a:spLocks noGrp="1"/>
          </p:cNvSpPr>
          <p:nvPr>
            <p:ph type="body" sz="quarter" idx="33" hasCustomPrompt="1"/>
          </p:nvPr>
        </p:nvSpPr>
        <p:spPr>
          <a:xfrm>
            <a:off x="6218807" y="3093408"/>
            <a:ext cx="2724912" cy="449487"/>
          </a:xfrm>
        </p:spPr>
        <p:txBody>
          <a:bodyPr anchor="ctr">
            <a:noAutofit/>
          </a:bodyPr>
          <a:lstStyle>
            <a:lvl1pPr marL="0" indent="0" algn="ctr">
              <a:buNone/>
              <a:defRPr sz="1400" b="1">
                <a:gradFill>
                  <a:gsLst>
                    <a:gs pos="0">
                      <a:srgbClr val="3163D8"/>
                    </a:gs>
                    <a:gs pos="100000">
                      <a:srgbClr val="9E00A5"/>
                    </a:gs>
                  </a:gsLst>
                  <a:lin ang="9120000" scaled="0"/>
                </a:gra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err="1"/>
              <a:t>Titre</a:t>
            </a:r>
            <a:endParaRPr lang="en-US"/>
          </a:p>
        </p:txBody>
      </p:sp>
      <p:sp>
        <p:nvSpPr>
          <p:cNvPr id="36" name="Text Placeholder 14">
            <a:extLst>
              <a:ext uri="{FF2B5EF4-FFF2-40B4-BE49-F238E27FC236}">
                <a16:creationId xmlns:a16="http://schemas.microsoft.com/office/drawing/2014/main" id="{40088646-6C10-45A0-AAEE-5098964B7E5A}"/>
              </a:ext>
            </a:extLst>
          </p:cNvPr>
          <p:cNvSpPr>
            <a:spLocks noGrp="1"/>
          </p:cNvSpPr>
          <p:nvPr>
            <p:ph type="body" sz="quarter" idx="34" hasCustomPrompt="1"/>
          </p:nvPr>
        </p:nvSpPr>
        <p:spPr>
          <a:xfrm>
            <a:off x="9104181" y="3542895"/>
            <a:ext cx="2724912" cy="2115449"/>
          </a:xfrm>
        </p:spPr>
        <p:txBody>
          <a:bodyPr>
            <a:noAutofit/>
          </a:bodyPr>
          <a:lstStyle>
            <a:lvl1pPr marL="0" indent="0" algn="ctr">
              <a:buNone/>
              <a:defRPr sz="1200" b="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Description</a:t>
            </a:r>
          </a:p>
        </p:txBody>
      </p:sp>
      <p:sp>
        <p:nvSpPr>
          <p:cNvPr id="40" name="Text Placeholder 14">
            <a:extLst>
              <a:ext uri="{FF2B5EF4-FFF2-40B4-BE49-F238E27FC236}">
                <a16:creationId xmlns:a16="http://schemas.microsoft.com/office/drawing/2014/main" id="{575E76F7-0385-4647-9383-D3A5725112E3}"/>
              </a:ext>
            </a:extLst>
          </p:cNvPr>
          <p:cNvSpPr>
            <a:spLocks noGrp="1"/>
          </p:cNvSpPr>
          <p:nvPr>
            <p:ph type="body" sz="quarter" idx="35" hasCustomPrompt="1"/>
          </p:nvPr>
        </p:nvSpPr>
        <p:spPr>
          <a:xfrm>
            <a:off x="9104181" y="3093408"/>
            <a:ext cx="2724912" cy="449487"/>
          </a:xfrm>
        </p:spPr>
        <p:txBody>
          <a:bodyPr anchor="ctr">
            <a:noAutofit/>
          </a:bodyPr>
          <a:lstStyle>
            <a:lvl1pPr marL="0" indent="0" algn="ctr">
              <a:buNone/>
              <a:defRPr sz="1400" b="1">
                <a:gradFill>
                  <a:gsLst>
                    <a:gs pos="0">
                      <a:srgbClr val="3163D8"/>
                    </a:gs>
                    <a:gs pos="100000">
                      <a:srgbClr val="9E00A5"/>
                    </a:gs>
                  </a:gsLst>
                  <a:lin ang="9120000" scaled="0"/>
                </a:gra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err="1"/>
              <a:t>Titre</a:t>
            </a:r>
            <a:endParaRPr lang="en-US"/>
          </a:p>
        </p:txBody>
      </p:sp>
    </p:spTree>
    <p:extLst>
      <p:ext uri="{BB962C8B-B14F-4D97-AF65-F5344CB8AC3E}">
        <p14:creationId xmlns:p14="http://schemas.microsoft.com/office/powerpoint/2010/main" val="64142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Blank">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A01900C-2A1F-46F3-AFA5-DB7C997FFE5C}"/>
              </a:ext>
            </a:extLst>
          </p:cNvPr>
          <p:cNvSpPr>
            <a:spLocks noGrp="1"/>
          </p:cNvSpPr>
          <p:nvPr>
            <p:ph type="pic" sz="quarter" idx="12"/>
          </p:nvPr>
        </p:nvSpPr>
        <p:spPr>
          <a:xfrm>
            <a:off x="7531100" y="0"/>
            <a:ext cx="4660900" cy="6858000"/>
          </a:xfrm>
          <a:gradFill>
            <a:gsLst>
              <a:gs pos="100000">
                <a:srgbClr val="3163D8"/>
              </a:gs>
              <a:gs pos="0">
                <a:srgbClr val="9E00A5"/>
              </a:gs>
            </a:gsLst>
            <a:lin ang="8400000" scaled="0"/>
          </a:gradFill>
        </p:spPr>
        <p:txBody>
          <a:bodyPr/>
          <a:lstStyle>
            <a:lvl1pPr>
              <a:defRPr>
                <a:solidFill>
                  <a:srgbClr val="FFFFFF"/>
                </a:solidFill>
              </a:defRPr>
            </a:lvl1pPr>
          </a:lstStyle>
          <a:p>
            <a:endParaRPr lang="fr-FR"/>
          </a:p>
        </p:txBody>
      </p:sp>
      <p:sp>
        <p:nvSpPr>
          <p:cNvPr id="15" name="TextBox 14">
            <a:extLst>
              <a:ext uri="{FF2B5EF4-FFF2-40B4-BE49-F238E27FC236}">
                <a16:creationId xmlns:a16="http://schemas.microsoft.com/office/drawing/2014/main" id="{F4CC3596-7CF5-4A00-A128-947334B4792F}"/>
              </a:ext>
            </a:extLst>
          </p:cNvPr>
          <p:cNvSpPr txBox="1"/>
          <p:nvPr userDrawn="1"/>
        </p:nvSpPr>
        <p:spPr>
          <a:xfrm>
            <a:off x="437724" y="6263872"/>
            <a:ext cx="2067351" cy="400110"/>
          </a:xfrm>
          <a:prstGeom prst="rect">
            <a:avLst/>
          </a:prstGeom>
          <a:noFill/>
        </p:spPr>
        <p:txBody>
          <a:bodyPr wrap="square" rtlCol="0">
            <a:spAutoFit/>
          </a:bodyPr>
          <a:lstStyle/>
          <a:p>
            <a:r>
              <a:rPr lang="fr-FR" sz="2000">
                <a:latin typeface="Century Gothic" panose="020B0502020202020204" pitchFamily="34" charset="0"/>
              </a:rPr>
              <a:t>www.eufonie.fr</a:t>
            </a:r>
          </a:p>
        </p:txBody>
      </p:sp>
      <p:pic>
        <p:nvPicPr>
          <p:cNvPr id="17" name="Picture 16">
            <a:extLst>
              <a:ext uri="{FF2B5EF4-FFF2-40B4-BE49-F238E27FC236}">
                <a16:creationId xmlns:a16="http://schemas.microsoft.com/office/drawing/2014/main" id="{13072E1F-54EC-4B03-8774-B26E776EA575}"/>
              </a:ext>
            </a:extLst>
          </p:cNvPr>
          <p:cNvPicPr>
            <a:picLocks noChangeAspect="1"/>
          </p:cNvPicPr>
          <p:nvPr userDrawn="1"/>
        </p:nvPicPr>
        <p:blipFill>
          <a:blip r:embed="rId2"/>
          <a:stretch>
            <a:fillRect/>
          </a:stretch>
        </p:blipFill>
        <p:spPr>
          <a:xfrm>
            <a:off x="3539151" y="3201192"/>
            <a:ext cx="3917452" cy="1369327"/>
          </a:xfrm>
          <a:prstGeom prst="rect">
            <a:avLst/>
          </a:prstGeom>
        </p:spPr>
      </p:pic>
      <p:sp>
        <p:nvSpPr>
          <p:cNvPr id="28" name="Text Placeholder 26">
            <a:extLst>
              <a:ext uri="{FF2B5EF4-FFF2-40B4-BE49-F238E27FC236}">
                <a16:creationId xmlns:a16="http://schemas.microsoft.com/office/drawing/2014/main" id="{AC804297-1CDB-40DA-8C19-EE6E2ADB55C6}"/>
              </a:ext>
            </a:extLst>
          </p:cNvPr>
          <p:cNvSpPr>
            <a:spLocks noGrp="1"/>
          </p:cNvSpPr>
          <p:nvPr>
            <p:ph type="body" sz="quarter" idx="11" hasCustomPrompt="1"/>
          </p:nvPr>
        </p:nvSpPr>
        <p:spPr>
          <a:xfrm>
            <a:off x="7531100" y="3723589"/>
            <a:ext cx="1056718" cy="622168"/>
          </a:xfrm>
        </p:spPr>
        <p:txBody>
          <a:bodyPr>
            <a:noAutofit/>
          </a:bodyPr>
          <a:lstStyle>
            <a:lvl1pPr marL="0" indent="0">
              <a:buNone/>
              <a:defRPr sz="3600">
                <a:solidFill>
                  <a:schemeClr val="bg2"/>
                </a:solidFill>
              </a:defRPr>
            </a:lvl1pPr>
          </a:lstStyle>
          <a:p>
            <a:pPr lvl="0"/>
            <a:r>
              <a:rPr lang="en-US" err="1"/>
              <a:t>titre</a:t>
            </a:r>
            <a:endParaRPr lang="en-US"/>
          </a:p>
        </p:txBody>
      </p:sp>
      <p:sp>
        <p:nvSpPr>
          <p:cNvPr id="8" name="Picture Placeholder 2">
            <a:extLst>
              <a:ext uri="{FF2B5EF4-FFF2-40B4-BE49-F238E27FC236}">
                <a16:creationId xmlns:a16="http://schemas.microsoft.com/office/drawing/2014/main" id="{E42FFF0D-F091-4511-A6B7-5919297C0B05}"/>
              </a:ext>
            </a:extLst>
          </p:cNvPr>
          <p:cNvSpPr>
            <a:spLocks noGrp="1"/>
          </p:cNvSpPr>
          <p:nvPr>
            <p:ph type="pic" sz="quarter" idx="13" hasCustomPrompt="1"/>
          </p:nvPr>
        </p:nvSpPr>
        <p:spPr>
          <a:xfrm>
            <a:off x="0" y="0"/>
            <a:ext cx="4508500" cy="4902200"/>
          </a:xfrm>
        </p:spPr>
        <p:txBody>
          <a:bodyPr anchor="ctr"/>
          <a:lstStyle>
            <a:lvl1pPr>
              <a:defRPr>
                <a:gradFill>
                  <a:gsLst>
                    <a:gs pos="100000">
                      <a:srgbClr val="3163D8"/>
                    </a:gs>
                    <a:gs pos="0">
                      <a:srgbClr val="9E00A5"/>
                    </a:gs>
                  </a:gsLst>
                  <a:lin ang="8400000" scaled="0"/>
                </a:gradFill>
              </a:defRPr>
            </a:lvl1pPr>
          </a:lstStyle>
          <a:p>
            <a:r>
              <a:rPr lang="fr-FR"/>
              <a:t>Icon thème</a:t>
            </a:r>
          </a:p>
        </p:txBody>
      </p:sp>
    </p:spTree>
    <p:extLst>
      <p:ext uri="{BB962C8B-B14F-4D97-AF65-F5344CB8AC3E}">
        <p14:creationId xmlns:p14="http://schemas.microsoft.com/office/powerpoint/2010/main" val="895111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9_Blank">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10B40D8-B68D-43DB-A576-FC55171F101B}"/>
              </a:ext>
            </a:extLst>
          </p:cNvPr>
          <p:cNvPicPr>
            <a:picLocks noChangeAspect="1"/>
          </p:cNvPicPr>
          <p:nvPr userDrawn="1"/>
        </p:nvPicPr>
        <p:blipFill>
          <a:blip r:embed="rId2"/>
          <a:stretch>
            <a:fillRect/>
          </a:stretch>
        </p:blipFill>
        <p:spPr>
          <a:xfrm>
            <a:off x="9887763" y="151646"/>
            <a:ext cx="1776338" cy="620910"/>
          </a:xfrm>
          <a:prstGeom prst="rect">
            <a:avLst/>
          </a:prstGeom>
        </p:spPr>
      </p:pic>
      <p:sp>
        <p:nvSpPr>
          <p:cNvPr id="11" name="Title 9">
            <a:extLst>
              <a:ext uri="{FF2B5EF4-FFF2-40B4-BE49-F238E27FC236}">
                <a16:creationId xmlns:a16="http://schemas.microsoft.com/office/drawing/2014/main" id="{7786AF3F-7261-4128-BC95-282C4E8FBD4B}"/>
              </a:ext>
            </a:extLst>
          </p:cNvPr>
          <p:cNvSpPr>
            <a:spLocks noGrp="1"/>
          </p:cNvSpPr>
          <p:nvPr>
            <p:ph type="title"/>
          </p:nvPr>
        </p:nvSpPr>
        <p:spPr>
          <a:xfrm>
            <a:off x="3467100" y="549381"/>
            <a:ext cx="5257800" cy="446350"/>
          </a:xfrm>
        </p:spPr>
        <p:txBody>
          <a:bodyPr>
            <a:normAutofit/>
          </a:bodyPr>
          <a:lstStyle>
            <a:lvl1pPr algn="ctr">
              <a:defRPr sz="2800">
                <a:gradFill>
                  <a:gsLst>
                    <a:gs pos="100000">
                      <a:srgbClr val="3163D8"/>
                    </a:gs>
                    <a:gs pos="0">
                      <a:schemeClr val="bg1"/>
                    </a:gs>
                  </a:gsLst>
                  <a:lin ang="2700000" scaled="0"/>
                </a:gradFill>
              </a:defRPr>
            </a:lvl1pPr>
          </a:lstStyle>
          <a:p>
            <a:r>
              <a:rPr lang="en-US"/>
              <a:t>Click to edit Master title style</a:t>
            </a:r>
            <a:endParaRPr lang="fr-FR"/>
          </a:p>
        </p:txBody>
      </p:sp>
      <p:sp>
        <p:nvSpPr>
          <p:cNvPr id="13" name="Text Placeholder 14">
            <a:extLst>
              <a:ext uri="{FF2B5EF4-FFF2-40B4-BE49-F238E27FC236}">
                <a16:creationId xmlns:a16="http://schemas.microsoft.com/office/drawing/2014/main" id="{65548ADD-E167-40DC-AEF5-DE410DDF3038}"/>
              </a:ext>
            </a:extLst>
          </p:cNvPr>
          <p:cNvSpPr>
            <a:spLocks noGrp="1"/>
          </p:cNvSpPr>
          <p:nvPr>
            <p:ph type="body" sz="quarter" idx="13" hasCustomPrompt="1"/>
          </p:nvPr>
        </p:nvSpPr>
        <p:spPr>
          <a:xfrm>
            <a:off x="1574292" y="1660986"/>
            <a:ext cx="9043416" cy="446350"/>
          </a:xfrm>
        </p:spPr>
        <p:txBody>
          <a:bodyPr>
            <a:noAutofit/>
          </a:bodyPr>
          <a:lstStyle>
            <a:lvl1pPr marL="0" indent="0" algn="ctr">
              <a:buNone/>
              <a:defRPr sz="1400" b="0">
                <a:solidFill>
                  <a:srgbClr val="21212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pic>
        <p:nvPicPr>
          <p:cNvPr id="23" name="Picture 22">
            <a:extLst>
              <a:ext uri="{FF2B5EF4-FFF2-40B4-BE49-F238E27FC236}">
                <a16:creationId xmlns:a16="http://schemas.microsoft.com/office/drawing/2014/main" id="{AFCECE36-CE77-46AF-AE67-ADA90C88C8F2}"/>
              </a:ext>
            </a:extLst>
          </p:cNvPr>
          <p:cNvPicPr>
            <a:picLocks noChangeAspect="1"/>
          </p:cNvPicPr>
          <p:nvPr userDrawn="1"/>
        </p:nvPicPr>
        <p:blipFill>
          <a:blip r:embed="rId3"/>
          <a:stretch>
            <a:fillRect/>
          </a:stretch>
        </p:blipFill>
        <p:spPr>
          <a:xfrm>
            <a:off x="0" y="5669280"/>
            <a:ext cx="2815046" cy="1188720"/>
          </a:xfrm>
          <a:prstGeom prst="rect">
            <a:avLst/>
          </a:prstGeom>
        </p:spPr>
      </p:pic>
      <p:sp>
        <p:nvSpPr>
          <p:cNvPr id="24" name="Picture Placeholder 2">
            <a:extLst>
              <a:ext uri="{FF2B5EF4-FFF2-40B4-BE49-F238E27FC236}">
                <a16:creationId xmlns:a16="http://schemas.microsoft.com/office/drawing/2014/main" id="{64153582-6B3E-4205-A9EC-84CA0C55DA46}"/>
              </a:ext>
            </a:extLst>
          </p:cNvPr>
          <p:cNvSpPr>
            <a:spLocks noGrp="1"/>
          </p:cNvSpPr>
          <p:nvPr>
            <p:ph type="pic" sz="quarter" idx="21" hasCustomPrompt="1"/>
          </p:nvPr>
        </p:nvSpPr>
        <p:spPr>
          <a:xfrm>
            <a:off x="1565968" y="2733022"/>
            <a:ext cx="541338" cy="541338"/>
          </a:xfrm>
        </p:spPr>
        <p:txBody>
          <a:bodyPr>
            <a:normAutofit/>
          </a:bodyPr>
          <a:lstStyle>
            <a:lvl1pPr>
              <a:defRPr sz="1400">
                <a:solidFill>
                  <a:srgbClr val="9E00A5"/>
                </a:solidFill>
              </a:defRPr>
            </a:lvl1pPr>
          </a:lstStyle>
          <a:p>
            <a:r>
              <a:rPr lang="fr-FR" err="1"/>
              <a:t>ico</a:t>
            </a:r>
            <a:endParaRPr lang="fr-FR"/>
          </a:p>
        </p:txBody>
      </p:sp>
      <p:sp>
        <p:nvSpPr>
          <p:cNvPr id="25" name="Picture Placeholder 2">
            <a:extLst>
              <a:ext uri="{FF2B5EF4-FFF2-40B4-BE49-F238E27FC236}">
                <a16:creationId xmlns:a16="http://schemas.microsoft.com/office/drawing/2014/main" id="{1AF3FA9C-B51F-4394-B457-FAE81582097C}"/>
              </a:ext>
            </a:extLst>
          </p:cNvPr>
          <p:cNvSpPr>
            <a:spLocks noGrp="1"/>
          </p:cNvSpPr>
          <p:nvPr>
            <p:ph type="pic" sz="quarter" idx="22" hasCustomPrompt="1"/>
          </p:nvPr>
        </p:nvSpPr>
        <p:spPr>
          <a:xfrm>
            <a:off x="4462875" y="2733022"/>
            <a:ext cx="541338" cy="541338"/>
          </a:xfrm>
        </p:spPr>
        <p:txBody>
          <a:bodyPr>
            <a:normAutofit/>
          </a:bodyPr>
          <a:lstStyle>
            <a:lvl1pPr>
              <a:defRPr sz="1400">
                <a:solidFill>
                  <a:srgbClr val="9E00A5"/>
                </a:solidFill>
              </a:defRPr>
            </a:lvl1pPr>
          </a:lstStyle>
          <a:p>
            <a:r>
              <a:rPr lang="fr-FR" err="1"/>
              <a:t>ico</a:t>
            </a:r>
            <a:endParaRPr lang="fr-FR"/>
          </a:p>
        </p:txBody>
      </p:sp>
      <p:sp>
        <p:nvSpPr>
          <p:cNvPr id="26" name="Picture Placeholder 2">
            <a:extLst>
              <a:ext uri="{FF2B5EF4-FFF2-40B4-BE49-F238E27FC236}">
                <a16:creationId xmlns:a16="http://schemas.microsoft.com/office/drawing/2014/main" id="{4F17F127-5195-4F0A-BA21-C4C24D04E1B4}"/>
              </a:ext>
            </a:extLst>
          </p:cNvPr>
          <p:cNvSpPr>
            <a:spLocks noGrp="1"/>
          </p:cNvSpPr>
          <p:nvPr>
            <p:ph type="pic" sz="quarter" idx="23" hasCustomPrompt="1"/>
          </p:nvPr>
        </p:nvSpPr>
        <p:spPr>
          <a:xfrm>
            <a:off x="7359781" y="2733022"/>
            <a:ext cx="541338" cy="541338"/>
          </a:xfrm>
        </p:spPr>
        <p:txBody>
          <a:bodyPr>
            <a:normAutofit/>
          </a:bodyPr>
          <a:lstStyle>
            <a:lvl1pPr>
              <a:defRPr sz="1400">
                <a:solidFill>
                  <a:srgbClr val="9E00A5"/>
                </a:solidFill>
              </a:defRPr>
            </a:lvl1pPr>
          </a:lstStyle>
          <a:p>
            <a:r>
              <a:rPr lang="fr-FR" err="1"/>
              <a:t>ico</a:t>
            </a:r>
            <a:endParaRPr lang="fr-FR"/>
          </a:p>
        </p:txBody>
      </p:sp>
      <p:sp>
        <p:nvSpPr>
          <p:cNvPr id="27" name="Picture Placeholder 2">
            <a:extLst>
              <a:ext uri="{FF2B5EF4-FFF2-40B4-BE49-F238E27FC236}">
                <a16:creationId xmlns:a16="http://schemas.microsoft.com/office/drawing/2014/main" id="{68635DEC-89CE-403B-8FA2-C46483D7C831}"/>
              </a:ext>
            </a:extLst>
          </p:cNvPr>
          <p:cNvSpPr>
            <a:spLocks noGrp="1"/>
          </p:cNvSpPr>
          <p:nvPr>
            <p:ph type="pic" sz="quarter" idx="24" hasCustomPrompt="1"/>
          </p:nvPr>
        </p:nvSpPr>
        <p:spPr>
          <a:xfrm>
            <a:off x="10256687" y="2733022"/>
            <a:ext cx="541338" cy="541338"/>
          </a:xfrm>
        </p:spPr>
        <p:txBody>
          <a:bodyPr>
            <a:normAutofit/>
          </a:bodyPr>
          <a:lstStyle>
            <a:lvl1pPr>
              <a:defRPr sz="1400">
                <a:solidFill>
                  <a:srgbClr val="9E00A5"/>
                </a:solidFill>
              </a:defRPr>
            </a:lvl1pPr>
          </a:lstStyle>
          <a:p>
            <a:r>
              <a:rPr lang="fr-FR" err="1"/>
              <a:t>ico</a:t>
            </a:r>
            <a:endParaRPr lang="fr-FR"/>
          </a:p>
        </p:txBody>
      </p:sp>
      <p:sp>
        <p:nvSpPr>
          <p:cNvPr id="20" name="Text Placeholder 14">
            <a:extLst>
              <a:ext uri="{FF2B5EF4-FFF2-40B4-BE49-F238E27FC236}">
                <a16:creationId xmlns:a16="http://schemas.microsoft.com/office/drawing/2014/main" id="{7E0F1B0A-0EFF-4FDA-B396-F27EC6A3FC69}"/>
              </a:ext>
            </a:extLst>
          </p:cNvPr>
          <p:cNvSpPr>
            <a:spLocks noGrp="1"/>
          </p:cNvSpPr>
          <p:nvPr>
            <p:ph type="body" sz="quarter" idx="28" hasCustomPrompt="1"/>
          </p:nvPr>
        </p:nvSpPr>
        <p:spPr>
          <a:xfrm>
            <a:off x="510806" y="4033128"/>
            <a:ext cx="2724912" cy="2115449"/>
          </a:xfrm>
        </p:spPr>
        <p:txBody>
          <a:bodyPr>
            <a:noAutofit/>
          </a:bodyPr>
          <a:lstStyle>
            <a:lvl1pPr marL="0" indent="0" algn="ctr">
              <a:buNone/>
              <a:defRPr sz="1200" b="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Description</a:t>
            </a:r>
          </a:p>
        </p:txBody>
      </p:sp>
      <p:sp>
        <p:nvSpPr>
          <p:cNvPr id="28" name="Text Placeholder 14">
            <a:extLst>
              <a:ext uri="{FF2B5EF4-FFF2-40B4-BE49-F238E27FC236}">
                <a16:creationId xmlns:a16="http://schemas.microsoft.com/office/drawing/2014/main" id="{D7666D84-43DC-4ED1-BF6E-78B627BE3CD8}"/>
              </a:ext>
            </a:extLst>
          </p:cNvPr>
          <p:cNvSpPr>
            <a:spLocks noGrp="1"/>
          </p:cNvSpPr>
          <p:nvPr>
            <p:ph type="body" sz="quarter" idx="29" hasCustomPrompt="1"/>
          </p:nvPr>
        </p:nvSpPr>
        <p:spPr>
          <a:xfrm>
            <a:off x="510806" y="3583641"/>
            <a:ext cx="2724912" cy="449487"/>
          </a:xfrm>
        </p:spPr>
        <p:txBody>
          <a:bodyPr anchor="ctr">
            <a:noAutofit/>
          </a:bodyPr>
          <a:lstStyle>
            <a:lvl1pPr marL="0" indent="0" algn="ctr">
              <a:buNone/>
              <a:defRPr sz="1400" b="1">
                <a:gradFill>
                  <a:gsLst>
                    <a:gs pos="0">
                      <a:srgbClr val="3163D8"/>
                    </a:gs>
                    <a:gs pos="100000">
                      <a:srgbClr val="9E00A5"/>
                    </a:gs>
                  </a:gsLst>
                  <a:lin ang="9120000" scaled="0"/>
                </a:gra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err="1"/>
              <a:t>Titre</a:t>
            </a:r>
            <a:endParaRPr lang="en-US"/>
          </a:p>
        </p:txBody>
      </p:sp>
      <p:sp>
        <p:nvSpPr>
          <p:cNvPr id="29" name="Text Placeholder 14">
            <a:extLst>
              <a:ext uri="{FF2B5EF4-FFF2-40B4-BE49-F238E27FC236}">
                <a16:creationId xmlns:a16="http://schemas.microsoft.com/office/drawing/2014/main" id="{A52C9930-98E3-45FB-9714-B3425B6F30B3}"/>
              </a:ext>
            </a:extLst>
          </p:cNvPr>
          <p:cNvSpPr>
            <a:spLocks noGrp="1"/>
          </p:cNvSpPr>
          <p:nvPr>
            <p:ph type="body" sz="quarter" idx="30" hasCustomPrompt="1"/>
          </p:nvPr>
        </p:nvSpPr>
        <p:spPr>
          <a:xfrm>
            <a:off x="3405147" y="4033128"/>
            <a:ext cx="2724912" cy="2115449"/>
          </a:xfrm>
        </p:spPr>
        <p:txBody>
          <a:bodyPr>
            <a:noAutofit/>
          </a:bodyPr>
          <a:lstStyle>
            <a:lvl1pPr marL="0" indent="0" algn="ctr">
              <a:buNone/>
              <a:defRPr sz="1200" b="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Description</a:t>
            </a:r>
          </a:p>
        </p:txBody>
      </p:sp>
      <p:sp>
        <p:nvSpPr>
          <p:cNvPr id="30" name="Text Placeholder 14">
            <a:extLst>
              <a:ext uri="{FF2B5EF4-FFF2-40B4-BE49-F238E27FC236}">
                <a16:creationId xmlns:a16="http://schemas.microsoft.com/office/drawing/2014/main" id="{763FA845-DE78-483C-A9FD-685C3B1364C9}"/>
              </a:ext>
            </a:extLst>
          </p:cNvPr>
          <p:cNvSpPr>
            <a:spLocks noGrp="1"/>
          </p:cNvSpPr>
          <p:nvPr>
            <p:ph type="body" sz="quarter" idx="31" hasCustomPrompt="1"/>
          </p:nvPr>
        </p:nvSpPr>
        <p:spPr>
          <a:xfrm>
            <a:off x="3405147" y="3583641"/>
            <a:ext cx="2724912" cy="449487"/>
          </a:xfrm>
        </p:spPr>
        <p:txBody>
          <a:bodyPr anchor="ctr">
            <a:noAutofit/>
          </a:bodyPr>
          <a:lstStyle>
            <a:lvl1pPr marL="0" indent="0" algn="ctr">
              <a:buNone/>
              <a:defRPr sz="1400" b="1">
                <a:gradFill>
                  <a:gsLst>
                    <a:gs pos="0">
                      <a:srgbClr val="3163D8"/>
                    </a:gs>
                    <a:gs pos="100000">
                      <a:srgbClr val="9E00A5"/>
                    </a:gs>
                  </a:gsLst>
                  <a:lin ang="9120000" scaled="0"/>
                </a:gra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err="1"/>
              <a:t>Titre</a:t>
            </a:r>
            <a:endParaRPr lang="en-US"/>
          </a:p>
        </p:txBody>
      </p:sp>
      <p:sp>
        <p:nvSpPr>
          <p:cNvPr id="31" name="Text Placeholder 14">
            <a:extLst>
              <a:ext uri="{FF2B5EF4-FFF2-40B4-BE49-F238E27FC236}">
                <a16:creationId xmlns:a16="http://schemas.microsoft.com/office/drawing/2014/main" id="{69ADEF7B-6D57-4F69-B095-D4521E252417}"/>
              </a:ext>
            </a:extLst>
          </p:cNvPr>
          <p:cNvSpPr>
            <a:spLocks noGrp="1"/>
          </p:cNvSpPr>
          <p:nvPr>
            <p:ph type="body" sz="quarter" idx="32" hasCustomPrompt="1"/>
          </p:nvPr>
        </p:nvSpPr>
        <p:spPr>
          <a:xfrm>
            <a:off x="6299488" y="4033128"/>
            <a:ext cx="2724912" cy="2115449"/>
          </a:xfrm>
        </p:spPr>
        <p:txBody>
          <a:bodyPr>
            <a:noAutofit/>
          </a:bodyPr>
          <a:lstStyle>
            <a:lvl1pPr marL="0" indent="0" algn="ctr">
              <a:buNone/>
              <a:defRPr sz="1200" b="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Description</a:t>
            </a:r>
          </a:p>
        </p:txBody>
      </p:sp>
      <p:sp>
        <p:nvSpPr>
          <p:cNvPr id="32" name="Text Placeholder 14">
            <a:extLst>
              <a:ext uri="{FF2B5EF4-FFF2-40B4-BE49-F238E27FC236}">
                <a16:creationId xmlns:a16="http://schemas.microsoft.com/office/drawing/2014/main" id="{0ABF8A3F-63F8-4EB2-8B1A-6B27B8589D52}"/>
              </a:ext>
            </a:extLst>
          </p:cNvPr>
          <p:cNvSpPr>
            <a:spLocks noGrp="1"/>
          </p:cNvSpPr>
          <p:nvPr>
            <p:ph type="body" sz="quarter" idx="33" hasCustomPrompt="1"/>
          </p:nvPr>
        </p:nvSpPr>
        <p:spPr>
          <a:xfrm>
            <a:off x="6299488" y="3583641"/>
            <a:ext cx="2724912" cy="449487"/>
          </a:xfrm>
        </p:spPr>
        <p:txBody>
          <a:bodyPr anchor="ctr">
            <a:noAutofit/>
          </a:bodyPr>
          <a:lstStyle>
            <a:lvl1pPr marL="0" indent="0" algn="ctr">
              <a:buNone/>
              <a:defRPr sz="1400" b="1">
                <a:gradFill>
                  <a:gsLst>
                    <a:gs pos="0">
                      <a:srgbClr val="3163D8"/>
                    </a:gs>
                    <a:gs pos="100000">
                      <a:srgbClr val="9E00A5"/>
                    </a:gs>
                  </a:gsLst>
                  <a:lin ang="9120000" scaled="0"/>
                </a:gra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err="1"/>
              <a:t>Titre</a:t>
            </a:r>
            <a:endParaRPr lang="en-US"/>
          </a:p>
        </p:txBody>
      </p:sp>
      <p:sp>
        <p:nvSpPr>
          <p:cNvPr id="33" name="Text Placeholder 14">
            <a:extLst>
              <a:ext uri="{FF2B5EF4-FFF2-40B4-BE49-F238E27FC236}">
                <a16:creationId xmlns:a16="http://schemas.microsoft.com/office/drawing/2014/main" id="{1D52907D-6ED0-496C-8BC3-2CB51C9D8F7C}"/>
              </a:ext>
            </a:extLst>
          </p:cNvPr>
          <p:cNvSpPr>
            <a:spLocks noGrp="1"/>
          </p:cNvSpPr>
          <p:nvPr>
            <p:ph type="body" sz="quarter" idx="34" hasCustomPrompt="1"/>
          </p:nvPr>
        </p:nvSpPr>
        <p:spPr>
          <a:xfrm>
            <a:off x="9184864" y="4033128"/>
            <a:ext cx="2724912" cy="2115449"/>
          </a:xfrm>
        </p:spPr>
        <p:txBody>
          <a:bodyPr>
            <a:noAutofit/>
          </a:bodyPr>
          <a:lstStyle>
            <a:lvl1pPr marL="0" indent="0" algn="ctr">
              <a:buNone/>
              <a:defRPr sz="1200" b="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Description</a:t>
            </a:r>
          </a:p>
        </p:txBody>
      </p:sp>
      <p:sp>
        <p:nvSpPr>
          <p:cNvPr id="34" name="Text Placeholder 14">
            <a:extLst>
              <a:ext uri="{FF2B5EF4-FFF2-40B4-BE49-F238E27FC236}">
                <a16:creationId xmlns:a16="http://schemas.microsoft.com/office/drawing/2014/main" id="{655B88C7-C83A-4DC4-A135-6A6F0DD48D84}"/>
              </a:ext>
            </a:extLst>
          </p:cNvPr>
          <p:cNvSpPr>
            <a:spLocks noGrp="1"/>
          </p:cNvSpPr>
          <p:nvPr>
            <p:ph type="body" sz="quarter" idx="35" hasCustomPrompt="1"/>
          </p:nvPr>
        </p:nvSpPr>
        <p:spPr>
          <a:xfrm>
            <a:off x="9184864" y="3583641"/>
            <a:ext cx="2724912" cy="449487"/>
          </a:xfrm>
        </p:spPr>
        <p:txBody>
          <a:bodyPr anchor="ctr">
            <a:noAutofit/>
          </a:bodyPr>
          <a:lstStyle>
            <a:lvl1pPr marL="0" indent="0" algn="ctr">
              <a:buNone/>
              <a:defRPr sz="1400" b="1">
                <a:gradFill>
                  <a:gsLst>
                    <a:gs pos="0">
                      <a:srgbClr val="3163D8"/>
                    </a:gs>
                    <a:gs pos="100000">
                      <a:srgbClr val="9E00A5"/>
                    </a:gs>
                  </a:gsLst>
                  <a:lin ang="9120000" scaled="0"/>
                </a:gra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err="1"/>
              <a:t>Titre</a:t>
            </a:r>
            <a:endParaRPr lang="en-US"/>
          </a:p>
        </p:txBody>
      </p:sp>
    </p:spTree>
    <p:extLst>
      <p:ext uri="{BB962C8B-B14F-4D97-AF65-F5344CB8AC3E}">
        <p14:creationId xmlns:p14="http://schemas.microsoft.com/office/powerpoint/2010/main" val="24235057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07_Title Slide" preserve="1" userDrawn="1">
  <p:cSld name="108_Title Slide">
    <p:spTree>
      <p:nvGrpSpPr>
        <p:cNvPr id="1" name="Shape 83"/>
        <p:cNvGrpSpPr/>
        <p:nvPr/>
      </p:nvGrpSpPr>
      <p:grpSpPr>
        <a:xfrm>
          <a:off x="0" y="0"/>
          <a:ext cx="0" cy="0"/>
          <a:chOff x="0" y="0"/>
          <a:chExt cx="0" cy="0"/>
        </a:xfrm>
      </p:grpSpPr>
      <p:pic>
        <p:nvPicPr>
          <p:cNvPr id="9" name="Picture 8">
            <a:extLst>
              <a:ext uri="{FF2B5EF4-FFF2-40B4-BE49-F238E27FC236}">
                <a16:creationId xmlns:a16="http://schemas.microsoft.com/office/drawing/2014/main" id="{89F4F280-A549-4F1D-84D3-E15C50511BDE}"/>
              </a:ext>
            </a:extLst>
          </p:cNvPr>
          <p:cNvPicPr>
            <a:picLocks noChangeAspect="1"/>
          </p:cNvPicPr>
          <p:nvPr userDrawn="1"/>
        </p:nvPicPr>
        <p:blipFill>
          <a:blip r:embed="rId2"/>
          <a:stretch>
            <a:fillRect/>
          </a:stretch>
        </p:blipFill>
        <p:spPr>
          <a:xfrm>
            <a:off x="9887763" y="151646"/>
            <a:ext cx="1776338" cy="620910"/>
          </a:xfrm>
          <a:prstGeom prst="rect">
            <a:avLst/>
          </a:prstGeom>
        </p:spPr>
      </p:pic>
      <p:sp>
        <p:nvSpPr>
          <p:cNvPr id="10" name="Title 9">
            <a:extLst>
              <a:ext uri="{FF2B5EF4-FFF2-40B4-BE49-F238E27FC236}">
                <a16:creationId xmlns:a16="http://schemas.microsoft.com/office/drawing/2014/main" id="{3D9CCDF9-F513-4EF8-A9E5-E95ACD1CDFF4}"/>
              </a:ext>
            </a:extLst>
          </p:cNvPr>
          <p:cNvSpPr>
            <a:spLocks noGrp="1"/>
          </p:cNvSpPr>
          <p:nvPr>
            <p:ph type="title"/>
          </p:nvPr>
        </p:nvSpPr>
        <p:spPr>
          <a:xfrm>
            <a:off x="3467100" y="549381"/>
            <a:ext cx="5257800" cy="446350"/>
          </a:xfrm>
        </p:spPr>
        <p:txBody>
          <a:bodyPr>
            <a:normAutofit/>
          </a:bodyPr>
          <a:lstStyle>
            <a:lvl1pPr algn="ctr">
              <a:defRPr sz="2800">
                <a:gradFill>
                  <a:gsLst>
                    <a:gs pos="100000">
                      <a:srgbClr val="3163D8"/>
                    </a:gs>
                    <a:gs pos="0">
                      <a:schemeClr val="bg1"/>
                    </a:gs>
                  </a:gsLst>
                  <a:lin ang="2700000" scaled="0"/>
                </a:gradFill>
              </a:defRPr>
            </a:lvl1pPr>
          </a:lstStyle>
          <a:p>
            <a:r>
              <a:rPr lang="en-US"/>
              <a:t>Click to edit Master title style</a:t>
            </a:r>
            <a:endParaRPr lang="fr-FR"/>
          </a:p>
        </p:txBody>
      </p:sp>
      <p:pic>
        <p:nvPicPr>
          <p:cNvPr id="3" name="Picture 2">
            <a:extLst>
              <a:ext uri="{FF2B5EF4-FFF2-40B4-BE49-F238E27FC236}">
                <a16:creationId xmlns:a16="http://schemas.microsoft.com/office/drawing/2014/main" id="{0DC6E9A9-4C61-4E0E-9956-A9EC26FF37F1}"/>
              </a:ext>
            </a:extLst>
          </p:cNvPr>
          <p:cNvPicPr>
            <a:picLocks noChangeAspect="1"/>
          </p:cNvPicPr>
          <p:nvPr userDrawn="1"/>
        </p:nvPicPr>
        <p:blipFill>
          <a:blip r:embed="rId3"/>
          <a:stretch>
            <a:fillRect/>
          </a:stretch>
        </p:blipFill>
        <p:spPr>
          <a:xfrm>
            <a:off x="7424928" y="2890730"/>
            <a:ext cx="4767072" cy="3967270"/>
          </a:xfrm>
          <a:prstGeom prst="rect">
            <a:avLst/>
          </a:prstGeom>
        </p:spPr>
      </p:pic>
    </p:spTree>
    <p:extLst>
      <p:ext uri="{BB962C8B-B14F-4D97-AF65-F5344CB8AC3E}">
        <p14:creationId xmlns:p14="http://schemas.microsoft.com/office/powerpoint/2010/main" val="16200144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107_Title Slide" preserve="1" userDrawn="1">
  <p:cSld name="108_Title Slide">
    <p:spTree>
      <p:nvGrpSpPr>
        <p:cNvPr id="1" name="Shape 83"/>
        <p:cNvGrpSpPr/>
        <p:nvPr/>
      </p:nvGrpSpPr>
      <p:grpSpPr>
        <a:xfrm>
          <a:off x="0" y="0"/>
          <a:ext cx="0" cy="0"/>
          <a:chOff x="0" y="0"/>
          <a:chExt cx="0" cy="0"/>
        </a:xfrm>
      </p:grpSpPr>
      <p:sp>
        <p:nvSpPr>
          <p:cNvPr id="2" name="Rectangle 1">
            <a:extLst>
              <a:ext uri="{FF2B5EF4-FFF2-40B4-BE49-F238E27FC236}">
                <a16:creationId xmlns:a16="http://schemas.microsoft.com/office/drawing/2014/main" id="{729F9783-2F1B-4C5D-9BA0-CED250706BF2}"/>
              </a:ext>
            </a:extLst>
          </p:cNvPr>
          <p:cNvSpPr/>
          <p:nvPr userDrawn="1"/>
        </p:nvSpPr>
        <p:spPr>
          <a:xfrm>
            <a:off x="0" y="0"/>
            <a:ext cx="12192000" cy="6858000"/>
          </a:xfrm>
          <a:prstGeom prst="rect">
            <a:avLst/>
          </a:prstGeom>
          <a:gradFill>
            <a:gsLst>
              <a:gs pos="0">
                <a:srgbClr val="3163D8"/>
              </a:gs>
              <a:gs pos="78000">
                <a:srgbClr val="9E00A5"/>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fr-FR"/>
          </a:p>
        </p:txBody>
      </p:sp>
      <p:pic>
        <p:nvPicPr>
          <p:cNvPr id="11" name="Picture 10">
            <a:extLst>
              <a:ext uri="{FF2B5EF4-FFF2-40B4-BE49-F238E27FC236}">
                <a16:creationId xmlns:a16="http://schemas.microsoft.com/office/drawing/2014/main" id="{0A28C936-2D2E-4F83-976E-5DBA05377620}"/>
              </a:ext>
            </a:extLst>
          </p:cNvPr>
          <p:cNvPicPr>
            <a:picLocks noChangeAspect="1"/>
          </p:cNvPicPr>
          <p:nvPr userDrawn="1"/>
        </p:nvPicPr>
        <p:blipFill>
          <a:blip r:embed="rId2"/>
          <a:stretch>
            <a:fillRect/>
          </a:stretch>
        </p:blipFill>
        <p:spPr>
          <a:xfrm>
            <a:off x="9920368" y="253738"/>
            <a:ext cx="1776338" cy="403867"/>
          </a:xfrm>
          <a:prstGeom prst="rect">
            <a:avLst/>
          </a:prstGeom>
        </p:spPr>
      </p:pic>
      <p:sp>
        <p:nvSpPr>
          <p:cNvPr id="12" name="TextBox 11">
            <a:extLst>
              <a:ext uri="{FF2B5EF4-FFF2-40B4-BE49-F238E27FC236}">
                <a16:creationId xmlns:a16="http://schemas.microsoft.com/office/drawing/2014/main" id="{8B7613E2-120B-4125-8C46-370EE0392FBE}"/>
              </a:ext>
            </a:extLst>
          </p:cNvPr>
          <p:cNvSpPr txBox="1"/>
          <p:nvPr userDrawn="1"/>
        </p:nvSpPr>
        <p:spPr>
          <a:xfrm>
            <a:off x="437725" y="215497"/>
            <a:ext cx="2076876" cy="400110"/>
          </a:xfrm>
          <a:prstGeom prst="rect">
            <a:avLst/>
          </a:prstGeom>
          <a:noFill/>
        </p:spPr>
        <p:txBody>
          <a:bodyPr wrap="square" rtlCol="0">
            <a:spAutoFit/>
          </a:bodyPr>
          <a:lstStyle/>
          <a:p>
            <a:r>
              <a:rPr lang="fr-FR" sz="2000">
                <a:solidFill>
                  <a:srgbClr val="FFFFFF"/>
                </a:solidFill>
                <a:latin typeface="Century Gothic" panose="020B0502020202020204" pitchFamily="34" charset="0"/>
              </a:rPr>
              <a:t>www.eufonie.fr</a:t>
            </a:r>
          </a:p>
        </p:txBody>
      </p:sp>
      <p:pic>
        <p:nvPicPr>
          <p:cNvPr id="15" name="Picture 14">
            <a:extLst>
              <a:ext uri="{FF2B5EF4-FFF2-40B4-BE49-F238E27FC236}">
                <a16:creationId xmlns:a16="http://schemas.microsoft.com/office/drawing/2014/main" id="{766EC3D4-8E4E-4EF1-92C2-0020B7C74892}"/>
              </a:ext>
            </a:extLst>
          </p:cNvPr>
          <p:cNvPicPr>
            <a:picLocks noChangeAspect="1"/>
          </p:cNvPicPr>
          <p:nvPr userDrawn="1"/>
        </p:nvPicPr>
        <p:blipFill>
          <a:blip r:embed="rId3"/>
          <a:stretch>
            <a:fillRect/>
          </a:stretch>
        </p:blipFill>
        <p:spPr>
          <a:xfrm>
            <a:off x="9225957" y="3593592"/>
            <a:ext cx="2962622" cy="3272811"/>
          </a:xfrm>
          <a:prstGeom prst="rect">
            <a:avLst/>
          </a:prstGeom>
        </p:spPr>
      </p:pic>
      <p:sp>
        <p:nvSpPr>
          <p:cNvPr id="21" name="Picture Placeholder 20">
            <a:extLst>
              <a:ext uri="{FF2B5EF4-FFF2-40B4-BE49-F238E27FC236}">
                <a16:creationId xmlns:a16="http://schemas.microsoft.com/office/drawing/2014/main" id="{A32A9063-13B7-418A-A1E0-A662BC878954}"/>
              </a:ext>
            </a:extLst>
          </p:cNvPr>
          <p:cNvSpPr>
            <a:spLocks noGrp="1"/>
          </p:cNvSpPr>
          <p:nvPr>
            <p:ph type="pic" sz="quarter" idx="10" hasCustomPrompt="1"/>
          </p:nvPr>
        </p:nvSpPr>
        <p:spPr>
          <a:xfrm>
            <a:off x="6296524" y="2338388"/>
            <a:ext cx="731837" cy="731837"/>
          </a:xfrm>
        </p:spPr>
        <p:txBody>
          <a:bodyPr>
            <a:normAutofit/>
          </a:bodyPr>
          <a:lstStyle>
            <a:lvl1pPr>
              <a:defRPr sz="900" b="1">
                <a:solidFill>
                  <a:srgbClr val="FFFFFF"/>
                </a:solidFill>
              </a:defRPr>
            </a:lvl1pPr>
          </a:lstStyle>
          <a:p>
            <a:r>
              <a:rPr lang="fr-FR" err="1"/>
              <a:t>ico</a:t>
            </a:r>
            <a:endParaRPr lang="fr-FR"/>
          </a:p>
        </p:txBody>
      </p:sp>
      <p:sp>
        <p:nvSpPr>
          <p:cNvPr id="25" name="Picture Placeholder 20">
            <a:extLst>
              <a:ext uri="{FF2B5EF4-FFF2-40B4-BE49-F238E27FC236}">
                <a16:creationId xmlns:a16="http://schemas.microsoft.com/office/drawing/2014/main" id="{EF1C28DC-C9FF-414F-B705-BFD4798506FB}"/>
              </a:ext>
            </a:extLst>
          </p:cNvPr>
          <p:cNvSpPr>
            <a:spLocks noGrp="1"/>
          </p:cNvSpPr>
          <p:nvPr>
            <p:ph type="pic" sz="quarter" idx="11" hasCustomPrompt="1"/>
          </p:nvPr>
        </p:nvSpPr>
        <p:spPr>
          <a:xfrm>
            <a:off x="6296524" y="3233898"/>
            <a:ext cx="731837" cy="731837"/>
          </a:xfrm>
        </p:spPr>
        <p:txBody>
          <a:bodyPr>
            <a:normAutofit/>
          </a:bodyPr>
          <a:lstStyle>
            <a:lvl1pPr>
              <a:defRPr sz="900" b="1">
                <a:solidFill>
                  <a:srgbClr val="FFFFFF"/>
                </a:solidFill>
              </a:defRPr>
            </a:lvl1pPr>
          </a:lstStyle>
          <a:p>
            <a:r>
              <a:rPr lang="fr-FR" err="1"/>
              <a:t>ico</a:t>
            </a:r>
            <a:endParaRPr lang="fr-FR"/>
          </a:p>
        </p:txBody>
      </p:sp>
      <p:sp>
        <p:nvSpPr>
          <p:cNvPr id="27" name="Picture Placeholder 20">
            <a:extLst>
              <a:ext uri="{FF2B5EF4-FFF2-40B4-BE49-F238E27FC236}">
                <a16:creationId xmlns:a16="http://schemas.microsoft.com/office/drawing/2014/main" id="{F3BE819C-FC06-4853-8347-277321E39CC8}"/>
              </a:ext>
            </a:extLst>
          </p:cNvPr>
          <p:cNvSpPr>
            <a:spLocks noGrp="1"/>
          </p:cNvSpPr>
          <p:nvPr>
            <p:ph type="pic" sz="quarter" idx="12" hasCustomPrompt="1"/>
          </p:nvPr>
        </p:nvSpPr>
        <p:spPr>
          <a:xfrm>
            <a:off x="6296524" y="4162977"/>
            <a:ext cx="731837" cy="731837"/>
          </a:xfrm>
        </p:spPr>
        <p:txBody>
          <a:bodyPr>
            <a:normAutofit/>
          </a:bodyPr>
          <a:lstStyle>
            <a:lvl1pPr>
              <a:defRPr sz="900" b="1">
                <a:solidFill>
                  <a:srgbClr val="FFFFFF"/>
                </a:solidFill>
              </a:defRPr>
            </a:lvl1pPr>
          </a:lstStyle>
          <a:p>
            <a:r>
              <a:rPr lang="fr-FR" err="1"/>
              <a:t>ico</a:t>
            </a:r>
            <a:endParaRPr lang="fr-FR"/>
          </a:p>
        </p:txBody>
      </p:sp>
      <p:sp>
        <p:nvSpPr>
          <p:cNvPr id="29" name="Picture Placeholder 20">
            <a:extLst>
              <a:ext uri="{FF2B5EF4-FFF2-40B4-BE49-F238E27FC236}">
                <a16:creationId xmlns:a16="http://schemas.microsoft.com/office/drawing/2014/main" id="{2018070B-17AE-4F1B-ABB9-4F3196F5960A}"/>
              </a:ext>
            </a:extLst>
          </p:cNvPr>
          <p:cNvSpPr>
            <a:spLocks noGrp="1"/>
          </p:cNvSpPr>
          <p:nvPr>
            <p:ph type="pic" sz="quarter" idx="13" hasCustomPrompt="1"/>
          </p:nvPr>
        </p:nvSpPr>
        <p:spPr>
          <a:xfrm>
            <a:off x="6296524" y="5099596"/>
            <a:ext cx="731837" cy="731837"/>
          </a:xfrm>
        </p:spPr>
        <p:txBody>
          <a:bodyPr>
            <a:normAutofit/>
          </a:bodyPr>
          <a:lstStyle>
            <a:lvl1pPr>
              <a:defRPr sz="900" b="1">
                <a:solidFill>
                  <a:srgbClr val="FFFFFF"/>
                </a:solidFill>
              </a:defRPr>
            </a:lvl1pPr>
          </a:lstStyle>
          <a:p>
            <a:r>
              <a:rPr lang="fr-FR" err="1"/>
              <a:t>ico</a:t>
            </a:r>
            <a:endParaRPr lang="fr-FR"/>
          </a:p>
        </p:txBody>
      </p:sp>
      <p:sp>
        <p:nvSpPr>
          <p:cNvPr id="31" name="Picture Placeholder 20">
            <a:extLst>
              <a:ext uri="{FF2B5EF4-FFF2-40B4-BE49-F238E27FC236}">
                <a16:creationId xmlns:a16="http://schemas.microsoft.com/office/drawing/2014/main" id="{06B7A4EA-3A76-4D5C-9FDD-5BD9FD2704DB}"/>
              </a:ext>
            </a:extLst>
          </p:cNvPr>
          <p:cNvSpPr>
            <a:spLocks noGrp="1"/>
          </p:cNvSpPr>
          <p:nvPr>
            <p:ph type="pic" sz="quarter" idx="14" hasCustomPrompt="1"/>
          </p:nvPr>
        </p:nvSpPr>
        <p:spPr>
          <a:xfrm>
            <a:off x="448171" y="2338388"/>
            <a:ext cx="731837" cy="731837"/>
          </a:xfrm>
        </p:spPr>
        <p:txBody>
          <a:bodyPr>
            <a:normAutofit/>
          </a:bodyPr>
          <a:lstStyle>
            <a:lvl1pPr>
              <a:defRPr sz="900" b="1">
                <a:solidFill>
                  <a:srgbClr val="FFFFFF"/>
                </a:solidFill>
              </a:defRPr>
            </a:lvl1pPr>
          </a:lstStyle>
          <a:p>
            <a:r>
              <a:rPr lang="fr-FR" err="1"/>
              <a:t>ico</a:t>
            </a:r>
            <a:endParaRPr lang="fr-FR"/>
          </a:p>
        </p:txBody>
      </p:sp>
      <p:sp>
        <p:nvSpPr>
          <p:cNvPr id="33" name="Picture Placeholder 20">
            <a:extLst>
              <a:ext uri="{FF2B5EF4-FFF2-40B4-BE49-F238E27FC236}">
                <a16:creationId xmlns:a16="http://schemas.microsoft.com/office/drawing/2014/main" id="{D4EAD691-98F0-44B7-9DFF-9CFD9A5CEF35}"/>
              </a:ext>
            </a:extLst>
          </p:cNvPr>
          <p:cNvSpPr>
            <a:spLocks noGrp="1"/>
          </p:cNvSpPr>
          <p:nvPr>
            <p:ph type="pic" sz="quarter" idx="15" hasCustomPrompt="1"/>
          </p:nvPr>
        </p:nvSpPr>
        <p:spPr>
          <a:xfrm>
            <a:off x="448171" y="3233898"/>
            <a:ext cx="731837" cy="731837"/>
          </a:xfrm>
        </p:spPr>
        <p:txBody>
          <a:bodyPr>
            <a:normAutofit/>
          </a:bodyPr>
          <a:lstStyle>
            <a:lvl1pPr>
              <a:defRPr sz="900" b="1">
                <a:solidFill>
                  <a:srgbClr val="FFFFFF"/>
                </a:solidFill>
              </a:defRPr>
            </a:lvl1pPr>
          </a:lstStyle>
          <a:p>
            <a:r>
              <a:rPr lang="fr-FR" err="1"/>
              <a:t>ico</a:t>
            </a:r>
            <a:endParaRPr lang="fr-FR"/>
          </a:p>
        </p:txBody>
      </p:sp>
      <p:sp>
        <p:nvSpPr>
          <p:cNvPr id="35" name="Picture Placeholder 20">
            <a:extLst>
              <a:ext uri="{FF2B5EF4-FFF2-40B4-BE49-F238E27FC236}">
                <a16:creationId xmlns:a16="http://schemas.microsoft.com/office/drawing/2014/main" id="{DF72EB7C-5C66-45F7-9A02-E9E871CCB027}"/>
              </a:ext>
            </a:extLst>
          </p:cNvPr>
          <p:cNvSpPr>
            <a:spLocks noGrp="1"/>
          </p:cNvSpPr>
          <p:nvPr>
            <p:ph type="pic" sz="quarter" idx="16" hasCustomPrompt="1"/>
          </p:nvPr>
        </p:nvSpPr>
        <p:spPr>
          <a:xfrm>
            <a:off x="448171" y="4162977"/>
            <a:ext cx="731837" cy="731837"/>
          </a:xfrm>
        </p:spPr>
        <p:txBody>
          <a:bodyPr>
            <a:normAutofit/>
          </a:bodyPr>
          <a:lstStyle>
            <a:lvl1pPr>
              <a:defRPr sz="900" b="1">
                <a:solidFill>
                  <a:srgbClr val="FFFFFF"/>
                </a:solidFill>
              </a:defRPr>
            </a:lvl1pPr>
          </a:lstStyle>
          <a:p>
            <a:r>
              <a:rPr lang="fr-FR" err="1"/>
              <a:t>ico</a:t>
            </a:r>
            <a:endParaRPr lang="fr-FR"/>
          </a:p>
        </p:txBody>
      </p:sp>
      <p:sp>
        <p:nvSpPr>
          <p:cNvPr id="37" name="Picture Placeholder 20">
            <a:extLst>
              <a:ext uri="{FF2B5EF4-FFF2-40B4-BE49-F238E27FC236}">
                <a16:creationId xmlns:a16="http://schemas.microsoft.com/office/drawing/2014/main" id="{3067D75B-EDF5-4741-A484-83245B21BE91}"/>
              </a:ext>
            </a:extLst>
          </p:cNvPr>
          <p:cNvSpPr>
            <a:spLocks noGrp="1"/>
          </p:cNvSpPr>
          <p:nvPr>
            <p:ph type="pic" sz="quarter" idx="17" hasCustomPrompt="1"/>
          </p:nvPr>
        </p:nvSpPr>
        <p:spPr>
          <a:xfrm>
            <a:off x="448171" y="5099596"/>
            <a:ext cx="731837" cy="731837"/>
          </a:xfrm>
        </p:spPr>
        <p:txBody>
          <a:bodyPr>
            <a:normAutofit/>
          </a:bodyPr>
          <a:lstStyle>
            <a:lvl1pPr>
              <a:defRPr sz="900" b="1">
                <a:solidFill>
                  <a:srgbClr val="FFFFFF"/>
                </a:solidFill>
              </a:defRPr>
            </a:lvl1pPr>
          </a:lstStyle>
          <a:p>
            <a:r>
              <a:rPr lang="fr-FR" err="1"/>
              <a:t>ico</a:t>
            </a:r>
            <a:endParaRPr lang="fr-FR"/>
          </a:p>
        </p:txBody>
      </p:sp>
      <p:sp>
        <p:nvSpPr>
          <p:cNvPr id="24" name="Title 9">
            <a:extLst>
              <a:ext uri="{FF2B5EF4-FFF2-40B4-BE49-F238E27FC236}">
                <a16:creationId xmlns:a16="http://schemas.microsoft.com/office/drawing/2014/main" id="{B8AA3E43-4B2F-4679-ABB0-E3291C6F6E17}"/>
              </a:ext>
            </a:extLst>
          </p:cNvPr>
          <p:cNvSpPr>
            <a:spLocks noGrp="1"/>
          </p:cNvSpPr>
          <p:nvPr>
            <p:ph type="title"/>
          </p:nvPr>
        </p:nvSpPr>
        <p:spPr>
          <a:xfrm>
            <a:off x="3467100" y="549381"/>
            <a:ext cx="5257800" cy="446350"/>
          </a:xfrm>
        </p:spPr>
        <p:txBody>
          <a:bodyPr>
            <a:normAutofit/>
          </a:bodyPr>
          <a:lstStyle>
            <a:lvl1pPr algn="ctr">
              <a:defRPr sz="2800">
                <a:solidFill>
                  <a:srgbClr val="FFFFFF"/>
                </a:solidFill>
              </a:defRPr>
            </a:lvl1pPr>
          </a:lstStyle>
          <a:p>
            <a:r>
              <a:rPr lang="en-US"/>
              <a:t>Click to edit Master title style</a:t>
            </a:r>
            <a:endParaRPr lang="fr-FR"/>
          </a:p>
        </p:txBody>
      </p:sp>
      <p:sp>
        <p:nvSpPr>
          <p:cNvPr id="39" name="Text Placeholder 14">
            <a:extLst>
              <a:ext uri="{FF2B5EF4-FFF2-40B4-BE49-F238E27FC236}">
                <a16:creationId xmlns:a16="http://schemas.microsoft.com/office/drawing/2014/main" id="{9CB96787-3914-4973-B359-297444C37EFE}"/>
              </a:ext>
            </a:extLst>
          </p:cNvPr>
          <p:cNvSpPr>
            <a:spLocks noGrp="1"/>
          </p:cNvSpPr>
          <p:nvPr>
            <p:ph type="body" sz="quarter" idx="18" hasCustomPrompt="1"/>
          </p:nvPr>
        </p:nvSpPr>
        <p:spPr>
          <a:xfrm>
            <a:off x="3176451" y="1209984"/>
            <a:ext cx="5839097" cy="347471"/>
          </a:xfrm>
        </p:spPr>
        <p:txBody>
          <a:bodyPr>
            <a:noAutofit/>
          </a:bodyPr>
          <a:lstStyle>
            <a:lvl1pPr marL="0" indent="0" algn="ctr">
              <a:buNone/>
              <a:defRPr sz="1400" b="0">
                <a:solidFill>
                  <a:srgbClr val="FFFFFF"/>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
        <p:nvSpPr>
          <p:cNvPr id="40" name="Text Placeholder 14">
            <a:extLst>
              <a:ext uri="{FF2B5EF4-FFF2-40B4-BE49-F238E27FC236}">
                <a16:creationId xmlns:a16="http://schemas.microsoft.com/office/drawing/2014/main" id="{5516F7F6-7126-4C2D-99AA-8C338175610B}"/>
              </a:ext>
            </a:extLst>
          </p:cNvPr>
          <p:cNvSpPr>
            <a:spLocks noGrp="1"/>
          </p:cNvSpPr>
          <p:nvPr>
            <p:ph type="body" sz="quarter" idx="19" hasCustomPrompt="1"/>
          </p:nvPr>
        </p:nvSpPr>
        <p:spPr>
          <a:xfrm>
            <a:off x="1189264" y="2338388"/>
            <a:ext cx="4611966" cy="733809"/>
          </a:xfrm>
        </p:spPr>
        <p:txBody>
          <a:bodyPr anchor="t">
            <a:noAutofit/>
          </a:bodyPr>
          <a:lstStyle>
            <a:lvl1pPr marL="0" indent="0" algn="l">
              <a:buNone/>
              <a:defRPr sz="1400" b="0">
                <a:solidFill>
                  <a:srgbClr val="FFFFFF"/>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
        <p:nvSpPr>
          <p:cNvPr id="41" name="Text Placeholder 14">
            <a:extLst>
              <a:ext uri="{FF2B5EF4-FFF2-40B4-BE49-F238E27FC236}">
                <a16:creationId xmlns:a16="http://schemas.microsoft.com/office/drawing/2014/main" id="{9E9D4D7C-F470-44EA-8AC7-E3B615380B4C}"/>
              </a:ext>
            </a:extLst>
          </p:cNvPr>
          <p:cNvSpPr>
            <a:spLocks noGrp="1"/>
          </p:cNvSpPr>
          <p:nvPr>
            <p:ph type="body" sz="quarter" idx="20" hasCustomPrompt="1"/>
          </p:nvPr>
        </p:nvSpPr>
        <p:spPr>
          <a:xfrm>
            <a:off x="1189264" y="3233898"/>
            <a:ext cx="4611966" cy="733809"/>
          </a:xfrm>
        </p:spPr>
        <p:txBody>
          <a:bodyPr anchor="t">
            <a:noAutofit/>
          </a:bodyPr>
          <a:lstStyle>
            <a:lvl1pPr marL="0" indent="0" algn="l">
              <a:buNone/>
              <a:defRPr sz="1400" b="0">
                <a:solidFill>
                  <a:srgbClr val="FFFFFF"/>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
        <p:nvSpPr>
          <p:cNvPr id="46" name="Text Placeholder 14">
            <a:extLst>
              <a:ext uri="{FF2B5EF4-FFF2-40B4-BE49-F238E27FC236}">
                <a16:creationId xmlns:a16="http://schemas.microsoft.com/office/drawing/2014/main" id="{AB27B2EF-E234-4131-A47D-2277637ADBA6}"/>
              </a:ext>
            </a:extLst>
          </p:cNvPr>
          <p:cNvSpPr>
            <a:spLocks noGrp="1"/>
          </p:cNvSpPr>
          <p:nvPr>
            <p:ph type="body" sz="quarter" idx="21" hasCustomPrompt="1"/>
          </p:nvPr>
        </p:nvSpPr>
        <p:spPr>
          <a:xfrm>
            <a:off x="1189264" y="4161005"/>
            <a:ext cx="4611966" cy="733809"/>
          </a:xfrm>
        </p:spPr>
        <p:txBody>
          <a:bodyPr anchor="t">
            <a:noAutofit/>
          </a:bodyPr>
          <a:lstStyle>
            <a:lvl1pPr marL="0" indent="0" algn="l">
              <a:buNone/>
              <a:defRPr sz="1400" b="0">
                <a:solidFill>
                  <a:srgbClr val="FFFFFF"/>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
        <p:nvSpPr>
          <p:cNvPr id="47" name="Text Placeholder 14">
            <a:extLst>
              <a:ext uri="{FF2B5EF4-FFF2-40B4-BE49-F238E27FC236}">
                <a16:creationId xmlns:a16="http://schemas.microsoft.com/office/drawing/2014/main" id="{1A023A4B-FC4E-4CBA-BF89-8454580C1457}"/>
              </a:ext>
            </a:extLst>
          </p:cNvPr>
          <p:cNvSpPr>
            <a:spLocks noGrp="1"/>
          </p:cNvSpPr>
          <p:nvPr>
            <p:ph type="body" sz="quarter" idx="22" hasCustomPrompt="1"/>
          </p:nvPr>
        </p:nvSpPr>
        <p:spPr>
          <a:xfrm>
            <a:off x="1189264" y="5099596"/>
            <a:ext cx="4611966" cy="733809"/>
          </a:xfrm>
        </p:spPr>
        <p:txBody>
          <a:bodyPr anchor="t">
            <a:noAutofit/>
          </a:bodyPr>
          <a:lstStyle>
            <a:lvl1pPr marL="0" indent="0" algn="l">
              <a:buNone/>
              <a:defRPr sz="1400" b="0">
                <a:solidFill>
                  <a:srgbClr val="FFFFFF"/>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
        <p:nvSpPr>
          <p:cNvPr id="48" name="Text Placeholder 14">
            <a:extLst>
              <a:ext uri="{FF2B5EF4-FFF2-40B4-BE49-F238E27FC236}">
                <a16:creationId xmlns:a16="http://schemas.microsoft.com/office/drawing/2014/main" id="{7EC54E99-3757-4686-90F0-8F11656511AF}"/>
              </a:ext>
            </a:extLst>
          </p:cNvPr>
          <p:cNvSpPr>
            <a:spLocks noGrp="1"/>
          </p:cNvSpPr>
          <p:nvPr>
            <p:ph type="body" sz="quarter" idx="23" hasCustomPrompt="1"/>
          </p:nvPr>
        </p:nvSpPr>
        <p:spPr>
          <a:xfrm>
            <a:off x="7046858" y="2338388"/>
            <a:ext cx="4611966" cy="733809"/>
          </a:xfrm>
        </p:spPr>
        <p:txBody>
          <a:bodyPr anchor="t">
            <a:noAutofit/>
          </a:bodyPr>
          <a:lstStyle>
            <a:lvl1pPr marL="0" indent="0" algn="l">
              <a:buNone/>
              <a:defRPr sz="1400" b="0">
                <a:solidFill>
                  <a:srgbClr val="FFFFFF"/>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
        <p:nvSpPr>
          <p:cNvPr id="49" name="Text Placeholder 14">
            <a:extLst>
              <a:ext uri="{FF2B5EF4-FFF2-40B4-BE49-F238E27FC236}">
                <a16:creationId xmlns:a16="http://schemas.microsoft.com/office/drawing/2014/main" id="{48312860-3958-458A-876A-738A8F8E9F4B}"/>
              </a:ext>
            </a:extLst>
          </p:cNvPr>
          <p:cNvSpPr>
            <a:spLocks noGrp="1"/>
          </p:cNvSpPr>
          <p:nvPr>
            <p:ph type="body" sz="quarter" idx="24" hasCustomPrompt="1"/>
          </p:nvPr>
        </p:nvSpPr>
        <p:spPr>
          <a:xfrm>
            <a:off x="7046858" y="3233898"/>
            <a:ext cx="4611966" cy="733809"/>
          </a:xfrm>
        </p:spPr>
        <p:txBody>
          <a:bodyPr anchor="t">
            <a:noAutofit/>
          </a:bodyPr>
          <a:lstStyle>
            <a:lvl1pPr marL="0" indent="0" algn="l">
              <a:buNone/>
              <a:defRPr sz="1400" b="0">
                <a:solidFill>
                  <a:srgbClr val="FFFFFF"/>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
        <p:nvSpPr>
          <p:cNvPr id="50" name="Text Placeholder 14">
            <a:extLst>
              <a:ext uri="{FF2B5EF4-FFF2-40B4-BE49-F238E27FC236}">
                <a16:creationId xmlns:a16="http://schemas.microsoft.com/office/drawing/2014/main" id="{FB497E70-6168-4507-9BCA-8BE81165FF96}"/>
              </a:ext>
            </a:extLst>
          </p:cNvPr>
          <p:cNvSpPr>
            <a:spLocks noGrp="1"/>
          </p:cNvSpPr>
          <p:nvPr>
            <p:ph type="body" sz="quarter" idx="25" hasCustomPrompt="1"/>
          </p:nvPr>
        </p:nvSpPr>
        <p:spPr>
          <a:xfrm>
            <a:off x="7046858" y="4161005"/>
            <a:ext cx="4611966" cy="733809"/>
          </a:xfrm>
        </p:spPr>
        <p:txBody>
          <a:bodyPr anchor="t">
            <a:noAutofit/>
          </a:bodyPr>
          <a:lstStyle>
            <a:lvl1pPr marL="0" indent="0" algn="l">
              <a:buNone/>
              <a:defRPr sz="1400" b="0">
                <a:solidFill>
                  <a:srgbClr val="FFFFFF"/>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
        <p:nvSpPr>
          <p:cNvPr id="51" name="Text Placeholder 14">
            <a:extLst>
              <a:ext uri="{FF2B5EF4-FFF2-40B4-BE49-F238E27FC236}">
                <a16:creationId xmlns:a16="http://schemas.microsoft.com/office/drawing/2014/main" id="{F46F2772-C03C-4AB5-838D-1043E4E8BDC2}"/>
              </a:ext>
            </a:extLst>
          </p:cNvPr>
          <p:cNvSpPr>
            <a:spLocks noGrp="1"/>
          </p:cNvSpPr>
          <p:nvPr>
            <p:ph type="body" sz="quarter" idx="26" hasCustomPrompt="1"/>
          </p:nvPr>
        </p:nvSpPr>
        <p:spPr>
          <a:xfrm>
            <a:off x="7046858" y="5099596"/>
            <a:ext cx="4611966" cy="733809"/>
          </a:xfrm>
        </p:spPr>
        <p:txBody>
          <a:bodyPr anchor="t">
            <a:noAutofit/>
          </a:bodyPr>
          <a:lstStyle>
            <a:lvl1pPr marL="0" indent="0" algn="l">
              <a:buNone/>
              <a:defRPr sz="1400" b="0">
                <a:solidFill>
                  <a:srgbClr val="FFFFFF"/>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Tree>
    <p:extLst>
      <p:ext uri="{BB962C8B-B14F-4D97-AF65-F5344CB8AC3E}">
        <p14:creationId xmlns:p14="http://schemas.microsoft.com/office/powerpoint/2010/main" val="1200054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6F8EC6C1-E818-4FFA-A102-C7BA1C9DE966}"/>
              </a:ext>
            </a:extLst>
          </p:cNvPr>
          <p:cNvSpPr>
            <a:spLocks noGrp="1"/>
          </p:cNvSpPr>
          <p:nvPr>
            <p:ph type="body" sz="quarter" idx="10" hasCustomPrompt="1"/>
          </p:nvPr>
        </p:nvSpPr>
        <p:spPr>
          <a:xfrm>
            <a:off x="493776" y="1739067"/>
            <a:ext cx="6547104" cy="930982"/>
          </a:xfrm>
        </p:spPr>
        <p:txBody>
          <a:bodyPr>
            <a:noAutofit/>
          </a:bodyPr>
          <a:lstStyle>
            <a:lvl1pPr marL="0" indent="0" algn="l">
              <a:buNone/>
              <a:defRPr sz="1400" b="0">
                <a:solidFill>
                  <a:srgbClr val="21212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
        <p:nvSpPr>
          <p:cNvPr id="11" name="Title 9">
            <a:extLst>
              <a:ext uri="{FF2B5EF4-FFF2-40B4-BE49-F238E27FC236}">
                <a16:creationId xmlns:a16="http://schemas.microsoft.com/office/drawing/2014/main" id="{30989FDC-DD5B-43E9-8216-5ABCD0491E78}"/>
              </a:ext>
            </a:extLst>
          </p:cNvPr>
          <p:cNvSpPr>
            <a:spLocks noGrp="1"/>
          </p:cNvSpPr>
          <p:nvPr>
            <p:ph type="title" hasCustomPrompt="1"/>
          </p:nvPr>
        </p:nvSpPr>
        <p:spPr>
          <a:xfrm>
            <a:off x="348996" y="933429"/>
            <a:ext cx="6691884" cy="446350"/>
          </a:xfrm>
        </p:spPr>
        <p:txBody>
          <a:bodyPr>
            <a:noAutofit/>
          </a:bodyPr>
          <a:lstStyle>
            <a:lvl1pPr algn="l">
              <a:defRPr sz="4000">
                <a:gradFill>
                  <a:gsLst>
                    <a:gs pos="100000">
                      <a:srgbClr val="3163D8"/>
                    </a:gs>
                    <a:gs pos="0">
                      <a:schemeClr val="bg1"/>
                    </a:gs>
                  </a:gsLst>
                  <a:lin ang="2700000" scaled="0"/>
                </a:gradFill>
              </a:defRPr>
            </a:lvl1pPr>
          </a:lstStyle>
          <a:p>
            <a:r>
              <a:rPr lang="en-US"/>
              <a:t>Click to edit title style</a:t>
            </a:r>
            <a:endParaRPr lang="fr-FR"/>
          </a:p>
        </p:txBody>
      </p:sp>
      <p:sp>
        <p:nvSpPr>
          <p:cNvPr id="12" name="Picture Placeholder 2">
            <a:extLst>
              <a:ext uri="{FF2B5EF4-FFF2-40B4-BE49-F238E27FC236}">
                <a16:creationId xmlns:a16="http://schemas.microsoft.com/office/drawing/2014/main" id="{306B83F4-A5FF-4218-B54D-E74179DF75C2}"/>
              </a:ext>
            </a:extLst>
          </p:cNvPr>
          <p:cNvSpPr>
            <a:spLocks noGrp="1"/>
          </p:cNvSpPr>
          <p:nvPr>
            <p:ph type="pic" sz="quarter" idx="12"/>
          </p:nvPr>
        </p:nvSpPr>
        <p:spPr>
          <a:xfrm>
            <a:off x="7531100" y="0"/>
            <a:ext cx="4660900" cy="6858000"/>
          </a:xfrm>
          <a:gradFill>
            <a:gsLst>
              <a:gs pos="100000">
                <a:srgbClr val="3163D8"/>
              </a:gs>
              <a:gs pos="0">
                <a:srgbClr val="9E00A5"/>
              </a:gs>
            </a:gsLst>
            <a:lin ang="8400000" scaled="0"/>
          </a:gradFill>
        </p:spPr>
        <p:txBody>
          <a:bodyPr/>
          <a:lstStyle>
            <a:lvl1pPr>
              <a:defRPr>
                <a:solidFill>
                  <a:srgbClr val="FFFFFF"/>
                </a:solidFill>
              </a:defRPr>
            </a:lvl1pPr>
          </a:lstStyle>
          <a:p>
            <a:endParaRPr lang="fr-FR"/>
          </a:p>
        </p:txBody>
      </p:sp>
      <p:sp>
        <p:nvSpPr>
          <p:cNvPr id="13" name="Text Placeholder 14">
            <a:extLst>
              <a:ext uri="{FF2B5EF4-FFF2-40B4-BE49-F238E27FC236}">
                <a16:creationId xmlns:a16="http://schemas.microsoft.com/office/drawing/2014/main" id="{19F0CEFF-DA42-41FF-9060-6BD6EAC3B0B9}"/>
              </a:ext>
            </a:extLst>
          </p:cNvPr>
          <p:cNvSpPr>
            <a:spLocks noGrp="1"/>
          </p:cNvSpPr>
          <p:nvPr>
            <p:ph type="body" sz="quarter" idx="13" hasCustomPrompt="1"/>
          </p:nvPr>
        </p:nvSpPr>
        <p:spPr>
          <a:xfrm>
            <a:off x="1201782" y="3029337"/>
            <a:ext cx="5839097" cy="347471"/>
          </a:xfrm>
        </p:spPr>
        <p:txBody>
          <a:bodyPr>
            <a:noAutofit/>
          </a:bodyPr>
          <a:lstStyle>
            <a:lvl1pPr marL="0" indent="0" algn="l">
              <a:buNone/>
              <a:defRPr sz="1400" b="0">
                <a:solidFill>
                  <a:srgbClr val="21212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
        <p:nvSpPr>
          <p:cNvPr id="14" name="Text Placeholder 14">
            <a:extLst>
              <a:ext uri="{FF2B5EF4-FFF2-40B4-BE49-F238E27FC236}">
                <a16:creationId xmlns:a16="http://schemas.microsoft.com/office/drawing/2014/main" id="{4862B505-5A61-48A0-8A3A-E120964F0E3F}"/>
              </a:ext>
            </a:extLst>
          </p:cNvPr>
          <p:cNvSpPr>
            <a:spLocks noGrp="1"/>
          </p:cNvSpPr>
          <p:nvPr>
            <p:ph type="body" sz="quarter" idx="14" hasCustomPrompt="1"/>
          </p:nvPr>
        </p:nvSpPr>
        <p:spPr>
          <a:xfrm>
            <a:off x="1201782" y="3434909"/>
            <a:ext cx="5839097" cy="347471"/>
          </a:xfrm>
        </p:spPr>
        <p:txBody>
          <a:bodyPr>
            <a:noAutofit/>
          </a:bodyPr>
          <a:lstStyle>
            <a:lvl1pPr marL="0" indent="0" algn="l">
              <a:buNone/>
              <a:defRPr sz="1400" b="0">
                <a:solidFill>
                  <a:srgbClr val="21212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
        <p:nvSpPr>
          <p:cNvPr id="16" name="Text Placeholder 14">
            <a:extLst>
              <a:ext uri="{FF2B5EF4-FFF2-40B4-BE49-F238E27FC236}">
                <a16:creationId xmlns:a16="http://schemas.microsoft.com/office/drawing/2014/main" id="{FE57BB8E-360C-4804-883F-45DF49DFDAD6}"/>
              </a:ext>
            </a:extLst>
          </p:cNvPr>
          <p:cNvSpPr>
            <a:spLocks noGrp="1"/>
          </p:cNvSpPr>
          <p:nvPr>
            <p:ph type="body" sz="quarter" idx="15" hasCustomPrompt="1"/>
          </p:nvPr>
        </p:nvSpPr>
        <p:spPr>
          <a:xfrm>
            <a:off x="1201782" y="3840481"/>
            <a:ext cx="5839097" cy="347471"/>
          </a:xfrm>
        </p:spPr>
        <p:txBody>
          <a:bodyPr>
            <a:noAutofit/>
          </a:bodyPr>
          <a:lstStyle>
            <a:lvl1pPr marL="0" indent="0" algn="l">
              <a:buNone/>
              <a:defRPr sz="1400" b="0">
                <a:solidFill>
                  <a:srgbClr val="21212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
        <p:nvSpPr>
          <p:cNvPr id="18" name="Text Placeholder 14">
            <a:extLst>
              <a:ext uri="{FF2B5EF4-FFF2-40B4-BE49-F238E27FC236}">
                <a16:creationId xmlns:a16="http://schemas.microsoft.com/office/drawing/2014/main" id="{411D10AD-3A1A-4BB8-AB91-F30B10503212}"/>
              </a:ext>
            </a:extLst>
          </p:cNvPr>
          <p:cNvSpPr>
            <a:spLocks noGrp="1"/>
          </p:cNvSpPr>
          <p:nvPr>
            <p:ph type="body" sz="quarter" idx="16" hasCustomPrompt="1"/>
          </p:nvPr>
        </p:nvSpPr>
        <p:spPr>
          <a:xfrm>
            <a:off x="1201782" y="4246053"/>
            <a:ext cx="5839097" cy="347471"/>
          </a:xfrm>
        </p:spPr>
        <p:txBody>
          <a:bodyPr>
            <a:noAutofit/>
          </a:bodyPr>
          <a:lstStyle>
            <a:lvl1pPr marL="0" indent="0" algn="l">
              <a:buNone/>
              <a:defRPr sz="1400" b="0">
                <a:solidFill>
                  <a:srgbClr val="21212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
        <p:nvSpPr>
          <p:cNvPr id="19" name="Text Placeholder 14">
            <a:extLst>
              <a:ext uri="{FF2B5EF4-FFF2-40B4-BE49-F238E27FC236}">
                <a16:creationId xmlns:a16="http://schemas.microsoft.com/office/drawing/2014/main" id="{1DC58253-5AA0-465A-B1A9-6077E40C7678}"/>
              </a:ext>
            </a:extLst>
          </p:cNvPr>
          <p:cNvSpPr>
            <a:spLocks noGrp="1"/>
          </p:cNvSpPr>
          <p:nvPr>
            <p:ph type="body" sz="quarter" idx="17" hasCustomPrompt="1"/>
          </p:nvPr>
        </p:nvSpPr>
        <p:spPr>
          <a:xfrm>
            <a:off x="1201782" y="4651625"/>
            <a:ext cx="5839097" cy="347471"/>
          </a:xfrm>
        </p:spPr>
        <p:txBody>
          <a:bodyPr>
            <a:noAutofit/>
          </a:bodyPr>
          <a:lstStyle>
            <a:lvl1pPr marL="0" indent="0" algn="l">
              <a:buNone/>
              <a:defRPr sz="1400" b="0">
                <a:solidFill>
                  <a:srgbClr val="21212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
        <p:nvSpPr>
          <p:cNvPr id="20" name="Text Placeholder 14">
            <a:extLst>
              <a:ext uri="{FF2B5EF4-FFF2-40B4-BE49-F238E27FC236}">
                <a16:creationId xmlns:a16="http://schemas.microsoft.com/office/drawing/2014/main" id="{9376AFF8-E2D1-4EC9-9734-7D2D5F3519D8}"/>
              </a:ext>
            </a:extLst>
          </p:cNvPr>
          <p:cNvSpPr>
            <a:spLocks noGrp="1"/>
          </p:cNvSpPr>
          <p:nvPr>
            <p:ph type="body" sz="quarter" idx="18" hasCustomPrompt="1"/>
          </p:nvPr>
        </p:nvSpPr>
        <p:spPr>
          <a:xfrm>
            <a:off x="1201782" y="5057197"/>
            <a:ext cx="5839097" cy="347471"/>
          </a:xfrm>
        </p:spPr>
        <p:txBody>
          <a:bodyPr>
            <a:noAutofit/>
          </a:bodyPr>
          <a:lstStyle>
            <a:lvl1pPr marL="0" indent="0" algn="l">
              <a:buNone/>
              <a:defRPr sz="1400" b="0">
                <a:solidFill>
                  <a:srgbClr val="21212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
        <p:nvSpPr>
          <p:cNvPr id="21" name="Text Placeholder 14">
            <a:extLst>
              <a:ext uri="{FF2B5EF4-FFF2-40B4-BE49-F238E27FC236}">
                <a16:creationId xmlns:a16="http://schemas.microsoft.com/office/drawing/2014/main" id="{03869CF8-5631-421C-9B11-E1FE79C5F0A6}"/>
              </a:ext>
            </a:extLst>
          </p:cNvPr>
          <p:cNvSpPr>
            <a:spLocks noGrp="1"/>
          </p:cNvSpPr>
          <p:nvPr>
            <p:ph type="body" sz="quarter" idx="19" hasCustomPrompt="1"/>
          </p:nvPr>
        </p:nvSpPr>
        <p:spPr>
          <a:xfrm>
            <a:off x="1201782" y="5462769"/>
            <a:ext cx="5839097" cy="347471"/>
          </a:xfrm>
        </p:spPr>
        <p:txBody>
          <a:bodyPr>
            <a:noAutofit/>
          </a:bodyPr>
          <a:lstStyle>
            <a:lvl1pPr marL="0" indent="0" algn="l">
              <a:buNone/>
              <a:defRPr sz="1400" b="0">
                <a:solidFill>
                  <a:srgbClr val="21212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
        <p:nvSpPr>
          <p:cNvPr id="7" name="Picture Placeholder 6">
            <a:extLst>
              <a:ext uri="{FF2B5EF4-FFF2-40B4-BE49-F238E27FC236}">
                <a16:creationId xmlns:a16="http://schemas.microsoft.com/office/drawing/2014/main" id="{50E4537B-6556-4210-9202-CAF98D01ED7A}"/>
              </a:ext>
            </a:extLst>
          </p:cNvPr>
          <p:cNvSpPr>
            <a:spLocks noGrp="1"/>
          </p:cNvSpPr>
          <p:nvPr>
            <p:ph type="pic" sz="quarter" idx="20" hasCustomPrompt="1"/>
          </p:nvPr>
        </p:nvSpPr>
        <p:spPr>
          <a:xfrm>
            <a:off x="676595" y="3028949"/>
            <a:ext cx="347469" cy="347471"/>
          </a:xfrm>
        </p:spPr>
        <p:txBody>
          <a:bodyPr>
            <a:normAutofit/>
          </a:bodyPr>
          <a:lstStyle>
            <a:lvl1pPr>
              <a:defRPr sz="200"/>
            </a:lvl1pPr>
          </a:lstStyle>
          <a:p>
            <a:r>
              <a:rPr lang="fr-FR" err="1"/>
              <a:t>ico</a:t>
            </a:r>
            <a:endParaRPr lang="fr-FR"/>
          </a:p>
        </p:txBody>
      </p:sp>
      <p:sp>
        <p:nvSpPr>
          <p:cNvPr id="22" name="Picture Placeholder 6">
            <a:extLst>
              <a:ext uri="{FF2B5EF4-FFF2-40B4-BE49-F238E27FC236}">
                <a16:creationId xmlns:a16="http://schemas.microsoft.com/office/drawing/2014/main" id="{A1560909-4D10-4208-8D07-960CE2CA1D79}"/>
              </a:ext>
            </a:extLst>
          </p:cNvPr>
          <p:cNvSpPr>
            <a:spLocks noGrp="1"/>
          </p:cNvSpPr>
          <p:nvPr>
            <p:ph type="pic" sz="quarter" idx="21" hasCustomPrompt="1"/>
          </p:nvPr>
        </p:nvSpPr>
        <p:spPr>
          <a:xfrm>
            <a:off x="676595" y="3434911"/>
            <a:ext cx="347469" cy="347471"/>
          </a:xfrm>
        </p:spPr>
        <p:txBody>
          <a:bodyPr>
            <a:normAutofit/>
          </a:bodyPr>
          <a:lstStyle>
            <a:lvl1pPr>
              <a:defRPr sz="200"/>
            </a:lvl1pPr>
          </a:lstStyle>
          <a:p>
            <a:r>
              <a:rPr lang="fr-FR" err="1"/>
              <a:t>ico</a:t>
            </a:r>
            <a:endParaRPr lang="fr-FR"/>
          </a:p>
        </p:txBody>
      </p:sp>
      <p:sp>
        <p:nvSpPr>
          <p:cNvPr id="23" name="Picture Placeholder 6">
            <a:extLst>
              <a:ext uri="{FF2B5EF4-FFF2-40B4-BE49-F238E27FC236}">
                <a16:creationId xmlns:a16="http://schemas.microsoft.com/office/drawing/2014/main" id="{E5AA1B79-DFEC-42C4-AAF0-6BB9AACB4F36}"/>
              </a:ext>
            </a:extLst>
          </p:cNvPr>
          <p:cNvSpPr>
            <a:spLocks noGrp="1"/>
          </p:cNvSpPr>
          <p:nvPr>
            <p:ph type="pic" sz="quarter" idx="22" hasCustomPrompt="1"/>
          </p:nvPr>
        </p:nvSpPr>
        <p:spPr>
          <a:xfrm>
            <a:off x="676595" y="3840480"/>
            <a:ext cx="347469" cy="347471"/>
          </a:xfrm>
        </p:spPr>
        <p:txBody>
          <a:bodyPr>
            <a:normAutofit/>
          </a:bodyPr>
          <a:lstStyle>
            <a:lvl1pPr>
              <a:defRPr sz="200"/>
            </a:lvl1pPr>
          </a:lstStyle>
          <a:p>
            <a:r>
              <a:rPr lang="fr-FR" err="1"/>
              <a:t>ico</a:t>
            </a:r>
            <a:endParaRPr lang="fr-FR"/>
          </a:p>
        </p:txBody>
      </p:sp>
      <p:sp>
        <p:nvSpPr>
          <p:cNvPr id="24" name="Picture Placeholder 6">
            <a:extLst>
              <a:ext uri="{FF2B5EF4-FFF2-40B4-BE49-F238E27FC236}">
                <a16:creationId xmlns:a16="http://schemas.microsoft.com/office/drawing/2014/main" id="{C7192CFD-C24B-4CAB-9540-EA204F3B05D0}"/>
              </a:ext>
            </a:extLst>
          </p:cNvPr>
          <p:cNvSpPr>
            <a:spLocks noGrp="1"/>
          </p:cNvSpPr>
          <p:nvPr>
            <p:ph type="pic" sz="quarter" idx="23" hasCustomPrompt="1"/>
          </p:nvPr>
        </p:nvSpPr>
        <p:spPr>
          <a:xfrm>
            <a:off x="676595" y="4246053"/>
            <a:ext cx="347469" cy="347471"/>
          </a:xfrm>
        </p:spPr>
        <p:txBody>
          <a:bodyPr>
            <a:normAutofit/>
          </a:bodyPr>
          <a:lstStyle>
            <a:lvl1pPr>
              <a:defRPr sz="200"/>
            </a:lvl1pPr>
          </a:lstStyle>
          <a:p>
            <a:r>
              <a:rPr lang="fr-FR" err="1"/>
              <a:t>ico</a:t>
            </a:r>
            <a:endParaRPr lang="fr-FR"/>
          </a:p>
        </p:txBody>
      </p:sp>
      <p:sp>
        <p:nvSpPr>
          <p:cNvPr id="25" name="Picture Placeholder 6">
            <a:extLst>
              <a:ext uri="{FF2B5EF4-FFF2-40B4-BE49-F238E27FC236}">
                <a16:creationId xmlns:a16="http://schemas.microsoft.com/office/drawing/2014/main" id="{CB8E198A-AB5A-4FF3-B6ED-F80EF45E92B5}"/>
              </a:ext>
            </a:extLst>
          </p:cNvPr>
          <p:cNvSpPr>
            <a:spLocks noGrp="1"/>
          </p:cNvSpPr>
          <p:nvPr>
            <p:ph type="pic" sz="quarter" idx="24" hasCustomPrompt="1"/>
          </p:nvPr>
        </p:nvSpPr>
        <p:spPr>
          <a:xfrm>
            <a:off x="676595" y="4651624"/>
            <a:ext cx="347469" cy="347471"/>
          </a:xfrm>
        </p:spPr>
        <p:txBody>
          <a:bodyPr>
            <a:normAutofit/>
          </a:bodyPr>
          <a:lstStyle>
            <a:lvl1pPr>
              <a:defRPr sz="200"/>
            </a:lvl1pPr>
          </a:lstStyle>
          <a:p>
            <a:r>
              <a:rPr lang="fr-FR" err="1"/>
              <a:t>ico</a:t>
            </a:r>
            <a:endParaRPr lang="fr-FR"/>
          </a:p>
        </p:txBody>
      </p:sp>
      <p:sp>
        <p:nvSpPr>
          <p:cNvPr id="26" name="Picture Placeholder 6">
            <a:extLst>
              <a:ext uri="{FF2B5EF4-FFF2-40B4-BE49-F238E27FC236}">
                <a16:creationId xmlns:a16="http://schemas.microsoft.com/office/drawing/2014/main" id="{0F9F28B3-A325-4730-8BED-CB2ADBDF2561}"/>
              </a:ext>
            </a:extLst>
          </p:cNvPr>
          <p:cNvSpPr>
            <a:spLocks noGrp="1"/>
          </p:cNvSpPr>
          <p:nvPr>
            <p:ph type="pic" sz="quarter" idx="25" hasCustomPrompt="1"/>
          </p:nvPr>
        </p:nvSpPr>
        <p:spPr>
          <a:xfrm>
            <a:off x="676595" y="5057197"/>
            <a:ext cx="347469" cy="347471"/>
          </a:xfrm>
        </p:spPr>
        <p:txBody>
          <a:bodyPr>
            <a:normAutofit/>
          </a:bodyPr>
          <a:lstStyle>
            <a:lvl1pPr>
              <a:defRPr sz="200"/>
            </a:lvl1pPr>
          </a:lstStyle>
          <a:p>
            <a:r>
              <a:rPr lang="fr-FR" err="1"/>
              <a:t>ico</a:t>
            </a:r>
            <a:endParaRPr lang="fr-FR"/>
          </a:p>
        </p:txBody>
      </p:sp>
      <p:sp>
        <p:nvSpPr>
          <p:cNvPr id="29" name="Picture Placeholder 6">
            <a:extLst>
              <a:ext uri="{FF2B5EF4-FFF2-40B4-BE49-F238E27FC236}">
                <a16:creationId xmlns:a16="http://schemas.microsoft.com/office/drawing/2014/main" id="{0711C950-0F4C-49C2-B71A-72440BE63182}"/>
              </a:ext>
            </a:extLst>
          </p:cNvPr>
          <p:cNvSpPr>
            <a:spLocks noGrp="1"/>
          </p:cNvSpPr>
          <p:nvPr>
            <p:ph type="pic" sz="quarter" idx="26" hasCustomPrompt="1"/>
          </p:nvPr>
        </p:nvSpPr>
        <p:spPr>
          <a:xfrm>
            <a:off x="676595" y="5462769"/>
            <a:ext cx="347469" cy="347471"/>
          </a:xfrm>
        </p:spPr>
        <p:txBody>
          <a:bodyPr>
            <a:normAutofit/>
          </a:bodyPr>
          <a:lstStyle>
            <a:lvl1pPr>
              <a:defRPr sz="200"/>
            </a:lvl1pPr>
          </a:lstStyle>
          <a:p>
            <a:r>
              <a:rPr lang="fr-FR" err="1"/>
              <a:t>ico</a:t>
            </a:r>
            <a:endParaRPr lang="fr-FR"/>
          </a:p>
        </p:txBody>
      </p:sp>
    </p:spTree>
    <p:extLst>
      <p:ext uri="{BB962C8B-B14F-4D97-AF65-F5344CB8AC3E}">
        <p14:creationId xmlns:p14="http://schemas.microsoft.com/office/powerpoint/2010/main" val="22702079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10" name="Text Placeholder 14">
            <a:extLst>
              <a:ext uri="{FF2B5EF4-FFF2-40B4-BE49-F238E27FC236}">
                <a16:creationId xmlns:a16="http://schemas.microsoft.com/office/drawing/2014/main" id="{6F8EC6C1-E818-4FFA-A102-C7BA1C9DE966}"/>
              </a:ext>
            </a:extLst>
          </p:cNvPr>
          <p:cNvSpPr>
            <a:spLocks noGrp="1"/>
          </p:cNvSpPr>
          <p:nvPr>
            <p:ph type="body" sz="quarter" idx="10" hasCustomPrompt="1"/>
          </p:nvPr>
        </p:nvSpPr>
        <p:spPr>
          <a:xfrm>
            <a:off x="2822448" y="1289453"/>
            <a:ext cx="6547104" cy="272613"/>
          </a:xfrm>
          <a:noFill/>
        </p:spPr>
        <p:txBody>
          <a:bodyPr>
            <a:noAutofit/>
          </a:bodyPr>
          <a:lstStyle>
            <a:lvl1pPr marL="0" indent="0" algn="ctr">
              <a:buNone/>
              <a:defRPr sz="1400" b="1">
                <a:gradFill>
                  <a:gsLst>
                    <a:gs pos="100000">
                      <a:srgbClr val="3163D8"/>
                    </a:gs>
                    <a:gs pos="0">
                      <a:srgbClr val="9E00A5"/>
                    </a:gs>
                  </a:gsLst>
                  <a:lin ang="8400000" scaled="0"/>
                </a:gra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pic>
        <p:nvPicPr>
          <p:cNvPr id="6" name="Picture 5">
            <a:extLst>
              <a:ext uri="{FF2B5EF4-FFF2-40B4-BE49-F238E27FC236}">
                <a16:creationId xmlns:a16="http://schemas.microsoft.com/office/drawing/2014/main" id="{910B40D8-B68D-43DB-A576-FC55171F101B}"/>
              </a:ext>
            </a:extLst>
          </p:cNvPr>
          <p:cNvPicPr>
            <a:picLocks noChangeAspect="1"/>
          </p:cNvPicPr>
          <p:nvPr userDrawn="1"/>
        </p:nvPicPr>
        <p:blipFill>
          <a:blip r:embed="rId2"/>
          <a:stretch>
            <a:fillRect/>
          </a:stretch>
        </p:blipFill>
        <p:spPr>
          <a:xfrm>
            <a:off x="9887763" y="151646"/>
            <a:ext cx="1776338" cy="620910"/>
          </a:xfrm>
          <a:prstGeom prst="rect">
            <a:avLst/>
          </a:prstGeom>
        </p:spPr>
      </p:pic>
      <p:sp>
        <p:nvSpPr>
          <p:cNvPr id="7" name="Title 9">
            <a:extLst>
              <a:ext uri="{FF2B5EF4-FFF2-40B4-BE49-F238E27FC236}">
                <a16:creationId xmlns:a16="http://schemas.microsoft.com/office/drawing/2014/main" id="{2FC0212F-2CC5-4A3C-A72A-EF4939E254A5}"/>
              </a:ext>
            </a:extLst>
          </p:cNvPr>
          <p:cNvSpPr>
            <a:spLocks noGrp="1"/>
          </p:cNvSpPr>
          <p:nvPr>
            <p:ph type="title"/>
          </p:nvPr>
        </p:nvSpPr>
        <p:spPr>
          <a:xfrm>
            <a:off x="3467100" y="549381"/>
            <a:ext cx="5257800" cy="446350"/>
          </a:xfrm>
        </p:spPr>
        <p:txBody>
          <a:bodyPr>
            <a:normAutofit/>
          </a:bodyPr>
          <a:lstStyle>
            <a:lvl1pPr algn="ctr">
              <a:defRPr sz="2800">
                <a:gradFill>
                  <a:gsLst>
                    <a:gs pos="100000">
                      <a:srgbClr val="3163D8"/>
                    </a:gs>
                    <a:gs pos="0">
                      <a:schemeClr val="bg1"/>
                    </a:gs>
                  </a:gsLst>
                  <a:lin ang="2700000" scaled="0"/>
                </a:gradFill>
              </a:defRPr>
            </a:lvl1pPr>
          </a:lstStyle>
          <a:p>
            <a:r>
              <a:rPr lang="en-US"/>
              <a:t>Click to edit Master title style</a:t>
            </a:r>
            <a:endParaRPr lang="fr-FR"/>
          </a:p>
        </p:txBody>
      </p:sp>
      <p:sp>
        <p:nvSpPr>
          <p:cNvPr id="9" name="Picture Placeholder 8">
            <a:extLst>
              <a:ext uri="{FF2B5EF4-FFF2-40B4-BE49-F238E27FC236}">
                <a16:creationId xmlns:a16="http://schemas.microsoft.com/office/drawing/2014/main" id="{709C6DCB-D3B8-49D4-A388-2CCEEE0403A5}"/>
              </a:ext>
            </a:extLst>
          </p:cNvPr>
          <p:cNvSpPr>
            <a:spLocks noGrp="1"/>
          </p:cNvSpPr>
          <p:nvPr>
            <p:ph type="pic" sz="quarter" idx="11"/>
          </p:nvPr>
        </p:nvSpPr>
        <p:spPr>
          <a:xfrm>
            <a:off x="2259013" y="1855788"/>
            <a:ext cx="7629525" cy="4849812"/>
          </a:xfrm>
        </p:spPr>
        <p:txBody>
          <a:bodyPr/>
          <a:lstStyle/>
          <a:p>
            <a:endParaRPr lang="fr-FR"/>
          </a:p>
        </p:txBody>
      </p:sp>
    </p:spTree>
    <p:extLst>
      <p:ext uri="{BB962C8B-B14F-4D97-AF65-F5344CB8AC3E}">
        <p14:creationId xmlns:p14="http://schemas.microsoft.com/office/powerpoint/2010/main" val="11278444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0_Blank">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255563-9AD2-48EE-96DF-462BD3986683}"/>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8" name="Picture 7">
            <a:extLst>
              <a:ext uri="{FF2B5EF4-FFF2-40B4-BE49-F238E27FC236}">
                <a16:creationId xmlns:a16="http://schemas.microsoft.com/office/drawing/2014/main" id="{D308B37F-8D57-4AE5-A12B-344F551495A6}"/>
              </a:ext>
            </a:extLst>
          </p:cNvPr>
          <p:cNvPicPr>
            <a:picLocks noChangeAspect="1"/>
          </p:cNvPicPr>
          <p:nvPr userDrawn="1"/>
        </p:nvPicPr>
        <p:blipFill>
          <a:blip r:embed="rId3"/>
          <a:stretch>
            <a:fillRect/>
          </a:stretch>
        </p:blipFill>
        <p:spPr>
          <a:xfrm>
            <a:off x="9920368" y="253738"/>
            <a:ext cx="1776338" cy="403867"/>
          </a:xfrm>
          <a:prstGeom prst="rect">
            <a:avLst/>
          </a:prstGeom>
        </p:spPr>
      </p:pic>
    </p:spTree>
    <p:extLst>
      <p:ext uri="{BB962C8B-B14F-4D97-AF65-F5344CB8AC3E}">
        <p14:creationId xmlns:p14="http://schemas.microsoft.com/office/powerpoint/2010/main" val="2359738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efault Slide" preserve="1" userDrawn="1">
  <p:cSld name="1_Default Slide">
    <p:spTree>
      <p:nvGrpSpPr>
        <p:cNvPr id="1" name="Shape 47"/>
        <p:cNvGrpSpPr/>
        <p:nvPr/>
      </p:nvGrpSpPr>
      <p:grpSpPr>
        <a:xfrm>
          <a:off x="0" y="0"/>
          <a:ext cx="0" cy="0"/>
          <a:chOff x="0" y="0"/>
          <a:chExt cx="0" cy="0"/>
        </a:xfrm>
      </p:grpSpPr>
      <p:sp>
        <p:nvSpPr>
          <p:cNvPr id="9" name="Picture Placeholder 2">
            <a:extLst>
              <a:ext uri="{FF2B5EF4-FFF2-40B4-BE49-F238E27FC236}">
                <a16:creationId xmlns:a16="http://schemas.microsoft.com/office/drawing/2014/main" id="{97855F16-624E-4283-B661-2A63FB8B4DEE}"/>
              </a:ext>
            </a:extLst>
          </p:cNvPr>
          <p:cNvSpPr>
            <a:spLocks noGrp="1"/>
          </p:cNvSpPr>
          <p:nvPr>
            <p:ph type="pic" sz="quarter" idx="13" hasCustomPrompt="1"/>
          </p:nvPr>
        </p:nvSpPr>
        <p:spPr>
          <a:xfrm>
            <a:off x="0" y="660400"/>
            <a:ext cx="2867025" cy="4216400"/>
          </a:xfrm>
        </p:spPr>
        <p:txBody>
          <a:bodyPr/>
          <a:lstStyle>
            <a:lvl1pPr>
              <a:defRPr b="1">
                <a:solidFill>
                  <a:srgbClr val="9E00A5"/>
                </a:solidFill>
              </a:defRPr>
            </a:lvl1pPr>
          </a:lstStyle>
          <a:p>
            <a:r>
              <a:rPr lang="fr-FR" err="1"/>
              <a:t>ico</a:t>
            </a:r>
            <a:endParaRPr lang="fr-FR"/>
          </a:p>
        </p:txBody>
      </p:sp>
      <p:pic>
        <p:nvPicPr>
          <p:cNvPr id="8" name="Picture 7">
            <a:extLst>
              <a:ext uri="{FF2B5EF4-FFF2-40B4-BE49-F238E27FC236}">
                <a16:creationId xmlns:a16="http://schemas.microsoft.com/office/drawing/2014/main" id="{CA2F6548-2FA6-499C-89B0-53A28C790D26}"/>
              </a:ext>
            </a:extLst>
          </p:cNvPr>
          <p:cNvPicPr>
            <a:picLocks noChangeAspect="1"/>
          </p:cNvPicPr>
          <p:nvPr userDrawn="1"/>
        </p:nvPicPr>
        <p:blipFill>
          <a:blip r:embed="rId2"/>
          <a:stretch>
            <a:fillRect/>
          </a:stretch>
        </p:blipFill>
        <p:spPr>
          <a:xfrm>
            <a:off x="6199632" y="690951"/>
            <a:ext cx="5477256" cy="5480299"/>
          </a:xfrm>
          <a:prstGeom prst="rect">
            <a:avLst/>
          </a:prstGeom>
        </p:spPr>
      </p:pic>
      <p:pic>
        <p:nvPicPr>
          <p:cNvPr id="11" name="Picture 10">
            <a:extLst>
              <a:ext uri="{FF2B5EF4-FFF2-40B4-BE49-F238E27FC236}">
                <a16:creationId xmlns:a16="http://schemas.microsoft.com/office/drawing/2014/main" id="{CC482A9A-FAED-4749-BD0C-8413F70F59C1}"/>
              </a:ext>
            </a:extLst>
          </p:cNvPr>
          <p:cNvPicPr>
            <a:picLocks noChangeAspect="1"/>
          </p:cNvPicPr>
          <p:nvPr userDrawn="1"/>
        </p:nvPicPr>
        <p:blipFill>
          <a:blip r:embed="rId3"/>
          <a:stretch>
            <a:fillRect/>
          </a:stretch>
        </p:blipFill>
        <p:spPr>
          <a:xfrm>
            <a:off x="375351" y="4375111"/>
            <a:ext cx="5202978" cy="1818676"/>
          </a:xfrm>
          <a:prstGeom prst="rect">
            <a:avLst/>
          </a:prstGeom>
        </p:spPr>
      </p:pic>
      <p:sp>
        <p:nvSpPr>
          <p:cNvPr id="12" name="Text Placeholder 12">
            <a:extLst>
              <a:ext uri="{FF2B5EF4-FFF2-40B4-BE49-F238E27FC236}">
                <a16:creationId xmlns:a16="http://schemas.microsoft.com/office/drawing/2014/main" id="{ED541E9C-0FEC-4E81-8E46-8F551C1860A3}"/>
              </a:ext>
            </a:extLst>
          </p:cNvPr>
          <p:cNvSpPr>
            <a:spLocks noGrp="1"/>
          </p:cNvSpPr>
          <p:nvPr>
            <p:ph type="body" sz="quarter" idx="10" hasCustomPrompt="1"/>
          </p:nvPr>
        </p:nvSpPr>
        <p:spPr>
          <a:xfrm>
            <a:off x="410076" y="3867451"/>
            <a:ext cx="5943600" cy="714375"/>
          </a:xfrm>
        </p:spPr>
        <p:txBody>
          <a:bodyPr/>
          <a:lstStyle>
            <a:lvl1pPr>
              <a:defRPr/>
            </a:lvl1pPr>
          </a:lstStyle>
          <a:p>
            <a:pPr lvl="0"/>
            <a:r>
              <a:rPr lang="en-US" err="1"/>
              <a:t>Titre</a:t>
            </a:r>
            <a:r>
              <a:rPr lang="en-US"/>
              <a:t> sous-</a:t>
            </a:r>
            <a:r>
              <a:rPr lang="en-US" err="1"/>
              <a:t>partie</a:t>
            </a:r>
            <a:endParaRPr lang="fr-FR"/>
          </a:p>
        </p:txBody>
      </p:sp>
      <p:sp>
        <p:nvSpPr>
          <p:cNvPr id="15" name="TextBox 14">
            <a:extLst>
              <a:ext uri="{FF2B5EF4-FFF2-40B4-BE49-F238E27FC236}">
                <a16:creationId xmlns:a16="http://schemas.microsoft.com/office/drawing/2014/main" id="{776AF7FE-87AA-4A27-A8C1-BE63F03BE0DA}"/>
              </a:ext>
            </a:extLst>
          </p:cNvPr>
          <p:cNvSpPr txBox="1"/>
          <p:nvPr userDrawn="1"/>
        </p:nvSpPr>
        <p:spPr>
          <a:xfrm>
            <a:off x="437725" y="215497"/>
            <a:ext cx="2076876" cy="400110"/>
          </a:xfrm>
          <a:prstGeom prst="rect">
            <a:avLst/>
          </a:prstGeom>
          <a:noFill/>
        </p:spPr>
        <p:txBody>
          <a:bodyPr wrap="square" rtlCol="0">
            <a:spAutoFit/>
          </a:bodyPr>
          <a:lstStyle/>
          <a:p>
            <a:r>
              <a:rPr lang="fr-FR" sz="2000">
                <a:latin typeface="Century Gothic" panose="020B0502020202020204" pitchFamily="34" charset="0"/>
              </a:rPr>
              <a:t>www.eufonie.fr</a:t>
            </a:r>
          </a:p>
        </p:txBody>
      </p:sp>
      <p:sp>
        <p:nvSpPr>
          <p:cNvPr id="13" name="Picture Placeholder 14">
            <a:extLst>
              <a:ext uri="{FF2B5EF4-FFF2-40B4-BE49-F238E27FC236}">
                <a16:creationId xmlns:a16="http://schemas.microsoft.com/office/drawing/2014/main" id="{DEC376E6-B9CA-4DDD-9779-590939C4D279}"/>
              </a:ext>
            </a:extLst>
          </p:cNvPr>
          <p:cNvSpPr>
            <a:spLocks noGrp="1"/>
          </p:cNvSpPr>
          <p:nvPr>
            <p:ph type="pic" sz="quarter" idx="12" hasCustomPrompt="1"/>
          </p:nvPr>
        </p:nvSpPr>
        <p:spPr>
          <a:xfrm>
            <a:off x="438150" y="2603500"/>
            <a:ext cx="1073150" cy="1073150"/>
          </a:xfrm>
        </p:spPr>
        <p:txBody>
          <a:bodyPr>
            <a:normAutofit/>
          </a:bodyPr>
          <a:lstStyle>
            <a:lvl1pPr>
              <a:defRPr sz="2000" b="1">
                <a:solidFill>
                  <a:srgbClr val="9E00A5"/>
                </a:solidFill>
              </a:defRPr>
            </a:lvl1pPr>
          </a:lstStyle>
          <a:p>
            <a:r>
              <a:rPr lang="fr-FR" err="1"/>
              <a:t>Ico</a:t>
            </a:r>
            <a:endParaRPr lang="fr-FR"/>
          </a:p>
        </p:txBody>
      </p:sp>
    </p:spTree>
    <p:extLst>
      <p:ext uri="{BB962C8B-B14F-4D97-AF65-F5344CB8AC3E}">
        <p14:creationId xmlns:p14="http://schemas.microsoft.com/office/powerpoint/2010/main" val="3932150171"/>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Default Slide" preserve="1" userDrawn="1">
  <p:cSld name="1_Default Slide">
    <p:spTree>
      <p:nvGrpSpPr>
        <p:cNvPr id="1" name="Shape 47"/>
        <p:cNvGrpSpPr/>
        <p:nvPr/>
      </p:nvGrpSpPr>
      <p:grpSpPr>
        <a:xfrm>
          <a:off x="0" y="0"/>
          <a:ext cx="0" cy="0"/>
          <a:chOff x="0" y="0"/>
          <a:chExt cx="0" cy="0"/>
        </a:xfrm>
      </p:grpSpPr>
      <p:sp>
        <p:nvSpPr>
          <p:cNvPr id="9" name="Picture Placeholder 2">
            <a:extLst>
              <a:ext uri="{FF2B5EF4-FFF2-40B4-BE49-F238E27FC236}">
                <a16:creationId xmlns:a16="http://schemas.microsoft.com/office/drawing/2014/main" id="{97855F16-624E-4283-B661-2A63FB8B4DEE}"/>
              </a:ext>
            </a:extLst>
          </p:cNvPr>
          <p:cNvSpPr>
            <a:spLocks noGrp="1"/>
          </p:cNvSpPr>
          <p:nvPr>
            <p:ph type="pic" sz="quarter" idx="13" hasCustomPrompt="1"/>
          </p:nvPr>
        </p:nvSpPr>
        <p:spPr>
          <a:xfrm>
            <a:off x="0" y="660400"/>
            <a:ext cx="2867025" cy="4216400"/>
          </a:xfrm>
        </p:spPr>
        <p:txBody>
          <a:bodyPr/>
          <a:lstStyle>
            <a:lvl1pPr>
              <a:defRPr b="1">
                <a:solidFill>
                  <a:srgbClr val="9E00A5"/>
                </a:solidFill>
              </a:defRPr>
            </a:lvl1pPr>
          </a:lstStyle>
          <a:p>
            <a:r>
              <a:rPr lang="fr-FR" err="1"/>
              <a:t>ico</a:t>
            </a:r>
            <a:endParaRPr lang="fr-FR"/>
          </a:p>
        </p:txBody>
      </p:sp>
      <p:pic>
        <p:nvPicPr>
          <p:cNvPr id="8" name="Picture 7">
            <a:extLst>
              <a:ext uri="{FF2B5EF4-FFF2-40B4-BE49-F238E27FC236}">
                <a16:creationId xmlns:a16="http://schemas.microsoft.com/office/drawing/2014/main" id="{CA2F6548-2FA6-499C-89B0-53A28C790D26}"/>
              </a:ext>
            </a:extLst>
          </p:cNvPr>
          <p:cNvPicPr>
            <a:picLocks noChangeAspect="1"/>
          </p:cNvPicPr>
          <p:nvPr userDrawn="1"/>
        </p:nvPicPr>
        <p:blipFill>
          <a:blip r:embed="rId2"/>
          <a:stretch>
            <a:fillRect/>
          </a:stretch>
        </p:blipFill>
        <p:spPr>
          <a:xfrm>
            <a:off x="6199632" y="690951"/>
            <a:ext cx="5477256" cy="5480299"/>
          </a:xfrm>
          <a:prstGeom prst="rect">
            <a:avLst/>
          </a:prstGeom>
        </p:spPr>
      </p:pic>
      <p:pic>
        <p:nvPicPr>
          <p:cNvPr id="11" name="Picture 10">
            <a:extLst>
              <a:ext uri="{FF2B5EF4-FFF2-40B4-BE49-F238E27FC236}">
                <a16:creationId xmlns:a16="http://schemas.microsoft.com/office/drawing/2014/main" id="{CC482A9A-FAED-4749-BD0C-8413F70F59C1}"/>
              </a:ext>
            </a:extLst>
          </p:cNvPr>
          <p:cNvPicPr>
            <a:picLocks noChangeAspect="1"/>
          </p:cNvPicPr>
          <p:nvPr userDrawn="1"/>
        </p:nvPicPr>
        <p:blipFill>
          <a:blip r:embed="rId3"/>
          <a:stretch>
            <a:fillRect/>
          </a:stretch>
        </p:blipFill>
        <p:spPr>
          <a:xfrm>
            <a:off x="375351" y="4375111"/>
            <a:ext cx="5202978" cy="1818676"/>
          </a:xfrm>
          <a:prstGeom prst="rect">
            <a:avLst/>
          </a:prstGeom>
        </p:spPr>
      </p:pic>
      <p:sp>
        <p:nvSpPr>
          <p:cNvPr id="12" name="Text Placeholder 12">
            <a:extLst>
              <a:ext uri="{FF2B5EF4-FFF2-40B4-BE49-F238E27FC236}">
                <a16:creationId xmlns:a16="http://schemas.microsoft.com/office/drawing/2014/main" id="{ED541E9C-0FEC-4E81-8E46-8F551C1860A3}"/>
              </a:ext>
            </a:extLst>
          </p:cNvPr>
          <p:cNvSpPr>
            <a:spLocks noGrp="1"/>
          </p:cNvSpPr>
          <p:nvPr>
            <p:ph type="body" sz="quarter" idx="10" hasCustomPrompt="1"/>
          </p:nvPr>
        </p:nvSpPr>
        <p:spPr>
          <a:xfrm>
            <a:off x="410076" y="3867451"/>
            <a:ext cx="5943600" cy="714375"/>
          </a:xfrm>
        </p:spPr>
        <p:txBody>
          <a:bodyPr/>
          <a:lstStyle>
            <a:lvl1pPr>
              <a:defRPr/>
            </a:lvl1pPr>
          </a:lstStyle>
          <a:p>
            <a:pPr lvl="0"/>
            <a:r>
              <a:rPr lang="en-US" err="1"/>
              <a:t>Titre</a:t>
            </a:r>
            <a:r>
              <a:rPr lang="en-US"/>
              <a:t> sous-</a:t>
            </a:r>
            <a:r>
              <a:rPr lang="en-US" err="1"/>
              <a:t>partie</a:t>
            </a:r>
            <a:endParaRPr lang="fr-FR"/>
          </a:p>
        </p:txBody>
      </p:sp>
      <p:sp>
        <p:nvSpPr>
          <p:cNvPr id="15" name="TextBox 14">
            <a:extLst>
              <a:ext uri="{FF2B5EF4-FFF2-40B4-BE49-F238E27FC236}">
                <a16:creationId xmlns:a16="http://schemas.microsoft.com/office/drawing/2014/main" id="{776AF7FE-87AA-4A27-A8C1-BE63F03BE0DA}"/>
              </a:ext>
            </a:extLst>
          </p:cNvPr>
          <p:cNvSpPr txBox="1"/>
          <p:nvPr userDrawn="1"/>
        </p:nvSpPr>
        <p:spPr>
          <a:xfrm>
            <a:off x="437725" y="215497"/>
            <a:ext cx="2076876" cy="400110"/>
          </a:xfrm>
          <a:prstGeom prst="rect">
            <a:avLst/>
          </a:prstGeom>
          <a:noFill/>
        </p:spPr>
        <p:txBody>
          <a:bodyPr wrap="square" rtlCol="0">
            <a:spAutoFit/>
          </a:bodyPr>
          <a:lstStyle/>
          <a:p>
            <a:r>
              <a:rPr lang="fr-FR" sz="2000">
                <a:latin typeface="Century Gothic" panose="020B0502020202020204" pitchFamily="34" charset="0"/>
              </a:rPr>
              <a:t>www.eufonie.fr</a:t>
            </a:r>
          </a:p>
        </p:txBody>
      </p:sp>
      <p:sp>
        <p:nvSpPr>
          <p:cNvPr id="13" name="Picture Placeholder 14">
            <a:extLst>
              <a:ext uri="{FF2B5EF4-FFF2-40B4-BE49-F238E27FC236}">
                <a16:creationId xmlns:a16="http://schemas.microsoft.com/office/drawing/2014/main" id="{DEC376E6-B9CA-4DDD-9779-590939C4D279}"/>
              </a:ext>
            </a:extLst>
          </p:cNvPr>
          <p:cNvSpPr>
            <a:spLocks noGrp="1"/>
          </p:cNvSpPr>
          <p:nvPr>
            <p:ph type="pic" sz="quarter" idx="12" hasCustomPrompt="1"/>
          </p:nvPr>
        </p:nvSpPr>
        <p:spPr>
          <a:xfrm>
            <a:off x="438150" y="2603500"/>
            <a:ext cx="1073150" cy="1073150"/>
          </a:xfrm>
        </p:spPr>
        <p:txBody>
          <a:bodyPr>
            <a:normAutofit/>
          </a:bodyPr>
          <a:lstStyle>
            <a:lvl1pPr>
              <a:defRPr sz="2000" b="1">
                <a:solidFill>
                  <a:srgbClr val="9E00A5"/>
                </a:solidFill>
              </a:defRPr>
            </a:lvl1pPr>
          </a:lstStyle>
          <a:p>
            <a:r>
              <a:rPr lang="fr-FR" err="1"/>
              <a:t>Ico</a:t>
            </a:r>
            <a:endParaRPr lang="fr-FR"/>
          </a:p>
        </p:txBody>
      </p:sp>
    </p:spTree>
    <p:extLst>
      <p:ext uri="{BB962C8B-B14F-4D97-AF65-F5344CB8AC3E}">
        <p14:creationId xmlns:p14="http://schemas.microsoft.com/office/powerpoint/2010/main" val="3740660113"/>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Default Slide" preserve="1" userDrawn="1">
  <p:cSld name="1_Default Slide">
    <p:spTree>
      <p:nvGrpSpPr>
        <p:cNvPr id="1" name="Shape 47"/>
        <p:cNvGrpSpPr/>
        <p:nvPr/>
      </p:nvGrpSpPr>
      <p:grpSpPr>
        <a:xfrm>
          <a:off x="0" y="0"/>
          <a:ext cx="0" cy="0"/>
          <a:chOff x="0" y="0"/>
          <a:chExt cx="0" cy="0"/>
        </a:xfrm>
      </p:grpSpPr>
      <p:sp>
        <p:nvSpPr>
          <p:cNvPr id="9" name="Picture Placeholder 2">
            <a:extLst>
              <a:ext uri="{FF2B5EF4-FFF2-40B4-BE49-F238E27FC236}">
                <a16:creationId xmlns:a16="http://schemas.microsoft.com/office/drawing/2014/main" id="{97855F16-624E-4283-B661-2A63FB8B4DEE}"/>
              </a:ext>
            </a:extLst>
          </p:cNvPr>
          <p:cNvSpPr>
            <a:spLocks noGrp="1"/>
          </p:cNvSpPr>
          <p:nvPr>
            <p:ph type="pic" sz="quarter" idx="13" hasCustomPrompt="1"/>
          </p:nvPr>
        </p:nvSpPr>
        <p:spPr>
          <a:xfrm>
            <a:off x="0" y="660400"/>
            <a:ext cx="2867025" cy="4216400"/>
          </a:xfrm>
        </p:spPr>
        <p:txBody>
          <a:bodyPr/>
          <a:lstStyle>
            <a:lvl1pPr>
              <a:defRPr b="1">
                <a:solidFill>
                  <a:srgbClr val="9E00A5"/>
                </a:solidFill>
              </a:defRPr>
            </a:lvl1pPr>
          </a:lstStyle>
          <a:p>
            <a:r>
              <a:rPr lang="fr-FR" err="1"/>
              <a:t>ico</a:t>
            </a:r>
            <a:endParaRPr lang="fr-FR"/>
          </a:p>
        </p:txBody>
      </p:sp>
      <p:pic>
        <p:nvPicPr>
          <p:cNvPr id="8" name="Picture 7">
            <a:extLst>
              <a:ext uri="{FF2B5EF4-FFF2-40B4-BE49-F238E27FC236}">
                <a16:creationId xmlns:a16="http://schemas.microsoft.com/office/drawing/2014/main" id="{CA2F6548-2FA6-499C-89B0-53A28C790D26}"/>
              </a:ext>
            </a:extLst>
          </p:cNvPr>
          <p:cNvPicPr>
            <a:picLocks noChangeAspect="1"/>
          </p:cNvPicPr>
          <p:nvPr userDrawn="1"/>
        </p:nvPicPr>
        <p:blipFill>
          <a:blip r:embed="rId2"/>
          <a:stretch>
            <a:fillRect/>
          </a:stretch>
        </p:blipFill>
        <p:spPr>
          <a:xfrm>
            <a:off x="6199632" y="690951"/>
            <a:ext cx="5477256" cy="5480299"/>
          </a:xfrm>
          <a:prstGeom prst="rect">
            <a:avLst/>
          </a:prstGeom>
        </p:spPr>
      </p:pic>
      <p:pic>
        <p:nvPicPr>
          <p:cNvPr id="11" name="Picture 10">
            <a:extLst>
              <a:ext uri="{FF2B5EF4-FFF2-40B4-BE49-F238E27FC236}">
                <a16:creationId xmlns:a16="http://schemas.microsoft.com/office/drawing/2014/main" id="{CC482A9A-FAED-4749-BD0C-8413F70F59C1}"/>
              </a:ext>
            </a:extLst>
          </p:cNvPr>
          <p:cNvPicPr>
            <a:picLocks noChangeAspect="1"/>
          </p:cNvPicPr>
          <p:nvPr userDrawn="1"/>
        </p:nvPicPr>
        <p:blipFill>
          <a:blip r:embed="rId3"/>
          <a:stretch>
            <a:fillRect/>
          </a:stretch>
        </p:blipFill>
        <p:spPr>
          <a:xfrm>
            <a:off x="375351" y="4375111"/>
            <a:ext cx="5202978" cy="1818676"/>
          </a:xfrm>
          <a:prstGeom prst="rect">
            <a:avLst/>
          </a:prstGeom>
        </p:spPr>
      </p:pic>
      <p:sp>
        <p:nvSpPr>
          <p:cNvPr id="12" name="Text Placeholder 12">
            <a:extLst>
              <a:ext uri="{FF2B5EF4-FFF2-40B4-BE49-F238E27FC236}">
                <a16:creationId xmlns:a16="http://schemas.microsoft.com/office/drawing/2014/main" id="{ED541E9C-0FEC-4E81-8E46-8F551C1860A3}"/>
              </a:ext>
            </a:extLst>
          </p:cNvPr>
          <p:cNvSpPr>
            <a:spLocks noGrp="1"/>
          </p:cNvSpPr>
          <p:nvPr>
            <p:ph type="body" sz="quarter" idx="10" hasCustomPrompt="1"/>
          </p:nvPr>
        </p:nvSpPr>
        <p:spPr>
          <a:xfrm>
            <a:off x="410076" y="3867451"/>
            <a:ext cx="5943600" cy="714375"/>
          </a:xfrm>
        </p:spPr>
        <p:txBody>
          <a:bodyPr/>
          <a:lstStyle>
            <a:lvl1pPr>
              <a:defRPr/>
            </a:lvl1pPr>
          </a:lstStyle>
          <a:p>
            <a:pPr lvl="0"/>
            <a:r>
              <a:rPr lang="en-US" err="1"/>
              <a:t>Titre</a:t>
            </a:r>
            <a:r>
              <a:rPr lang="en-US"/>
              <a:t> sous-</a:t>
            </a:r>
            <a:r>
              <a:rPr lang="en-US" err="1"/>
              <a:t>partie</a:t>
            </a:r>
            <a:endParaRPr lang="fr-FR"/>
          </a:p>
        </p:txBody>
      </p:sp>
      <p:sp>
        <p:nvSpPr>
          <p:cNvPr id="15" name="TextBox 14">
            <a:extLst>
              <a:ext uri="{FF2B5EF4-FFF2-40B4-BE49-F238E27FC236}">
                <a16:creationId xmlns:a16="http://schemas.microsoft.com/office/drawing/2014/main" id="{776AF7FE-87AA-4A27-A8C1-BE63F03BE0DA}"/>
              </a:ext>
            </a:extLst>
          </p:cNvPr>
          <p:cNvSpPr txBox="1"/>
          <p:nvPr userDrawn="1"/>
        </p:nvSpPr>
        <p:spPr>
          <a:xfrm>
            <a:off x="437725" y="215497"/>
            <a:ext cx="2076876" cy="400110"/>
          </a:xfrm>
          <a:prstGeom prst="rect">
            <a:avLst/>
          </a:prstGeom>
          <a:noFill/>
        </p:spPr>
        <p:txBody>
          <a:bodyPr wrap="square" rtlCol="0">
            <a:spAutoFit/>
          </a:bodyPr>
          <a:lstStyle/>
          <a:p>
            <a:r>
              <a:rPr lang="fr-FR" sz="2000">
                <a:latin typeface="Century Gothic" panose="020B0502020202020204" pitchFamily="34" charset="0"/>
              </a:rPr>
              <a:t>www.eufonie.fr</a:t>
            </a:r>
          </a:p>
        </p:txBody>
      </p:sp>
      <p:sp>
        <p:nvSpPr>
          <p:cNvPr id="13" name="Picture Placeholder 14">
            <a:extLst>
              <a:ext uri="{FF2B5EF4-FFF2-40B4-BE49-F238E27FC236}">
                <a16:creationId xmlns:a16="http://schemas.microsoft.com/office/drawing/2014/main" id="{DEC376E6-B9CA-4DDD-9779-590939C4D279}"/>
              </a:ext>
            </a:extLst>
          </p:cNvPr>
          <p:cNvSpPr>
            <a:spLocks noGrp="1"/>
          </p:cNvSpPr>
          <p:nvPr>
            <p:ph type="pic" sz="quarter" idx="12" hasCustomPrompt="1"/>
          </p:nvPr>
        </p:nvSpPr>
        <p:spPr>
          <a:xfrm>
            <a:off x="438150" y="2603500"/>
            <a:ext cx="1073150" cy="1073150"/>
          </a:xfrm>
        </p:spPr>
        <p:txBody>
          <a:bodyPr>
            <a:normAutofit/>
          </a:bodyPr>
          <a:lstStyle>
            <a:lvl1pPr>
              <a:defRPr sz="2000" b="1">
                <a:solidFill>
                  <a:srgbClr val="9E00A5"/>
                </a:solidFill>
              </a:defRPr>
            </a:lvl1pPr>
          </a:lstStyle>
          <a:p>
            <a:r>
              <a:rPr lang="fr-FR" err="1"/>
              <a:t>Ico</a:t>
            </a:r>
            <a:endParaRPr lang="fr-FR"/>
          </a:p>
        </p:txBody>
      </p:sp>
    </p:spTree>
    <p:extLst>
      <p:ext uri="{BB962C8B-B14F-4D97-AF65-F5344CB8AC3E}">
        <p14:creationId xmlns:p14="http://schemas.microsoft.com/office/powerpoint/2010/main" val="641759380"/>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Default Slide" preserve="1" userDrawn="1">
  <p:cSld name="1_Default Slide">
    <p:spTree>
      <p:nvGrpSpPr>
        <p:cNvPr id="1" name="Shape 47"/>
        <p:cNvGrpSpPr/>
        <p:nvPr/>
      </p:nvGrpSpPr>
      <p:grpSpPr>
        <a:xfrm>
          <a:off x="0" y="0"/>
          <a:ext cx="0" cy="0"/>
          <a:chOff x="0" y="0"/>
          <a:chExt cx="0" cy="0"/>
        </a:xfrm>
      </p:grpSpPr>
      <p:sp>
        <p:nvSpPr>
          <p:cNvPr id="9" name="Picture Placeholder 2">
            <a:extLst>
              <a:ext uri="{FF2B5EF4-FFF2-40B4-BE49-F238E27FC236}">
                <a16:creationId xmlns:a16="http://schemas.microsoft.com/office/drawing/2014/main" id="{97855F16-624E-4283-B661-2A63FB8B4DEE}"/>
              </a:ext>
            </a:extLst>
          </p:cNvPr>
          <p:cNvSpPr>
            <a:spLocks noGrp="1"/>
          </p:cNvSpPr>
          <p:nvPr>
            <p:ph type="pic" sz="quarter" idx="13" hasCustomPrompt="1"/>
          </p:nvPr>
        </p:nvSpPr>
        <p:spPr>
          <a:xfrm>
            <a:off x="0" y="660400"/>
            <a:ext cx="2867025" cy="4216400"/>
          </a:xfrm>
        </p:spPr>
        <p:txBody>
          <a:bodyPr/>
          <a:lstStyle>
            <a:lvl1pPr>
              <a:defRPr b="1">
                <a:solidFill>
                  <a:srgbClr val="9E00A5"/>
                </a:solidFill>
              </a:defRPr>
            </a:lvl1pPr>
          </a:lstStyle>
          <a:p>
            <a:r>
              <a:rPr lang="fr-FR" err="1"/>
              <a:t>ico</a:t>
            </a:r>
            <a:endParaRPr lang="fr-FR"/>
          </a:p>
        </p:txBody>
      </p:sp>
      <p:pic>
        <p:nvPicPr>
          <p:cNvPr id="8" name="Picture 7">
            <a:extLst>
              <a:ext uri="{FF2B5EF4-FFF2-40B4-BE49-F238E27FC236}">
                <a16:creationId xmlns:a16="http://schemas.microsoft.com/office/drawing/2014/main" id="{CA2F6548-2FA6-499C-89B0-53A28C790D26}"/>
              </a:ext>
            </a:extLst>
          </p:cNvPr>
          <p:cNvPicPr>
            <a:picLocks noChangeAspect="1"/>
          </p:cNvPicPr>
          <p:nvPr userDrawn="1"/>
        </p:nvPicPr>
        <p:blipFill>
          <a:blip r:embed="rId2"/>
          <a:stretch>
            <a:fillRect/>
          </a:stretch>
        </p:blipFill>
        <p:spPr>
          <a:xfrm>
            <a:off x="6199632" y="690951"/>
            <a:ext cx="5477256" cy="5480299"/>
          </a:xfrm>
          <a:prstGeom prst="rect">
            <a:avLst/>
          </a:prstGeom>
        </p:spPr>
      </p:pic>
      <p:pic>
        <p:nvPicPr>
          <p:cNvPr id="11" name="Picture 10">
            <a:extLst>
              <a:ext uri="{FF2B5EF4-FFF2-40B4-BE49-F238E27FC236}">
                <a16:creationId xmlns:a16="http://schemas.microsoft.com/office/drawing/2014/main" id="{CC482A9A-FAED-4749-BD0C-8413F70F59C1}"/>
              </a:ext>
            </a:extLst>
          </p:cNvPr>
          <p:cNvPicPr>
            <a:picLocks noChangeAspect="1"/>
          </p:cNvPicPr>
          <p:nvPr userDrawn="1"/>
        </p:nvPicPr>
        <p:blipFill>
          <a:blip r:embed="rId3"/>
          <a:stretch>
            <a:fillRect/>
          </a:stretch>
        </p:blipFill>
        <p:spPr>
          <a:xfrm>
            <a:off x="375351" y="4375111"/>
            <a:ext cx="5202978" cy="1818676"/>
          </a:xfrm>
          <a:prstGeom prst="rect">
            <a:avLst/>
          </a:prstGeom>
        </p:spPr>
      </p:pic>
      <p:sp>
        <p:nvSpPr>
          <p:cNvPr id="12" name="Text Placeholder 12">
            <a:extLst>
              <a:ext uri="{FF2B5EF4-FFF2-40B4-BE49-F238E27FC236}">
                <a16:creationId xmlns:a16="http://schemas.microsoft.com/office/drawing/2014/main" id="{ED541E9C-0FEC-4E81-8E46-8F551C1860A3}"/>
              </a:ext>
            </a:extLst>
          </p:cNvPr>
          <p:cNvSpPr>
            <a:spLocks noGrp="1"/>
          </p:cNvSpPr>
          <p:nvPr>
            <p:ph type="body" sz="quarter" idx="10" hasCustomPrompt="1"/>
          </p:nvPr>
        </p:nvSpPr>
        <p:spPr>
          <a:xfrm>
            <a:off x="410076" y="3867451"/>
            <a:ext cx="5943600" cy="714375"/>
          </a:xfrm>
        </p:spPr>
        <p:txBody>
          <a:bodyPr/>
          <a:lstStyle>
            <a:lvl1pPr>
              <a:defRPr/>
            </a:lvl1pPr>
          </a:lstStyle>
          <a:p>
            <a:pPr lvl="0"/>
            <a:r>
              <a:rPr lang="en-US" err="1"/>
              <a:t>Titre</a:t>
            </a:r>
            <a:r>
              <a:rPr lang="en-US"/>
              <a:t> sous-</a:t>
            </a:r>
            <a:r>
              <a:rPr lang="en-US" err="1"/>
              <a:t>partie</a:t>
            </a:r>
            <a:endParaRPr lang="fr-FR"/>
          </a:p>
        </p:txBody>
      </p:sp>
      <p:sp>
        <p:nvSpPr>
          <p:cNvPr id="15" name="TextBox 14">
            <a:extLst>
              <a:ext uri="{FF2B5EF4-FFF2-40B4-BE49-F238E27FC236}">
                <a16:creationId xmlns:a16="http://schemas.microsoft.com/office/drawing/2014/main" id="{776AF7FE-87AA-4A27-A8C1-BE63F03BE0DA}"/>
              </a:ext>
            </a:extLst>
          </p:cNvPr>
          <p:cNvSpPr txBox="1"/>
          <p:nvPr userDrawn="1"/>
        </p:nvSpPr>
        <p:spPr>
          <a:xfrm>
            <a:off x="437725" y="215497"/>
            <a:ext cx="2076876" cy="400110"/>
          </a:xfrm>
          <a:prstGeom prst="rect">
            <a:avLst/>
          </a:prstGeom>
          <a:noFill/>
        </p:spPr>
        <p:txBody>
          <a:bodyPr wrap="square" rtlCol="0">
            <a:spAutoFit/>
          </a:bodyPr>
          <a:lstStyle/>
          <a:p>
            <a:r>
              <a:rPr lang="fr-FR" sz="2000">
                <a:latin typeface="Century Gothic" panose="020B0502020202020204" pitchFamily="34" charset="0"/>
              </a:rPr>
              <a:t>www.eufonie.fr</a:t>
            </a:r>
          </a:p>
        </p:txBody>
      </p:sp>
      <p:sp>
        <p:nvSpPr>
          <p:cNvPr id="13" name="Picture Placeholder 14">
            <a:extLst>
              <a:ext uri="{FF2B5EF4-FFF2-40B4-BE49-F238E27FC236}">
                <a16:creationId xmlns:a16="http://schemas.microsoft.com/office/drawing/2014/main" id="{DEC376E6-B9CA-4DDD-9779-590939C4D279}"/>
              </a:ext>
            </a:extLst>
          </p:cNvPr>
          <p:cNvSpPr>
            <a:spLocks noGrp="1"/>
          </p:cNvSpPr>
          <p:nvPr>
            <p:ph type="pic" sz="quarter" idx="12" hasCustomPrompt="1"/>
          </p:nvPr>
        </p:nvSpPr>
        <p:spPr>
          <a:xfrm>
            <a:off x="438150" y="2603500"/>
            <a:ext cx="1073150" cy="1073150"/>
          </a:xfrm>
        </p:spPr>
        <p:txBody>
          <a:bodyPr>
            <a:normAutofit/>
          </a:bodyPr>
          <a:lstStyle>
            <a:lvl1pPr>
              <a:defRPr sz="2000" b="1">
                <a:solidFill>
                  <a:srgbClr val="9E00A5"/>
                </a:solidFill>
              </a:defRPr>
            </a:lvl1pPr>
          </a:lstStyle>
          <a:p>
            <a:r>
              <a:rPr lang="fr-FR" err="1"/>
              <a:t>Ico</a:t>
            </a:r>
            <a:endParaRPr lang="fr-FR"/>
          </a:p>
        </p:txBody>
      </p:sp>
    </p:spTree>
    <p:extLst>
      <p:ext uri="{BB962C8B-B14F-4D97-AF65-F5344CB8AC3E}">
        <p14:creationId xmlns:p14="http://schemas.microsoft.com/office/powerpoint/2010/main" val="274311650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1">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65D3576-65A9-4DBC-BD93-36FA74494D7D}"/>
              </a:ext>
            </a:extLst>
          </p:cNvPr>
          <p:cNvSpPr txBox="1"/>
          <p:nvPr userDrawn="1"/>
        </p:nvSpPr>
        <p:spPr>
          <a:xfrm>
            <a:off x="437725" y="215497"/>
            <a:ext cx="2076876" cy="400110"/>
          </a:xfrm>
          <a:prstGeom prst="rect">
            <a:avLst/>
          </a:prstGeom>
          <a:noFill/>
        </p:spPr>
        <p:txBody>
          <a:bodyPr wrap="square" rtlCol="0">
            <a:spAutoFit/>
          </a:bodyPr>
          <a:lstStyle/>
          <a:p>
            <a:r>
              <a:rPr lang="fr-FR" sz="2000">
                <a:latin typeface="Century Gothic" panose="020B0502020202020204" pitchFamily="34" charset="0"/>
              </a:rPr>
              <a:t>www.eufonie.fr</a:t>
            </a:r>
          </a:p>
        </p:txBody>
      </p:sp>
      <p:pic>
        <p:nvPicPr>
          <p:cNvPr id="8" name="Picture 7">
            <a:extLst>
              <a:ext uri="{FF2B5EF4-FFF2-40B4-BE49-F238E27FC236}">
                <a16:creationId xmlns:a16="http://schemas.microsoft.com/office/drawing/2014/main" id="{0A1DEE8C-0D72-4901-A0C1-16F89435F789}"/>
              </a:ext>
            </a:extLst>
          </p:cNvPr>
          <p:cNvPicPr>
            <a:picLocks noChangeAspect="1"/>
          </p:cNvPicPr>
          <p:nvPr userDrawn="1"/>
        </p:nvPicPr>
        <p:blipFill>
          <a:blip r:embed="rId2"/>
          <a:stretch>
            <a:fillRect/>
          </a:stretch>
        </p:blipFill>
        <p:spPr>
          <a:xfrm>
            <a:off x="6096000" y="723900"/>
            <a:ext cx="5480057" cy="5486400"/>
          </a:xfrm>
          <a:prstGeom prst="rect">
            <a:avLst/>
          </a:prstGeom>
        </p:spPr>
      </p:pic>
      <p:pic>
        <p:nvPicPr>
          <p:cNvPr id="11" name="Picture 10">
            <a:extLst>
              <a:ext uri="{FF2B5EF4-FFF2-40B4-BE49-F238E27FC236}">
                <a16:creationId xmlns:a16="http://schemas.microsoft.com/office/drawing/2014/main" id="{12C80334-2F2F-4830-A6D7-DDD8D3ADD5A1}"/>
              </a:ext>
            </a:extLst>
          </p:cNvPr>
          <p:cNvPicPr>
            <a:picLocks noChangeAspect="1"/>
          </p:cNvPicPr>
          <p:nvPr userDrawn="1"/>
        </p:nvPicPr>
        <p:blipFill>
          <a:blip r:embed="rId3"/>
          <a:stretch>
            <a:fillRect/>
          </a:stretch>
        </p:blipFill>
        <p:spPr>
          <a:xfrm>
            <a:off x="363777" y="3819525"/>
            <a:ext cx="5202978" cy="1818676"/>
          </a:xfrm>
          <a:prstGeom prst="rect">
            <a:avLst/>
          </a:prstGeom>
        </p:spPr>
      </p:pic>
      <p:sp>
        <p:nvSpPr>
          <p:cNvPr id="13" name="Text Placeholder 12">
            <a:extLst>
              <a:ext uri="{FF2B5EF4-FFF2-40B4-BE49-F238E27FC236}">
                <a16:creationId xmlns:a16="http://schemas.microsoft.com/office/drawing/2014/main" id="{97198AA5-E33B-46C8-B746-E881999EC173}"/>
              </a:ext>
            </a:extLst>
          </p:cNvPr>
          <p:cNvSpPr>
            <a:spLocks noGrp="1"/>
          </p:cNvSpPr>
          <p:nvPr>
            <p:ph type="body" sz="quarter" idx="10" hasCustomPrompt="1"/>
          </p:nvPr>
        </p:nvSpPr>
        <p:spPr>
          <a:xfrm>
            <a:off x="438150" y="5495925"/>
            <a:ext cx="5943600" cy="714375"/>
          </a:xfrm>
        </p:spPr>
        <p:txBody>
          <a:bodyPr/>
          <a:lstStyle>
            <a:lvl1pPr>
              <a:defRPr/>
            </a:lvl1pPr>
          </a:lstStyle>
          <a:p>
            <a:pPr lvl="0"/>
            <a:r>
              <a:rPr lang="en-US" err="1"/>
              <a:t>Titre</a:t>
            </a:r>
            <a:r>
              <a:rPr lang="en-US"/>
              <a:t> sous-</a:t>
            </a:r>
            <a:r>
              <a:rPr lang="en-US" err="1"/>
              <a:t>partie</a:t>
            </a:r>
            <a:endParaRPr lang="fr-FR"/>
          </a:p>
        </p:txBody>
      </p:sp>
    </p:spTree>
    <p:extLst>
      <p:ext uri="{BB962C8B-B14F-4D97-AF65-F5344CB8AC3E}">
        <p14:creationId xmlns:p14="http://schemas.microsoft.com/office/powerpoint/2010/main" val="21159558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efault Slide" preserve="1" userDrawn="1">
  <p:cSld name="1_Default Slide">
    <p:spTree>
      <p:nvGrpSpPr>
        <p:cNvPr id="1" name="Shape 47"/>
        <p:cNvGrpSpPr/>
        <p:nvPr/>
      </p:nvGrpSpPr>
      <p:grpSpPr>
        <a:xfrm>
          <a:off x="0" y="0"/>
          <a:ext cx="0" cy="0"/>
          <a:chOff x="0" y="0"/>
          <a:chExt cx="0" cy="0"/>
        </a:xfrm>
      </p:grpSpPr>
      <p:sp>
        <p:nvSpPr>
          <p:cNvPr id="10" name="Picture Placeholder 15">
            <a:extLst>
              <a:ext uri="{FF2B5EF4-FFF2-40B4-BE49-F238E27FC236}">
                <a16:creationId xmlns:a16="http://schemas.microsoft.com/office/drawing/2014/main" id="{6AD03BB8-2CB5-468B-8592-09B729D60C37}"/>
              </a:ext>
            </a:extLst>
          </p:cNvPr>
          <p:cNvSpPr>
            <a:spLocks noGrp="1"/>
          </p:cNvSpPr>
          <p:nvPr>
            <p:ph type="pic" sz="quarter" idx="11" hasCustomPrompt="1"/>
          </p:nvPr>
        </p:nvSpPr>
        <p:spPr>
          <a:xfrm>
            <a:off x="6209699" y="690280"/>
            <a:ext cx="5476153" cy="5476769"/>
          </a:xfrm>
          <a:custGeom>
            <a:avLst/>
            <a:gdLst>
              <a:gd name="connsiteX0" fmla="*/ 1686796 w 3370211"/>
              <a:gd name="connsiteY0" fmla="*/ 1 h 3370590"/>
              <a:gd name="connsiteX1" fmla="*/ 1854553 w 3370211"/>
              <a:gd name="connsiteY1" fmla="*/ 8194 h 3370590"/>
              <a:gd name="connsiteX2" fmla="*/ 2507632 w 3370211"/>
              <a:gd name="connsiteY2" fmla="*/ 213013 h 3370590"/>
              <a:gd name="connsiteX3" fmla="*/ 3024555 w 3370211"/>
              <a:gd name="connsiteY3" fmla="*/ 661273 h 3370590"/>
              <a:gd name="connsiteX4" fmla="*/ 3146276 w 3370211"/>
              <a:gd name="connsiteY4" fmla="*/ 843074 h 3370590"/>
              <a:gd name="connsiteX5" fmla="*/ 3146666 w 3370211"/>
              <a:gd name="connsiteY5" fmla="*/ 843464 h 3370590"/>
              <a:gd name="connsiteX6" fmla="*/ 3233275 w 3370211"/>
              <a:gd name="connsiteY6" fmla="*/ 1456751 h 3370590"/>
              <a:gd name="connsiteX7" fmla="*/ 2923901 w 3370211"/>
              <a:gd name="connsiteY7" fmla="*/ 1993571 h 3370590"/>
              <a:gd name="connsiteX8" fmla="*/ 2921561 w 3370211"/>
              <a:gd name="connsiteY8" fmla="*/ 1995522 h 3370590"/>
              <a:gd name="connsiteX9" fmla="*/ 2698015 w 3370211"/>
              <a:gd name="connsiteY9" fmla="*/ 2140260 h 3370590"/>
              <a:gd name="connsiteX10" fmla="*/ 2697625 w 3370211"/>
              <a:gd name="connsiteY10" fmla="*/ 2140650 h 3370590"/>
              <a:gd name="connsiteX11" fmla="*/ 2697235 w 3370211"/>
              <a:gd name="connsiteY11" fmla="*/ 2140650 h 3370590"/>
              <a:gd name="connsiteX12" fmla="*/ 944768 w 3370211"/>
              <a:gd name="connsiteY12" fmla="*/ 1571059 h 3370590"/>
              <a:gd name="connsiteX13" fmla="*/ 848405 w 3370211"/>
              <a:gd name="connsiteY13" fmla="*/ 1322936 h 3370590"/>
              <a:gd name="connsiteX14" fmla="*/ 2195527 w 3370211"/>
              <a:gd name="connsiteY14" fmla="*/ 2577597 h 3370590"/>
              <a:gd name="connsiteX15" fmla="*/ 2911417 w 3370211"/>
              <a:gd name="connsiteY15" fmla="*/ 2332204 h 3370590"/>
              <a:gd name="connsiteX16" fmla="*/ 3370211 w 3370211"/>
              <a:gd name="connsiteY16" fmla="*/ 1730623 h 3370590"/>
              <a:gd name="connsiteX17" fmla="*/ 1639591 w 3370211"/>
              <a:gd name="connsiteY17" fmla="*/ 3369953 h 3370590"/>
              <a:gd name="connsiteX18" fmla="*/ 1017332 w 3370211"/>
              <a:gd name="connsiteY18" fmla="*/ 3233017 h 3370590"/>
              <a:gd name="connsiteX19" fmla="*/ 602233 w 3370211"/>
              <a:gd name="connsiteY19" fmla="*/ 3355908 h 3370590"/>
              <a:gd name="connsiteX20" fmla="*/ 577655 w 3370211"/>
              <a:gd name="connsiteY20" fmla="*/ 3359419 h 3370590"/>
              <a:gd name="connsiteX21" fmla="*/ 554247 w 3370211"/>
              <a:gd name="connsiteY21" fmla="*/ 3350836 h 3370590"/>
              <a:gd name="connsiteX22" fmla="*/ 532790 w 3370211"/>
              <a:gd name="connsiteY22" fmla="*/ 3299729 h 3370590"/>
              <a:gd name="connsiteX23" fmla="*/ 493386 w 3370211"/>
              <a:gd name="connsiteY23" fmla="*/ 2876437 h 3370590"/>
              <a:gd name="connsiteX24" fmla="*/ 651 w 3370211"/>
              <a:gd name="connsiteY24" fmla="*/ 1639722 h 3370590"/>
              <a:gd name="connsiteX25" fmla="*/ 1686796 w 3370211"/>
              <a:gd name="connsiteY25" fmla="*/ 1 h 3370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370211" h="3370590">
                <a:moveTo>
                  <a:pt x="1686796" y="1"/>
                </a:moveTo>
                <a:cubicBezTo>
                  <a:pt x="1743365" y="1"/>
                  <a:pt x="1799154" y="2732"/>
                  <a:pt x="1854553" y="8194"/>
                </a:cubicBezTo>
                <a:cubicBezTo>
                  <a:pt x="2083559" y="31212"/>
                  <a:pt x="2305934" y="101045"/>
                  <a:pt x="2507632" y="213013"/>
                </a:cubicBezTo>
                <a:cubicBezTo>
                  <a:pt x="2708549" y="325370"/>
                  <a:pt x="2884888" y="477911"/>
                  <a:pt x="3024555" y="661273"/>
                </a:cubicBezTo>
                <a:cubicBezTo>
                  <a:pt x="3069420" y="719012"/>
                  <a:pt x="3109994" y="779873"/>
                  <a:pt x="3146276" y="843074"/>
                </a:cubicBezTo>
                <a:lnTo>
                  <a:pt x="3146666" y="843464"/>
                </a:lnTo>
                <a:cubicBezTo>
                  <a:pt x="3243028" y="1032287"/>
                  <a:pt x="3273458" y="1248421"/>
                  <a:pt x="3233275" y="1456751"/>
                </a:cubicBezTo>
                <a:cubicBezTo>
                  <a:pt x="3192701" y="1665081"/>
                  <a:pt x="3083855" y="1854294"/>
                  <a:pt x="2923901" y="1993571"/>
                </a:cubicBezTo>
                <a:cubicBezTo>
                  <a:pt x="2923121" y="1994351"/>
                  <a:pt x="2922341" y="1995131"/>
                  <a:pt x="2921561" y="1995522"/>
                </a:cubicBezTo>
                <a:cubicBezTo>
                  <a:pt x="2852117" y="2051310"/>
                  <a:pt x="2777212" y="2099687"/>
                  <a:pt x="2698015" y="2140260"/>
                </a:cubicBezTo>
                <a:cubicBezTo>
                  <a:pt x="2698015" y="2140650"/>
                  <a:pt x="2697625" y="2140650"/>
                  <a:pt x="2697625" y="2140650"/>
                </a:cubicBezTo>
                <a:cubicBezTo>
                  <a:pt x="2697625" y="2140650"/>
                  <a:pt x="2697235" y="2140650"/>
                  <a:pt x="2697235" y="2140650"/>
                </a:cubicBezTo>
                <a:cubicBezTo>
                  <a:pt x="2056250" y="2467580"/>
                  <a:pt x="1271697" y="2212825"/>
                  <a:pt x="944768" y="1571059"/>
                </a:cubicBezTo>
                <a:cubicBezTo>
                  <a:pt x="904194" y="1491863"/>
                  <a:pt x="871813" y="1408765"/>
                  <a:pt x="848405" y="1322936"/>
                </a:cubicBezTo>
                <a:cubicBezTo>
                  <a:pt x="874154" y="2041557"/>
                  <a:pt x="1476906" y="2603345"/>
                  <a:pt x="2195527" y="2577597"/>
                </a:cubicBezTo>
                <a:cubicBezTo>
                  <a:pt x="2453404" y="2568234"/>
                  <a:pt x="2702307" y="2482795"/>
                  <a:pt x="2911417" y="2332204"/>
                </a:cubicBezTo>
                <a:cubicBezTo>
                  <a:pt x="3120527" y="2181614"/>
                  <a:pt x="3280091" y="1972114"/>
                  <a:pt x="3370211" y="1730623"/>
                </a:cubicBezTo>
                <a:cubicBezTo>
                  <a:pt x="3344852" y="2661085"/>
                  <a:pt x="2570053" y="3395311"/>
                  <a:pt x="1639591" y="3369953"/>
                </a:cubicBezTo>
                <a:cubicBezTo>
                  <a:pt x="1418777" y="3364101"/>
                  <a:pt x="1208496" y="3315725"/>
                  <a:pt x="1017332" y="3233017"/>
                </a:cubicBezTo>
                <a:lnTo>
                  <a:pt x="602233" y="3355908"/>
                </a:lnTo>
                <a:cubicBezTo>
                  <a:pt x="594430" y="3359029"/>
                  <a:pt x="585847" y="3360199"/>
                  <a:pt x="577655" y="3359419"/>
                </a:cubicBezTo>
                <a:cubicBezTo>
                  <a:pt x="569072" y="3358639"/>
                  <a:pt x="561269" y="3355518"/>
                  <a:pt x="554247" y="3350836"/>
                </a:cubicBezTo>
                <a:cubicBezTo>
                  <a:pt x="534350" y="3334841"/>
                  <a:pt x="532790" y="3299729"/>
                  <a:pt x="532790" y="3299729"/>
                </a:cubicBezTo>
                <a:lnTo>
                  <a:pt x="493386" y="2876437"/>
                </a:lnTo>
                <a:cubicBezTo>
                  <a:pt x="177771" y="2560821"/>
                  <a:pt x="-12613" y="2121144"/>
                  <a:pt x="651" y="1639722"/>
                </a:cubicBezTo>
                <a:cubicBezTo>
                  <a:pt x="25229" y="726425"/>
                  <a:pt x="773110" y="-779"/>
                  <a:pt x="1686796" y="1"/>
                </a:cubicBezTo>
                <a:close/>
              </a:path>
            </a:pathLst>
          </a:custGeom>
          <a:gradFill>
            <a:gsLst>
              <a:gs pos="100000">
                <a:srgbClr val="3163D8"/>
              </a:gs>
              <a:gs pos="0">
                <a:srgbClr val="9E00A5"/>
              </a:gs>
            </a:gsLst>
            <a:lin ang="8400000" scaled="0"/>
          </a:gradFill>
        </p:spPr>
        <p:txBody>
          <a:bodyPr wrap="square" anchor="ctr">
            <a:noAutofit/>
          </a:bodyPr>
          <a:lstStyle>
            <a:lvl1pPr algn="ctr">
              <a:defRPr sz="1800"/>
            </a:lvl1pPr>
          </a:lstStyle>
          <a:p>
            <a:r>
              <a:rPr lang="fr-FR"/>
              <a:t>Image</a:t>
            </a:r>
          </a:p>
        </p:txBody>
      </p:sp>
      <p:sp>
        <p:nvSpPr>
          <p:cNvPr id="9" name="Picture Placeholder 2">
            <a:extLst>
              <a:ext uri="{FF2B5EF4-FFF2-40B4-BE49-F238E27FC236}">
                <a16:creationId xmlns:a16="http://schemas.microsoft.com/office/drawing/2014/main" id="{97855F16-624E-4283-B661-2A63FB8B4DEE}"/>
              </a:ext>
            </a:extLst>
          </p:cNvPr>
          <p:cNvSpPr>
            <a:spLocks noGrp="1"/>
          </p:cNvSpPr>
          <p:nvPr>
            <p:ph type="pic" sz="quarter" idx="13" hasCustomPrompt="1"/>
          </p:nvPr>
        </p:nvSpPr>
        <p:spPr>
          <a:xfrm>
            <a:off x="0" y="660400"/>
            <a:ext cx="2867025" cy="4216400"/>
          </a:xfrm>
        </p:spPr>
        <p:txBody>
          <a:bodyPr/>
          <a:lstStyle>
            <a:lvl1pPr>
              <a:defRPr b="1">
                <a:solidFill>
                  <a:srgbClr val="9E00A5"/>
                </a:solidFill>
              </a:defRPr>
            </a:lvl1pPr>
          </a:lstStyle>
          <a:p>
            <a:r>
              <a:rPr lang="fr-FR" err="1"/>
              <a:t>ico</a:t>
            </a:r>
            <a:endParaRPr lang="fr-FR"/>
          </a:p>
        </p:txBody>
      </p:sp>
      <p:pic>
        <p:nvPicPr>
          <p:cNvPr id="11" name="Picture 10">
            <a:extLst>
              <a:ext uri="{FF2B5EF4-FFF2-40B4-BE49-F238E27FC236}">
                <a16:creationId xmlns:a16="http://schemas.microsoft.com/office/drawing/2014/main" id="{CC482A9A-FAED-4749-BD0C-8413F70F59C1}"/>
              </a:ext>
            </a:extLst>
          </p:cNvPr>
          <p:cNvPicPr>
            <a:picLocks noChangeAspect="1"/>
          </p:cNvPicPr>
          <p:nvPr userDrawn="1"/>
        </p:nvPicPr>
        <p:blipFill>
          <a:blip r:embed="rId2"/>
          <a:stretch>
            <a:fillRect/>
          </a:stretch>
        </p:blipFill>
        <p:spPr>
          <a:xfrm>
            <a:off x="375351" y="4375111"/>
            <a:ext cx="5202978" cy="1818676"/>
          </a:xfrm>
          <a:prstGeom prst="rect">
            <a:avLst/>
          </a:prstGeom>
        </p:spPr>
      </p:pic>
      <p:sp>
        <p:nvSpPr>
          <p:cNvPr id="12" name="Text Placeholder 12">
            <a:extLst>
              <a:ext uri="{FF2B5EF4-FFF2-40B4-BE49-F238E27FC236}">
                <a16:creationId xmlns:a16="http://schemas.microsoft.com/office/drawing/2014/main" id="{ED541E9C-0FEC-4E81-8E46-8F551C1860A3}"/>
              </a:ext>
            </a:extLst>
          </p:cNvPr>
          <p:cNvSpPr>
            <a:spLocks noGrp="1"/>
          </p:cNvSpPr>
          <p:nvPr>
            <p:ph type="body" sz="quarter" idx="10" hasCustomPrompt="1"/>
          </p:nvPr>
        </p:nvSpPr>
        <p:spPr>
          <a:xfrm>
            <a:off x="410076" y="3867451"/>
            <a:ext cx="5943600" cy="714375"/>
          </a:xfrm>
        </p:spPr>
        <p:txBody>
          <a:bodyPr/>
          <a:lstStyle>
            <a:lvl1pPr>
              <a:defRPr/>
            </a:lvl1pPr>
          </a:lstStyle>
          <a:p>
            <a:pPr lvl="0"/>
            <a:r>
              <a:rPr lang="en-US" err="1"/>
              <a:t>Titre</a:t>
            </a:r>
            <a:r>
              <a:rPr lang="en-US"/>
              <a:t> sous-</a:t>
            </a:r>
            <a:r>
              <a:rPr lang="en-US" err="1"/>
              <a:t>partie</a:t>
            </a:r>
            <a:endParaRPr lang="fr-FR"/>
          </a:p>
        </p:txBody>
      </p:sp>
      <p:sp>
        <p:nvSpPr>
          <p:cNvPr id="15" name="TextBox 14">
            <a:extLst>
              <a:ext uri="{FF2B5EF4-FFF2-40B4-BE49-F238E27FC236}">
                <a16:creationId xmlns:a16="http://schemas.microsoft.com/office/drawing/2014/main" id="{776AF7FE-87AA-4A27-A8C1-BE63F03BE0DA}"/>
              </a:ext>
            </a:extLst>
          </p:cNvPr>
          <p:cNvSpPr txBox="1"/>
          <p:nvPr userDrawn="1"/>
        </p:nvSpPr>
        <p:spPr>
          <a:xfrm>
            <a:off x="437725" y="215497"/>
            <a:ext cx="2076876" cy="400110"/>
          </a:xfrm>
          <a:prstGeom prst="rect">
            <a:avLst/>
          </a:prstGeom>
          <a:noFill/>
        </p:spPr>
        <p:txBody>
          <a:bodyPr wrap="square" rtlCol="0">
            <a:spAutoFit/>
          </a:bodyPr>
          <a:lstStyle/>
          <a:p>
            <a:r>
              <a:rPr lang="fr-FR" sz="2000">
                <a:latin typeface="Century Gothic" panose="020B0502020202020204" pitchFamily="34" charset="0"/>
              </a:rPr>
              <a:t>www.eufonie.fr</a:t>
            </a:r>
          </a:p>
        </p:txBody>
      </p:sp>
      <p:sp>
        <p:nvSpPr>
          <p:cNvPr id="13" name="Picture Placeholder 14">
            <a:extLst>
              <a:ext uri="{FF2B5EF4-FFF2-40B4-BE49-F238E27FC236}">
                <a16:creationId xmlns:a16="http://schemas.microsoft.com/office/drawing/2014/main" id="{DEC376E6-B9CA-4DDD-9779-590939C4D279}"/>
              </a:ext>
            </a:extLst>
          </p:cNvPr>
          <p:cNvSpPr>
            <a:spLocks noGrp="1"/>
          </p:cNvSpPr>
          <p:nvPr>
            <p:ph type="pic" sz="quarter" idx="12" hasCustomPrompt="1"/>
          </p:nvPr>
        </p:nvSpPr>
        <p:spPr>
          <a:xfrm>
            <a:off x="438150" y="2603500"/>
            <a:ext cx="1073150" cy="1073150"/>
          </a:xfrm>
        </p:spPr>
        <p:txBody>
          <a:bodyPr>
            <a:normAutofit/>
          </a:bodyPr>
          <a:lstStyle>
            <a:lvl1pPr>
              <a:defRPr sz="2000" b="1">
                <a:solidFill>
                  <a:srgbClr val="9E00A5"/>
                </a:solidFill>
              </a:defRPr>
            </a:lvl1pPr>
          </a:lstStyle>
          <a:p>
            <a:r>
              <a:rPr lang="fr-FR" err="1"/>
              <a:t>Ico</a:t>
            </a:r>
            <a:endParaRPr lang="fr-FR"/>
          </a:p>
        </p:txBody>
      </p:sp>
    </p:spTree>
    <p:extLst>
      <p:ext uri="{BB962C8B-B14F-4D97-AF65-F5344CB8AC3E}">
        <p14:creationId xmlns:p14="http://schemas.microsoft.com/office/powerpoint/2010/main" val="908505588"/>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10B40D8-B68D-43DB-A576-FC55171F101B}"/>
              </a:ext>
            </a:extLst>
          </p:cNvPr>
          <p:cNvPicPr>
            <a:picLocks noChangeAspect="1"/>
          </p:cNvPicPr>
          <p:nvPr userDrawn="1"/>
        </p:nvPicPr>
        <p:blipFill>
          <a:blip r:embed="rId2"/>
          <a:stretch>
            <a:fillRect/>
          </a:stretch>
        </p:blipFill>
        <p:spPr>
          <a:xfrm>
            <a:off x="9887763" y="151646"/>
            <a:ext cx="1776338" cy="620910"/>
          </a:xfrm>
          <a:prstGeom prst="rect">
            <a:avLst/>
          </a:prstGeom>
        </p:spPr>
      </p:pic>
      <p:sp>
        <p:nvSpPr>
          <p:cNvPr id="11" name="Title 9">
            <a:extLst>
              <a:ext uri="{FF2B5EF4-FFF2-40B4-BE49-F238E27FC236}">
                <a16:creationId xmlns:a16="http://schemas.microsoft.com/office/drawing/2014/main" id="{7786AF3F-7261-4128-BC95-282C4E8FBD4B}"/>
              </a:ext>
            </a:extLst>
          </p:cNvPr>
          <p:cNvSpPr>
            <a:spLocks noGrp="1"/>
          </p:cNvSpPr>
          <p:nvPr>
            <p:ph type="title"/>
          </p:nvPr>
        </p:nvSpPr>
        <p:spPr>
          <a:xfrm>
            <a:off x="3467100" y="549381"/>
            <a:ext cx="5257800" cy="446350"/>
          </a:xfrm>
        </p:spPr>
        <p:txBody>
          <a:bodyPr>
            <a:normAutofit/>
          </a:bodyPr>
          <a:lstStyle>
            <a:lvl1pPr algn="ctr">
              <a:defRPr sz="2800">
                <a:gradFill>
                  <a:gsLst>
                    <a:gs pos="100000">
                      <a:srgbClr val="3163D8"/>
                    </a:gs>
                    <a:gs pos="0">
                      <a:schemeClr val="bg1"/>
                    </a:gs>
                  </a:gsLst>
                  <a:lin ang="2700000" scaled="0"/>
                </a:gradFill>
              </a:defRPr>
            </a:lvl1pPr>
          </a:lstStyle>
          <a:p>
            <a:r>
              <a:rPr lang="en-US"/>
              <a:t>Click to edit Master title style</a:t>
            </a:r>
            <a:endParaRPr lang="fr-FR"/>
          </a:p>
        </p:txBody>
      </p:sp>
      <p:sp>
        <p:nvSpPr>
          <p:cNvPr id="5" name="Text Placeholder 14">
            <a:extLst>
              <a:ext uri="{FF2B5EF4-FFF2-40B4-BE49-F238E27FC236}">
                <a16:creationId xmlns:a16="http://schemas.microsoft.com/office/drawing/2014/main" id="{DA7E7130-27ED-43CE-A354-98A1BCB73781}"/>
              </a:ext>
            </a:extLst>
          </p:cNvPr>
          <p:cNvSpPr>
            <a:spLocks noGrp="1"/>
          </p:cNvSpPr>
          <p:nvPr>
            <p:ph type="body" sz="quarter" idx="10" hasCustomPrompt="1"/>
          </p:nvPr>
        </p:nvSpPr>
        <p:spPr>
          <a:xfrm>
            <a:off x="1545336" y="1272723"/>
            <a:ext cx="9043416" cy="446350"/>
          </a:xfrm>
        </p:spPr>
        <p:txBody>
          <a:bodyPr>
            <a:noAutofit/>
          </a:bodyPr>
          <a:lstStyle>
            <a:lvl1pPr marL="0" indent="0" algn="ctr">
              <a:buNone/>
              <a:defRPr sz="1400" b="0">
                <a:solidFill>
                  <a:srgbClr val="21212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Tree>
    <p:extLst>
      <p:ext uri="{BB962C8B-B14F-4D97-AF65-F5344CB8AC3E}">
        <p14:creationId xmlns:p14="http://schemas.microsoft.com/office/powerpoint/2010/main" val="32950390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Blank">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10B40D8-B68D-43DB-A576-FC55171F101B}"/>
              </a:ext>
            </a:extLst>
          </p:cNvPr>
          <p:cNvPicPr>
            <a:picLocks noChangeAspect="1"/>
          </p:cNvPicPr>
          <p:nvPr userDrawn="1"/>
        </p:nvPicPr>
        <p:blipFill>
          <a:blip r:embed="rId2"/>
          <a:stretch>
            <a:fillRect/>
          </a:stretch>
        </p:blipFill>
        <p:spPr>
          <a:xfrm>
            <a:off x="9887763" y="151646"/>
            <a:ext cx="1776338" cy="620910"/>
          </a:xfrm>
          <a:prstGeom prst="rect">
            <a:avLst/>
          </a:prstGeom>
        </p:spPr>
      </p:pic>
    </p:spTree>
    <p:extLst>
      <p:ext uri="{BB962C8B-B14F-4D97-AF65-F5344CB8AC3E}">
        <p14:creationId xmlns:p14="http://schemas.microsoft.com/office/powerpoint/2010/main" val="23210329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8_Blank">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10B40D8-B68D-43DB-A576-FC55171F101B}"/>
              </a:ext>
            </a:extLst>
          </p:cNvPr>
          <p:cNvPicPr>
            <a:picLocks noChangeAspect="1"/>
          </p:cNvPicPr>
          <p:nvPr userDrawn="1"/>
        </p:nvPicPr>
        <p:blipFill>
          <a:blip r:embed="rId2"/>
          <a:stretch>
            <a:fillRect/>
          </a:stretch>
        </p:blipFill>
        <p:spPr>
          <a:xfrm>
            <a:off x="9887763" y="151646"/>
            <a:ext cx="1776338" cy="620910"/>
          </a:xfrm>
          <a:prstGeom prst="rect">
            <a:avLst/>
          </a:prstGeom>
        </p:spPr>
      </p:pic>
    </p:spTree>
    <p:extLst>
      <p:ext uri="{BB962C8B-B14F-4D97-AF65-F5344CB8AC3E}">
        <p14:creationId xmlns:p14="http://schemas.microsoft.com/office/powerpoint/2010/main" val="37472924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107_Title Slide" preserve="1" userDrawn="1">
  <p:cSld name="108_Title Slide">
    <p:spTree>
      <p:nvGrpSpPr>
        <p:cNvPr id="1" name="Shape 83"/>
        <p:cNvGrpSpPr/>
        <p:nvPr/>
      </p:nvGrpSpPr>
      <p:grpSpPr>
        <a:xfrm>
          <a:off x="0" y="0"/>
          <a:ext cx="0" cy="0"/>
          <a:chOff x="0" y="0"/>
          <a:chExt cx="0" cy="0"/>
        </a:xfrm>
      </p:grpSpPr>
      <p:sp>
        <p:nvSpPr>
          <p:cNvPr id="2" name="Rectangle 1">
            <a:extLst>
              <a:ext uri="{FF2B5EF4-FFF2-40B4-BE49-F238E27FC236}">
                <a16:creationId xmlns:a16="http://schemas.microsoft.com/office/drawing/2014/main" id="{729F9783-2F1B-4C5D-9BA0-CED250706BF2}"/>
              </a:ext>
            </a:extLst>
          </p:cNvPr>
          <p:cNvSpPr/>
          <p:nvPr userDrawn="1"/>
        </p:nvSpPr>
        <p:spPr>
          <a:xfrm>
            <a:off x="0" y="0"/>
            <a:ext cx="12192000" cy="6858000"/>
          </a:xfrm>
          <a:prstGeom prst="rect">
            <a:avLst/>
          </a:prstGeom>
          <a:gradFill>
            <a:gsLst>
              <a:gs pos="0">
                <a:srgbClr val="3163D8"/>
              </a:gs>
              <a:gs pos="78000">
                <a:srgbClr val="9E00A5"/>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fr-FR"/>
          </a:p>
        </p:txBody>
      </p:sp>
      <p:pic>
        <p:nvPicPr>
          <p:cNvPr id="11" name="Picture 10">
            <a:extLst>
              <a:ext uri="{FF2B5EF4-FFF2-40B4-BE49-F238E27FC236}">
                <a16:creationId xmlns:a16="http://schemas.microsoft.com/office/drawing/2014/main" id="{0A28C936-2D2E-4F83-976E-5DBA05377620}"/>
              </a:ext>
            </a:extLst>
          </p:cNvPr>
          <p:cNvPicPr>
            <a:picLocks noChangeAspect="1"/>
          </p:cNvPicPr>
          <p:nvPr userDrawn="1"/>
        </p:nvPicPr>
        <p:blipFill>
          <a:blip r:embed="rId2"/>
          <a:stretch>
            <a:fillRect/>
          </a:stretch>
        </p:blipFill>
        <p:spPr>
          <a:xfrm>
            <a:off x="9920368" y="253738"/>
            <a:ext cx="1776338" cy="403867"/>
          </a:xfrm>
          <a:prstGeom prst="rect">
            <a:avLst/>
          </a:prstGeom>
        </p:spPr>
      </p:pic>
    </p:spTree>
    <p:extLst>
      <p:ext uri="{BB962C8B-B14F-4D97-AF65-F5344CB8AC3E}">
        <p14:creationId xmlns:p14="http://schemas.microsoft.com/office/powerpoint/2010/main" val="1689481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79_Title Slide" preserve="1" userDrawn="1">
  <p:cSld name="80_Title Slide">
    <p:spTree>
      <p:nvGrpSpPr>
        <p:cNvPr id="1" name="Shape 82"/>
        <p:cNvGrpSpPr/>
        <p:nvPr/>
      </p:nvGrpSpPr>
      <p:grpSpPr>
        <a:xfrm>
          <a:off x="0" y="0"/>
          <a:ext cx="0" cy="0"/>
          <a:chOff x="0" y="0"/>
          <a:chExt cx="0" cy="0"/>
        </a:xfrm>
      </p:grpSpPr>
      <p:sp>
        <p:nvSpPr>
          <p:cNvPr id="30" name="Text Placeholder 14">
            <a:extLst>
              <a:ext uri="{FF2B5EF4-FFF2-40B4-BE49-F238E27FC236}">
                <a16:creationId xmlns:a16="http://schemas.microsoft.com/office/drawing/2014/main" id="{B0C22C9F-7488-41B2-806F-58377B9D9550}"/>
              </a:ext>
            </a:extLst>
          </p:cNvPr>
          <p:cNvSpPr>
            <a:spLocks noGrp="1"/>
          </p:cNvSpPr>
          <p:nvPr>
            <p:ph type="body" sz="quarter" idx="10" hasCustomPrompt="1"/>
          </p:nvPr>
        </p:nvSpPr>
        <p:spPr>
          <a:xfrm>
            <a:off x="2184022" y="836420"/>
            <a:ext cx="3132050" cy="620910"/>
          </a:xfrm>
        </p:spPr>
        <p:txBody>
          <a:bodyPr anchor="ctr">
            <a:noAutofit/>
          </a:bodyPr>
          <a:lstStyle>
            <a:lvl1pPr marL="0" indent="0">
              <a:buNone/>
              <a:defRPr sz="2000" b="1">
                <a:solidFill>
                  <a:srgbClr val="FFFFFF"/>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pic>
        <p:nvPicPr>
          <p:cNvPr id="12" name="Picture 11">
            <a:extLst>
              <a:ext uri="{FF2B5EF4-FFF2-40B4-BE49-F238E27FC236}">
                <a16:creationId xmlns:a16="http://schemas.microsoft.com/office/drawing/2014/main" id="{A7285E16-F37C-4271-9C0F-02A27C63BE28}"/>
              </a:ext>
            </a:extLst>
          </p:cNvPr>
          <p:cNvPicPr>
            <a:picLocks noChangeAspect="1"/>
          </p:cNvPicPr>
          <p:nvPr userDrawn="1"/>
        </p:nvPicPr>
        <p:blipFill>
          <a:blip r:embed="rId2"/>
          <a:stretch>
            <a:fillRect/>
          </a:stretch>
        </p:blipFill>
        <p:spPr>
          <a:xfrm>
            <a:off x="9887763" y="151646"/>
            <a:ext cx="1776338" cy="620910"/>
          </a:xfrm>
          <a:prstGeom prst="rect">
            <a:avLst/>
          </a:prstGeom>
        </p:spPr>
      </p:pic>
      <p:sp>
        <p:nvSpPr>
          <p:cNvPr id="172" name="Picture Placeholder 171">
            <a:extLst>
              <a:ext uri="{FF2B5EF4-FFF2-40B4-BE49-F238E27FC236}">
                <a16:creationId xmlns:a16="http://schemas.microsoft.com/office/drawing/2014/main" id="{C60958A4-1955-411B-BB50-1FF99B276819}"/>
              </a:ext>
            </a:extLst>
          </p:cNvPr>
          <p:cNvSpPr>
            <a:spLocks noGrp="1"/>
          </p:cNvSpPr>
          <p:nvPr>
            <p:ph type="pic" sz="quarter" idx="37" hasCustomPrompt="1"/>
          </p:nvPr>
        </p:nvSpPr>
        <p:spPr>
          <a:xfrm>
            <a:off x="7207250" y="2251107"/>
            <a:ext cx="4021138" cy="3165475"/>
          </a:xfrm>
        </p:spPr>
        <p:txBody>
          <a:bodyPr/>
          <a:lstStyle>
            <a:lvl1pPr>
              <a:defRPr/>
            </a:lvl1pPr>
          </a:lstStyle>
          <a:p>
            <a:r>
              <a:rPr lang="fr-FR"/>
              <a:t>Logo client</a:t>
            </a:r>
          </a:p>
        </p:txBody>
      </p:sp>
      <p:sp>
        <p:nvSpPr>
          <p:cNvPr id="38" name="Title 9">
            <a:extLst>
              <a:ext uri="{FF2B5EF4-FFF2-40B4-BE49-F238E27FC236}">
                <a16:creationId xmlns:a16="http://schemas.microsoft.com/office/drawing/2014/main" id="{CF41D30C-2674-46BD-BB02-1035C1010FC4}"/>
              </a:ext>
            </a:extLst>
          </p:cNvPr>
          <p:cNvSpPr>
            <a:spLocks noGrp="1"/>
          </p:cNvSpPr>
          <p:nvPr>
            <p:ph type="title"/>
          </p:nvPr>
        </p:nvSpPr>
        <p:spPr>
          <a:xfrm>
            <a:off x="6442438" y="1146875"/>
            <a:ext cx="5257800" cy="446350"/>
          </a:xfrm>
        </p:spPr>
        <p:txBody>
          <a:bodyPr>
            <a:normAutofit/>
          </a:bodyPr>
          <a:lstStyle>
            <a:lvl1pPr algn="ctr">
              <a:defRPr sz="2800">
                <a:gradFill>
                  <a:gsLst>
                    <a:gs pos="100000">
                      <a:srgbClr val="3163D8"/>
                    </a:gs>
                    <a:gs pos="0">
                      <a:schemeClr val="bg1"/>
                    </a:gs>
                  </a:gsLst>
                  <a:lin ang="2700000" scaled="0"/>
                </a:gradFill>
              </a:defRPr>
            </a:lvl1pPr>
          </a:lstStyle>
          <a:p>
            <a:r>
              <a:rPr lang="en-US"/>
              <a:t>Click to edit Master title style</a:t>
            </a:r>
            <a:endParaRPr lang="fr-FR"/>
          </a:p>
        </p:txBody>
      </p:sp>
      <p:sp>
        <p:nvSpPr>
          <p:cNvPr id="31" name="Text Placeholder 14">
            <a:extLst>
              <a:ext uri="{FF2B5EF4-FFF2-40B4-BE49-F238E27FC236}">
                <a16:creationId xmlns:a16="http://schemas.microsoft.com/office/drawing/2014/main" id="{B5B7A702-8B7E-49B6-8F28-F0CD19F3F00D}"/>
              </a:ext>
            </a:extLst>
          </p:cNvPr>
          <p:cNvSpPr>
            <a:spLocks noGrp="1"/>
          </p:cNvSpPr>
          <p:nvPr>
            <p:ph type="body" sz="quarter" idx="38" hasCustomPrompt="1"/>
          </p:nvPr>
        </p:nvSpPr>
        <p:spPr>
          <a:xfrm>
            <a:off x="1220440" y="1750919"/>
            <a:ext cx="3132050" cy="620910"/>
          </a:xfrm>
        </p:spPr>
        <p:txBody>
          <a:bodyPr anchor="ctr">
            <a:noAutofit/>
          </a:bodyPr>
          <a:lstStyle>
            <a:lvl1pPr marL="0" indent="0" algn="r">
              <a:buNone/>
              <a:defRPr sz="2000" b="1">
                <a:solidFill>
                  <a:srgbClr val="FFFFFF"/>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
        <p:nvSpPr>
          <p:cNvPr id="32" name="Text Placeholder 14">
            <a:extLst>
              <a:ext uri="{FF2B5EF4-FFF2-40B4-BE49-F238E27FC236}">
                <a16:creationId xmlns:a16="http://schemas.microsoft.com/office/drawing/2014/main" id="{3A004C06-9B89-4488-9242-5FBA6325B7CA}"/>
              </a:ext>
            </a:extLst>
          </p:cNvPr>
          <p:cNvSpPr>
            <a:spLocks noGrp="1"/>
          </p:cNvSpPr>
          <p:nvPr>
            <p:ph type="body" sz="quarter" idx="39" hasCustomPrompt="1"/>
          </p:nvPr>
        </p:nvSpPr>
        <p:spPr>
          <a:xfrm>
            <a:off x="2184022" y="2659293"/>
            <a:ext cx="3132050" cy="620910"/>
          </a:xfrm>
        </p:spPr>
        <p:txBody>
          <a:bodyPr anchor="ctr">
            <a:noAutofit/>
          </a:bodyPr>
          <a:lstStyle>
            <a:lvl1pPr marL="0" indent="0">
              <a:buNone/>
              <a:defRPr sz="2000" b="1">
                <a:solidFill>
                  <a:srgbClr val="FFFFFF"/>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
        <p:nvSpPr>
          <p:cNvPr id="33" name="Text Placeholder 14">
            <a:extLst>
              <a:ext uri="{FF2B5EF4-FFF2-40B4-BE49-F238E27FC236}">
                <a16:creationId xmlns:a16="http://schemas.microsoft.com/office/drawing/2014/main" id="{E8697D62-FBDF-4BBE-8A02-E4CEE8E4FF23}"/>
              </a:ext>
            </a:extLst>
          </p:cNvPr>
          <p:cNvSpPr>
            <a:spLocks noGrp="1"/>
          </p:cNvSpPr>
          <p:nvPr>
            <p:ph type="body" sz="quarter" idx="40" hasCustomPrompt="1"/>
          </p:nvPr>
        </p:nvSpPr>
        <p:spPr>
          <a:xfrm>
            <a:off x="2184022" y="4518656"/>
            <a:ext cx="3132050" cy="620910"/>
          </a:xfrm>
        </p:spPr>
        <p:txBody>
          <a:bodyPr anchor="ctr">
            <a:noAutofit/>
          </a:bodyPr>
          <a:lstStyle>
            <a:lvl1pPr marL="0" indent="0">
              <a:buNone/>
              <a:defRPr sz="2000" b="1">
                <a:solidFill>
                  <a:srgbClr val="FFFFFF"/>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
        <p:nvSpPr>
          <p:cNvPr id="34" name="Text Placeholder 14">
            <a:extLst>
              <a:ext uri="{FF2B5EF4-FFF2-40B4-BE49-F238E27FC236}">
                <a16:creationId xmlns:a16="http://schemas.microsoft.com/office/drawing/2014/main" id="{3A7F65C4-FF33-4C94-A083-D56F4D9495D0}"/>
              </a:ext>
            </a:extLst>
          </p:cNvPr>
          <p:cNvSpPr>
            <a:spLocks noGrp="1"/>
          </p:cNvSpPr>
          <p:nvPr>
            <p:ph type="body" sz="quarter" idx="41" hasCustomPrompt="1"/>
          </p:nvPr>
        </p:nvSpPr>
        <p:spPr>
          <a:xfrm>
            <a:off x="1220440" y="3578113"/>
            <a:ext cx="3132050" cy="620910"/>
          </a:xfrm>
        </p:spPr>
        <p:txBody>
          <a:bodyPr anchor="ctr">
            <a:noAutofit/>
          </a:bodyPr>
          <a:lstStyle>
            <a:lvl1pPr marL="0" indent="0" algn="r">
              <a:buNone/>
              <a:defRPr sz="2000" b="1">
                <a:solidFill>
                  <a:srgbClr val="FFFFFF"/>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
        <p:nvSpPr>
          <p:cNvPr id="35" name="Text Placeholder 14">
            <a:extLst>
              <a:ext uri="{FF2B5EF4-FFF2-40B4-BE49-F238E27FC236}">
                <a16:creationId xmlns:a16="http://schemas.microsoft.com/office/drawing/2014/main" id="{B8FC8385-622A-4C30-8510-2406E33A8E94}"/>
              </a:ext>
            </a:extLst>
          </p:cNvPr>
          <p:cNvSpPr>
            <a:spLocks noGrp="1"/>
          </p:cNvSpPr>
          <p:nvPr>
            <p:ph type="body" sz="quarter" idx="42" hasCustomPrompt="1"/>
          </p:nvPr>
        </p:nvSpPr>
        <p:spPr>
          <a:xfrm>
            <a:off x="1220440" y="5429292"/>
            <a:ext cx="3132050" cy="620910"/>
          </a:xfrm>
        </p:spPr>
        <p:txBody>
          <a:bodyPr anchor="ctr">
            <a:noAutofit/>
          </a:bodyPr>
          <a:lstStyle>
            <a:lvl1pPr marL="0" indent="0" algn="r">
              <a:buNone/>
              <a:defRPr sz="2000" b="1">
                <a:solidFill>
                  <a:srgbClr val="FFFFFF"/>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Tree>
    <p:extLst>
      <p:ext uri="{BB962C8B-B14F-4D97-AF65-F5344CB8AC3E}">
        <p14:creationId xmlns:p14="http://schemas.microsoft.com/office/powerpoint/2010/main" val="1214796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79_Title Slide" userDrawn="1">
  <p:cSld name="02">
    <p:spTree>
      <p:nvGrpSpPr>
        <p:cNvPr id="1" name="Shape 82"/>
        <p:cNvGrpSpPr/>
        <p:nvPr/>
      </p:nvGrpSpPr>
      <p:grpSpPr>
        <a:xfrm>
          <a:off x="0" y="0"/>
          <a:ext cx="0" cy="0"/>
          <a:chOff x="0" y="0"/>
          <a:chExt cx="0" cy="0"/>
        </a:xfrm>
      </p:grpSpPr>
      <p:pic>
        <p:nvPicPr>
          <p:cNvPr id="7" name="Picture 6">
            <a:extLst>
              <a:ext uri="{FF2B5EF4-FFF2-40B4-BE49-F238E27FC236}">
                <a16:creationId xmlns:a16="http://schemas.microsoft.com/office/drawing/2014/main" id="{E03135D4-EFB5-44FA-BF62-2D3C1B211CEE}"/>
              </a:ext>
            </a:extLst>
          </p:cNvPr>
          <p:cNvPicPr>
            <a:picLocks noChangeAspect="1"/>
          </p:cNvPicPr>
          <p:nvPr userDrawn="1"/>
        </p:nvPicPr>
        <p:blipFill>
          <a:blip r:embed="rId2"/>
          <a:stretch>
            <a:fillRect/>
          </a:stretch>
        </p:blipFill>
        <p:spPr>
          <a:xfrm>
            <a:off x="5367778" y="2700778"/>
            <a:ext cx="1456444" cy="1456444"/>
          </a:xfrm>
          <a:prstGeom prst="rect">
            <a:avLst/>
          </a:prstGeom>
        </p:spPr>
      </p:pic>
      <p:pic>
        <p:nvPicPr>
          <p:cNvPr id="12" name="Picture 11">
            <a:extLst>
              <a:ext uri="{FF2B5EF4-FFF2-40B4-BE49-F238E27FC236}">
                <a16:creationId xmlns:a16="http://schemas.microsoft.com/office/drawing/2014/main" id="{A7285E16-F37C-4271-9C0F-02A27C63BE28}"/>
              </a:ext>
            </a:extLst>
          </p:cNvPr>
          <p:cNvPicPr>
            <a:picLocks noChangeAspect="1"/>
          </p:cNvPicPr>
          <p:nvPr userDrawn="1"/>
        </p:nvPicPr>
        <p:blipFill>
          <a:blip r:embed="rId3"/>
          <a:stretch>
            <a:fillRect/>
          </a:stretch>
        </p:blipFill>
        <p:spPr>
          <a:xfrm>
            <a:off x="9887763" y="151646"/>
            <a:ext cx="1776338" cy="620910"/>
          </a:xfrm>
          <a:prstGeom prst="rect">
            <a:avLst/>
          </a:prstGeom>
        </p:spPr>
      </p:pic>
      <p:sp>
        <p:nvSpPr>
          <p:cNvPr id="16" name="Text Placeholder 15">
            <a:extLst>
              <a:ext uri="{FF2B5EF4-FFF2-40B4-BE49-F238E27FC236}">
                <a16:creationId xmlns:a16="http://schemas.microsoft.com/office/drawing/2014/main" id="{E01EA1CC-1F90-4DEE-B680-FDDCE00DFA5C}"/>
              </a:ext>
            </a:extLst>
          </p:cNvPr>
          <p:cNvSpPr>
            <a:spLocks noGrp="1"/>
          </p:cNvSpPr>
          <p:nvPr>
            <p:ph type="body" sz="quarter" idx="10" hasCustomPrompt="1"/>
          </p:nvPr>
        </p:nvSpPr>
        <p:spPr>
          <a:xfrm>
            <a:off x="1020224" y="1640742"/>
            <a:ext cx="4428469" cy="1206156"/>
          </a:xfr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800" b="0"/>
            </a:lvl1pPr>
            <a:lvl2pPr marL="457200" indent="0" algn="l">
              <a:buNone/>
              <a:defRPr/>
            </a:lvl2pPr>
            <a:lvl3pPr marL="914400" indent="0" algn="l">
              <a:buNone/>
              <a:defRPr/>
            </a:lvl3pPr>
            <a:lvl4pPr marL="1371600" indent="0" algn="l">
              <a:buNone/>
              <a:defRPr/>
            </a:lvl4pPr>
            <a:lvl5pPr marL="1828800" indent="0" algn="l">
              <a:buNone/>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Edit text</a:t>
            </a:r>
            <a:endParaRPr lang="fr-FR"/>
          </a:p>
        </p:txBody>
      </p:sp>
      <p:sp>
        <p:nvSpPr>
          <p:cNvPr id="17" name="Text Placeholder 15">
            <a:extLst>
              <a:ext uri="{FF2B5EF4-FFF2-40B4-BE49-F238E27FC236}">
                <a16:creationId xmlns:a16="http://schemas.microsoft.com/office/drawing/2014/main" id="{4A556D13-6BC7-422F-8FAE-7B6C07C1D3D6}"/>
              </a:ext>
            </a:extLst>
          </p:cNvPr>
          <p:cNvSpPr>
            <a:spLocks noGrp="1"/>
          </p:cNvSpPr>
          <p:nvPr>
            <p:ph type="body" sz="quarter" idx="11" hasCustomPrompt="1"/>
          </p:nvPr>
        </p:nvSpPr>
        <p:spPr>
          <a:xfrm>
            <a:off x="6733883" y="1682925"/>
            <a:ext cx="4494456" cy="1206156"/>
          </a:xfrm>
        </p:spPr>
        <p:txBody>
          <a:bodyPr>
            <a:normAutofit/>
          </a:bodyPr>
          <a:lstStyle>
            <a:lvl1pPr marL="0" indent="0" algn="l">
              <a:buNone/>
              <a:defRPr sz="1800" b="0"/>
            </a:lvl1pPr>
            <a:lvl2pPr marL="457200" indent="0" algn="l">
              <a:buNone/>
              <a:defRPr/>
            </a:lvl2pPr>
            <a:lvl3pPr marL="914400" indent="0" algn="l">
              <a:buNone/>
              <a:defRPr/>
            </a:lvl3pPr>
            <a:lvl4pPr marL="1371600" indent="0" algn="l">
              <a:buNone/>
              <a:defRPr/>
            </a:lvl4pPr>
            <a:lvl5pPr marL="1828800" indent="0" algn="l">
              <a:buNone/>
              <a:defRPr/>
            </a:lvl5pPr>
          </a:lstStyle>
          <a:p>
            <a:pPr lvl="0"/>
            <a:r>
              <a:rPr lang="en-US"/>
              <a:t>Edit text</a:t>
            </a:r>
            <a:endParaRPr lang="fr-FR"/>
          </a:p>
        </p:txBody>
      </p:sp>
      <p:sp>
        <p:nvSpPr>
          <p:cNvPr id="20" name="Text Placeholder 15">
            <a:extLst>
              <a:ext uri="{FF2B5EF4-FFF2-40B4-BE49-F238E27FC236}">
                <a16:creationId xmlns:a16="http://schemas.microsoft.com/office/drawing/2014/main" id="{49035EC0-A76B-4E8A-BB51-8921BF2F0EF9}"/>
              </a:ext>
            </a:extLst>
          </p:cNvPr>
          <p:cNvSpPr>
            <a:spLocks noGrp="1"/>
          </p:cNvSpPr>
          <p:nvPr>
            <p:ph type="body" sz="quarter" idx="12" hasCustomPrompt="1"/>
          </p:nvPr>
        </p:nvSpPr>
        <p:spPr>
          <a:xfrm>
            <a:off x="6755485" y="4034363"/>
            <a:ext cx="4494456" cy="1206156"/>
          </a:xfrm>
        </p:spPr>
        <p:txBody>
          <a:bodyPr>
            <a:normAutofit/>
          </a:bodyPr>
          <a:lstStyle>
            <a:lvl1pPr marL="0" indent="0" algn="l">
              <a:buNone/>
              <a:defRPr sz="1800" b="0"/>
            </a:lvl1pPr>
            <a:lvl2pPr marL="457200" indent="0" algn="l">
              <a:buNone/>
              <a:defRPr/>
            </a:lvl2pPr>
            <a:lvl3pPr marL="914400" indent="0" algn="l">
              <a:buNone/>
              <a:defRPr/>
            </a:lvl3pPr>
            <a:lvl4pPr marL="1371600" indent="0" algn="l">
              <a:buNone/>
              <a:defRPr/>
            </a:lvl4pPr>
            <a:lvl5pPr marL="1828800" indent="0" algn="l">
              <a:buNone/>
              <a:defRPr/>
            </a:lvl5pPr>
          </a:lstStyle>
          <a:p>
            <a:pPr lvl="0"/>
            <a:r>
              <a:rPr lang="en-US"/>
              <a:t>Edit text</a:t>
            </a:r>
            <a:endParaRPr lang="fr-FR"/>
          </a:p>
        </p:txBody>
      </p:sp>
      <p:sp>
        <p:nvSpPr>
          <p:cNvPr id="21" name="Text Placeholder 15">
            <a:extLst>
              <a:ext uri="{FF2B5EF4-FFF2-40B4-BE49-F238E27FC236}">
                <a16:creationId xmlns:a16="http://schemas.microsoft.com/office/drawing/2014/main" id="{3AD65C44-2B84-4615-AB4A-944A75B69541}"/>
              </a:ext>
            </a:extLst>
          </p:cNvPr>
          <p:cNvSpPr>
            <a:spLocks noGrp="1"/>
          </p:cNvSpPr>
          <p:nvPr>
            <p:ph type="body" sz="quarter" idx="13" hasCustomPrompt="1"/>
          </p:nvPr>
        </p:nvSpPr>
        <p:spPr>
          <a:xfrm>
            <a:off x="1068927" y="4083856"/>
            <a:ext cx="4428469" cy="1206156"/>
          </a:xfrm>
        </p:spPr>
        <p:txBody>
          <a:bodyPr>
            <a:normAutofit/>
          </a:bodyPr>
          <a:lstStyle>
            <a:lvl1pPr marL="0" indent="0" algn="l">
              <a:buNone/>
              <a:defRPr sz="1800" b="0"/>
            </a:lvl1pPr>
            <a:lvl2pPr marL="457200" indent="0" algn="l">
              <a:buNone/>
              <a:defRPr/>
            </a:lvl2pPr>
            <a:lvl3pPr marL="914400" indent="0" algn="l">
              <a:buNone/>
              <a:defRPr/>
            </a:lvl3pPr>
            <a:lvl4pPr marL="1371600" indent="0" algn="l">
              <a:buNone/>
              <a:defRPr/>
            </a:lvl4pPr>
            <a:lvl5pPr marL="1828800" indent="0" algn="l">
              <a:buNone/>
              <a:defRPr/>
            </a:lvl5pPr>
          </a:lstStyle>
          <a:p>
            <a:pPr lvl="0"/>
            <a:r>
              <a:rPr lang="en-US"/>
              <a:t>Edit text</a:t>
            </a:r>
            <a:endParaRPr lang="fr-FR"/>
          </a:p>
        </p:txBody>
      </p:sp>
      <p:sp>
        <p:nvSpPr>
          <p:cNvPr id="30" name="Text Placeholder 15">
            <a:extLst>
              <a:ext uri="{FF2B5EF4-FFF2-40B4-BE49-F238E27FC236}">
                <a16:creationId xmlns:a16="http://schemas.microsoft.com/office/drawing/2014/main" id="{8885214B-0B7C-460B-B97F-D08AEEAE00B0}"/>
              </a:ext>
            </a:extLst>
          </p:cNvPr>
          <p:cNvSpPr>
            <a:spLocks noGrp="1"/>
          </p:cNvSpPr>
          <p:nvPr>
            <p:ph type="body" sz="quarter" idx="14" hasCustomPrompt="1"/>
          </p:nvPr>
        </p:nvSpPr>
        <p:spPr>
          <a:xfrm>
            <a:off x="3038474" y="5800287"/>
            <a:ext cx="7115176" cy="823309"/>
          </a:xfrm>
        </p:spPr>
        <p:txBody>
          <a:bodyPr>
            <a:normAutofit/>
          </a:bodyPr>
          <a:lstStyle>
            <a:lvl1pPr marL="0" indent="0" algn="ctr">
              <a:buNone/>
              <a:defRPr sz="1800" b="0"/>
            </a:lvl1pPr>
            <a:lvl2pPr marL="457200" indent="0" algn="l">
              <a:buNone/>
              <a:defRPr/>
            </a:lvl2pPr>
            <a:lvl3pPr marL="914400" indent="0" algn="l">
              <a:buNone/>
              <a:defRPr/>
            </a:lvl3pPr>
            <a:lvl4pPr marL="1371600" indent="0" algn="l">
              <a:buNone/>
              <a:defRPr/>
            </a:lvl4pPr>
            <a:lvl5pPr marL="1828800" indent="0" algn="l">
              <a:buNone/>
              <a:defRPr/>
            </a:lvl5pPr>
          </a:lstStyle>
          <a:p>
            <a:pPr lvl="0"/>
            <a:r>
              <a:rPr lang="en-US"/>
              <a:t>Edit text</a:t>
            </a:r>
            <a:endParaRPr lang="fr-FR"/>
          </a:p>
        </p:txBody>
      </p:sp>
      <p:pic>
        <p:nvPicPr>
          <p:cNvPr id="32" name="Picture 31">
            <a:extLst>
              <a:ext uri="{FF2B5EF4-FFF2-40B4-BE49-F238E27FC236}">
                <a16:creationId xmlns:a16="http://schemas.microsoft.com/office/drawing/2014/main" id="{038ED135-A6FE-4399-BB31-16982B313985}"/>
              </a:ext>
            </a:extLst>
          </p:cNvPr>
          <p:cNvPicPr>
            <a:picLocks noChangeAspect="1"/>
          </p:cNvPicPr>
          <p:nvPr userDrawn="1"/>
        </p:nvPicPr>
        <p:blipFill>
          <a:blip r:embed="rId4"/>
          <a:stretch>
            <a:fillRect/>
          </a:stretch>
        </p:blipFill>
        <p:spPr>
          <a:xfrm>
            <a:off x="1824260" y="5518794"/>
            <a:ext cx="997183" cy="913587"/>
          </a:xfrm>
          <a:prstGeom prst="rect">
            <a:avLst/>
          </a:prstGeom>
        </p:spPr>
      </p:pic>
      <p:sp>
        <p:nvSpPr>
          <p:cNvPr id="3" name="Picture Placeholder 2">
            <a:extLst>
              <a:ext uri="{FF2B5EF4-FFF2-40B4-BE49-F238E27FC236}">
                <a16:creationId xmlns:a16="http://schemas.microsoft.com/office/drawing/2014/main" id="{548E5A54-F4B4-44AC-BF89-46DCE0EAF7A9}"/>
              </a:ext>
            </a:extLst>
          </p:cNvPr>
          <p:cNvSpPr>
            <a:spLocks noGrp="1"/>
          </p:cNvSpPr>
          <p:nvPr>
            <p:ph type="pic" sz="quarter" idx="15" hasCustomPrompt="1"/>
          </p:nvPr>
        </p:nvSpPr>
        <p:spPr>
          <a:xfrm>
            <a:off x="2852155" y="549948"/>
            <a:ext cx="862012" cy="862012"/>
          </a:xfrm>
        </p:spPr>
        <p:txBody>
          <a:bodyPr>
            <a:normAutofit/>
          </a:bodyPr>
          <a:lstStyle>
            <a:lvl1pPr>
              <a:defRPr sz="1400">
                <a:solidFill>
                  <a:srgbClr val="9E00A5"/>
                </a:solidFill>
              </a:defRPr>
            </a:lvl1pPr>
          </a:lstStyle>
          <a:p>
            <a:r>
              <a:rPr lang="fr-FR" err="1"/>
              <a:t>ico</a:t>
            </a:r>
            <a:endParaRPr lang="fr-FR"/>
          </a:p>
        </p:txBody>
      </p:sp>
      <p:sp>
        <p:nvSpPr>
          <p:cNvPr id="13" name="Picture Placeholder 2">
            <a:extLst>
              <a:ext uri="{FF2B5EF4-FFF2-40B4-BE49-F238E27FC236}">
                <a16:creationId xmlns:a16="http://schemas.microsoft.com/office/drawing/2014/main" id="{07B5760C-82B9-4FFE-8D2E-5DCE9AF44D27}"/>
              </a:ext>
            </a:extLst>
          </p:cNvPr>
          <p:cNvSpPr>
            <a:spLocks noGrp="1"/>
          </p:cNvSpPr>
          <p:nvPr>
            <p:ph type="pic" sz="quarter" idx="16" hasCustomPrompt="1"/>
          </p:nvPr>
        </p:nvSpPr>
        <p:spPr>
          <a:xfrm>
            <a:off x="8550105" y="549948"/>
            <a:ext cx="862012" cy="862012"/>
          </a:xfrm>
        </p:spPr>
        <p:txBody>
          <a:bodyPr>
            <a:normAutofit/>
          </a:bodyPr>
          <a:lstStyle>
            <a:lvl1pPr>
              <a:defRPr sz="1400">
                <a:solidFill>
                  <a:srgbClr val="9E00A5"/>
                </a:solidFill>
              </a:defRPr>
            </a:lvl1pPr>
          </a:lstStyle>
          <a:p>
            <a:r>
              <a:rPr lang="fr-FR" err="1"/>
              <a:t>ico</a:t>
            </a:r>
            <a:endParaRPr lang="fr-FR"/>
          </a:p>
        </p:txBody>
      </p:sp>
      <p:sp>
        <p:nvSpPr>
          <p:cNvPr id="14" name="Picture Placeholder 2">
            <a:extLst>
              <a:ext uri="{FF2B5EF4-FFF2-40B4-BE49-F238E27FC236}">
                <a16:creationId xmlns:a16="http://schemas.microsoft.com/office/drawing/2014/main" id="{5FC5555A-3B44-41C1-8C49-595D0B5F6D41}"/>
              </a:ext>
            </a:extLst>
          </p:cNvPr>
          <p:cNvSpPr>
            <a:spLocks noGrp="1"/>
          </p:cNvSpPr>
          <p:nvPr>
            <p:ph type="pic" sz="quarter" idx="17" hasCustomPrompt="1"/>
          </p:nvPr>
        </p:nvSpPr>
        <p:spPr>
          <a:xfrm>
            <a:off x="2852155" y="3017843"/>
            <a:ext cx="862012" cy="862012"/>
          </a:xfrm>
        </p:spPr>
        <p:txBody>
          <a:bodyPr>
            <a:normAutofit/>
          </a:bodyPr>
          <a:lstStyle>
            <a:lvl1pPr>
              <a:defRPr sz="1400">
                <a:solidFill>
                  <a:srgbClr val="9E00A5"/>
                </a:solidFill>
              </a:defRPr>
            </a:lvl1pPr>
          </a:lstStyle>
          <a:p>
            <a:r>
              <a:rPr lang="fr-FR" err="1"/>
              <a:t>ico</a:t>
            </a:r>
            <a:endParaRPr lang="fr-FR"/>
          </a:p>
        </p:txBody>
      </p:sp>
      <p:sp>
        <p:nvSpPr>
          <p:cNvPr id="15" name="Picture Placeholder 2">
            <a:extLst>
              <a:ext uri="{FF2B5EF4-FFF2-40B4-BE49-F238E27FC236}">
                <a16:creationId xmlns:a16="http://schemas.microsoft.com/office/drawing/2014/main" id="{B4A4FFD1-2C77-4E41-B12D-C532E1BDCA0B}"/>
              </a:ext>
            </a:extLst>
          </p:cNvPr>
          <p:cNvSpPr>
            <a:spLocks noGrp="1"/>
          </p:cNvSpPr>
          <p:nvPr>
            <p:ph type="pic" sz="quarter" idx="18" hasCustomPrompt="1"/>
          </p:nvPr>
        </p:nvSpPr>
        <p:spPr>
          <a:xfrm>
            <a:off x="8550105" y="3017843"/>
            <a:ext cx="862012" cy="862012"/>
          </a:xfrm>
        </p:spPr>
        <p:txBody>
          <a:bodyPr>
            <a:normAutofit/>
          </a:bodyPr>
          <a:lstStyle>
            <a:lvl1pPr>
              <a:defRPr sz="1400">
                <a:solidFill>
                  <a:srgbClr val="9E00A5"/>
                </a:solidFill>
              </a:defRPr>
            </a:lvl1pPr>
          </a:lstStyle>
          <a:p>
            <a:r>
              <a:rPr lang="fr-FR" err="1"/>
              <a:t>ico</a:t>
            </a:r>
            <a:endParaRPr lang="fr-FR"/>
          </a:p>
        </p:txBody>
      </p:sp>
    </p:spTree>
    <p:extLst>
      <p:ext uri="{BB962C8B-B14F-4D97-AF65-F5344CB8AC3E}">
        <p14:creationId xmlns:p14="http://schemas.microsoft.com/office/powerpoint/2010/main" val="2412401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79_Title Slide" preserve="1" userDrawn="1">
  <p:cSld name="03">
    <p:spTree>
      <p:nvGrpSpPr>
        <p:cNvPr id="1" name="Shape 82"/>
        <p:cNvGrpSpPr/>
        <p:nvPr/>
      </p:nvGrpSpPr>
      <p:grpSpPr>
        <a:xfrm>
          <a:off x="0" y="0"/>
          <a:ext cx="0" cy="0"/>
          <a:chOff x="0" y="0"/>
          <a:chExt cx="0" cy="0"/>
        </a:xfrm>
      </p:grpSpPr>
      <p:pic>
        <p:nvPicPr>
          <p:cNvPr id="12" name="Picture 11">
            <a:extLst>
              <a:ext uri="{FF2B5EF4-FFF2-40B4-BE49-F238E27FC236}">
                <a16:creationId xmlns:a16="http://schemas.microsoft.com/office/drawing/2014/main" id="{A7285E16-F37C-4271-9C0F-02A27C63BE28}"/>
              </a:ext>
            </a:extLst>
          </p:cNvPr>
          <p:cNvPicPr>
            <a:picLocks noChangeAspect="1"/>
          </p:cNvPicPr>
          <p:nvPr userDrawn="1"/>
        </p:nvPicPr>
        <p:blipFill>
          <a:blip r:embed="rId2"/>
          <a:stretch>
            <a:fillRect/>
          </a:stretch>
        </p:blipFill>
        <p:spPr>
          <a:xfrm>
            <a:off x="9887763" y="151646"/>
            <a:ext cx="1776338" cy="620910"/>
          </a:xfrm>
          <a:prstGeom prst="rect">
            <a:avLst/>
          </a:prstGeom>
        </p:spPr>
      </p:pic>
      <p:sp>
        <p:nvSpPr>
          <p:cNvPr id="16" name="Picture Placeholder 15">
            <a:extLst>
              <a:ext uri="{FF2B5EF4-FFF2-40B4-BE49-F238E27FC236}">
                <a16:creationId xmlns:a16="http://schemas.microsoft.com/office/drawing/2014/main" id="{B92F3B87-DCB8-4D7B-9E21-2286060446A0}"/>
              </a:ext>
            </a:extLst>
          </p:cNvPr>
          <p:cNvSpPr>
            <a:spLocks noGrp="1" noChangeAspect="1"/>
          </p:cNvSpPr>
          <p:nvPr>
            <p:ph type="pic" sz="quarter" idx="10"/>
          </p:nvPr>
        </p:nvSpPr>
        <p:spPr>
          <a:xfrm>
            <a:off x="7777113" y="2130459"/>
            <a:ext cx="3886988" cy="3930976"/>
          </a:xfrm>
          <a:prstGeom prst="roundRect">
            <a:avLst>
              <a:gd name="adj" fmla="val 8825"/>
            </a:avLst>
          </a:prstGeom>
          <a:gradFill>
            <a:gsLst>
              <a:gs pos="100000">
                <a:srgbClr val="3163D8"/>
              </a:gs>
              <a:gs pos="0">
                <a:srgbClr val="9E00A5"/>
              </a:gs>
            </a:gsLst>
            <a:lin ang="9120000" scaled="0"/>
          </a:gradFill>
          <a:ln>
            <a:noFill/>
          </a:ln>
        </p:spPr>
        <p:style>
          <a:lnRef idx="2">
            <a:schemeClr val="accent3"/>
          </a:lnRef>
          <a:fillRef idx="1">
            <a:schemeClr val="lt1"/>
          </a:fillRef>
          <a:effectRef idx="0">
            <a:schemeClr val="accent3"/>
          </a:effectRef>
          <a:fontRef idx="minor">
            <a:schemeClr val="dk1"/>
          </a:fontRef>
        </p:style>
        <p:txBody>
          <a:bodyPr/>
          <a:lstStyle>
            <a:lvl1pPr>
              <a:defRPr>
                <a:solidFill>
                  <a:srgbClr val="FFFFFF"/>
                </a:solidFill>
              </a:defRPr>
            </a:lvl1pPr>
          </a:lstStyle>
          <a:p>
            <a:endParaRPr lang="fr-FR"/>
          </a:p>
        </p:txBody>
      </p:sp>
      <p:sp>
        <p:nvSpPr>
          <p:cNvPr id="26" name="Text Placeholder 25">
            <a:extLst>
              <a:ext uri="{FF2B5EF4-FFF2-40B4-BE49-F238E27FC236}">
                <a16:creationId xmlns:a16="http://schemas.microsoft.com/office/drawing/2014/main" id="{D83801DB-7D8F-446F-AF3D-A52F6AF07D5E}"/>
              </a:ext>
            </a:extLst>
          </p:cNvPr>
          <p:cNvSpPr>
            <a:spLocks noGrp="1"/>
          </p:cNvSpPr>
          <p:nvPr>
            <p:ph type="body" sz="quarter" idx="11" hasCustomPrompt="1"/>
          </p:nvPr>
        </p:nvSpPr>
        <p:spPr>
          <a:xfrm>
            <a:off x="528638" y="1733550"/>
            <a:ext cx="5853112" cy="2581275"/>
          </a:xfrm>
        </p:spPr>
        <p:txBody>
          <a:bodyPr>
            <a:normAutofit/>
          </a:bodyPr>
          <a:lstStyle>
            <a:lvl1pPr>
              <a:defRPr sz="1600" b="0"/>
            </a:lvl1pPr>
          </a:lstStyle>
          <a:p>
            <a:pPr lvl="0"/>
            <a:r>
              <a:rPr lang="en-US"/>
              <a:t>Edit text styles</a:t>
            </a:r>
            <a:endParaRPr lang="fr-FR"/>
          </a:p>
        </p:txBody>
      </p:sp>
      <p:sp>
        <p:nvSpPr>
          <p:cNvPr id="28" name="Text Placeholder 25">
            <a:extLst>
              <a:ext uri="{FF2B5EF4-FFF2-40B4-BE49-F238E27FC236}">
                <a16:creationId xmlns:a16="http://schemas.microsoft.com/office/drawing/2014/main" id="{53CBE2F8-0801-4D07-A2B0-410675931999}"/>
              </a:ext>
            </a:extLst>
          </p:cNvPr>
          <p:cNvSpPr>
            <a:spLocks noGrp="1"/>
          </p:cNvSpPr>
          <p:nvPr>
            <p:ph type="body" sz="quarter" idx="12" hasCustomPrompt="1"/>
          </p:nvPr>
        </p:nvSpPr>
        <p:spPr>
          <a:xfrm>
            <a:off x="1126310" y="5191126"/>
            <a:ext cx="2050280" cy="295274"/>
          </a:xfrm>
        </p:spPr>
        <p:txBody>
          <a:bodyPr>
            <a:normAutofit/>
          </a:bodyPr>
          <a:lstStyle>
            <a:lvl1pPr>
              <a:defRPr sz="1600" b="1">
                <a:solidFill>
                  <a:srgbClr val="9E00A5"/>
                </a:solidFill>
              </a:defRPr>
            </a:lvl1pPr>
          </a:lstStyle>
          <a:p>
            <a:pPr lvl="0"/>
            <a:r>
              <a:rPr lang="en-US"/>
              <a:t>Edit text styles</a:t>
            </a:r>
            <a:endParaRPr lang="fr-FR"/>
          </a:p>
        </p:txBody>
      </p:sp>
      <p:sp>
        <p:nvSpPr>
          <p:cNvPr id="29" name="Text Placeholder 25">
            <a:extLst>
              <a:ext uri="{FF2B5EF4-FFF2-40B4-BE49-F238E27FC236}">
                <a16:creationId xmlns:a16="http://schemas.microsoft.com/office/drawing/2014/main" id="{91162261-ACAB-4596-9094-F4C34FC55482}"/>
              </a:ext>
            </a:extLst>
          </p:cNvPr>
          <p:cNvSpPr>
            <a:spLocks noGrp="1"/>
          </p:cNvSpPr>
          <p:nvPr>
            <p:ph type="body" sz="quarter" idx="13" hasCustomPrompt="1"/>
          </p:nvPr>
        </p:nvSpPr>
        <p:spPr>
          <a:xfrm>
            <a:off x="3874271" y="5191126"/>
            <a:ext cx="2050280" cy="295274"/>
          </a:xfrm>
        </p:spPr>
        <p:txBody>
          <a:bodyPr>
            <a:normAutofit/>
          </a:bodyPr>
          <a:lstStyle>
            <a:lvl1pPr>
              <a:defRPr sz="1600" b="1">
                <a:solidFill>
                  <a:srgbClr val="9E00A5"/>
                </a:solidFill>
              </a:defRPr>
            </a:lvl1pPr>
          </a:lstStyle>
          <a:p>
            <a:pPr lvl="0"/>
            <a:r>
              <a:rPr lang="en-US"/>
              <a:t>Edit text styles</a:t>
            </a:r>
            <a:endParaRPr lang="fr-FR"/>
          </a:p>
        </p:txBody>
      </p:sp>
      <p:sp>
        <p:nvSpPr>
          <p:cNvPr id="30" name="Text Placeholder 25">
            <a:extLst>
              <a:ext uri="{FF2B5EF4-FFF2-40B4-BE49-F238E27FC236}">
                <a16:creationId xmlns:a16="http://schemas.microsoft.com/office/drawing/2014/main" id="{6A5403F9-5344-44FC-A022-087F3E58E716}"/>
              </a:ext>
            </a:extLst>
          </p:cNvPr>
          <p:cNvSpPr>
            <a:spLocks noGrp="1"/>
          </p:cNvSpPr>
          <p:nvPr>
            <p:ph type="body" sz="quarter" idx="14" hasCustomPrompt="1"/>
          </p:nvPr>
        </p:nvSpPr>
        <p:spPr>
          <a:xfrm>
            <a:off x="1126310" y="5666984"/>
            <a:ext cx="2050280" cy="295274"/>
          </a:xfrm>
        </p:spPr>
        <p:txBody>
          <a:bodyPr>
            <a:normAutofit/>
          </a:bodyPr>
          <a:lstStyle>
            <a:lvl1pPr>
              <a:defRPr sz="1600" b="1">
                <a:solidFill>
                  <a:srgbClr val="9E00A5"/>
                </a:solidFill>
              </a:defRPr>
            </a:lvl1pPr>
          </a:lstStyle>
          <a:p>
            <a:pPr lvl="0"/>
            <a:r>
              <a:rPr lang="en-US"/>
              <a:t>Edit text styles</a:t>
            </a:r>
            <a:endParaRPr lang="fr-FR"/>
          </a:p>
        </p:txBody>
      </p:sp>
      <p:sp>
        <p:nvSpPr>
          <p:cNvPr id="31" name="Text Placeholder 25">
            <a:extLst>
              <a:ext uri="{FF2B5EF4-FFF2-40B4-BE49-F238E27FC236}">
                <a16:creationId xmlns:a16="http://schemas.microsoft.com/office/drawing/2014/main" id="{2CC92F90-3393-4C38-A0B5-9D37A92E3C0C}"/>
              </a:ext>
            </a:extLst>
          </p:cNvPr>
          <p:cNvSpPr>
            <a:spLocks noGrp="1"/>
          </p:cNvSpPr>
          <p:nvPr>
            <p:ph type="body" sz="quarter" idx="15" hasCustomPrompt="1"/>
          </p:nvPr>
        </p:nvSpPr>
        <p:spPr>
          <a:xfrm>
            <a:off x="3874271" y="5666984"/>
            <a:ext cx="2050280" cy="295274"/>
          </a:xfrm>
        </p:spPr>
        <p:txBody>
          <a:bodyPr>
            <a:normAutofit/>
          </a:bodyPr>
          <a:lstStyle>
            <a:lvl1pPr>
              <a:defRPr sz="1600" b="1">
                <a:solidFill>
                  <a:srgbClr val="9E00A5"/>
                </a:solidFill>
              </a:defRPr>
            </a:lvl1pPr>
          </a:lstStyle>
          <a:p>
            <a:pPr lvl="0"/>
            <a:r>
              <a:rPr lang="en-US"/>
              <a:t>Edit text styles</a:t>
            </a:r>
            <a:endParaRPr lang="fr-FR"/>
          </a:p>
        </p:txBody>
      </p:sp>
      <p:sp>
        <p:nvSpPr>
          <p:cNvPr id="11" name="Title 9">
            <a:extLst>
              <a:ext uri="{FF2B5EF4-FFF2-40B4-BE49-F238E27FC236}">
                <a16:creationId xmlns:a16="http://schemas.microsoft.com/office/drawing/2014/main" id="{3C4734DD-C694-4255-9DFC-EA652EA03014}"/>
              </a:ext>
            </a:extLst>
          </p:cNvPr>
          <p:cNvSpPr>
            <a:spLocks noGrp="1"/>
          </p:cNvSpPr>
          <p:nvPr>
            <p:ph type="title"/>
          </p:nvPr>
        </p:nvSpPr>
        <p:spPr>
          <a:xfrm>
            <a:off x="3467100" y="549381"/>
            <a:ext cx="5257800" cy="446350"/>
          </a:xfrm>
        </p:spPr>
        <p:txBody>
          <a:bodyPr>
            <a:normAutofit/>
          </a:bodyPr>
          <a:lstStyle>
            <a:lvl1pPr algn="ctr">
              <a:defRPr sz="2800">
                <a:gradFill>
                  <a:gsLst>
                    <a:gs pos="100000">
                      <a:srgbClr val="3163D8"/>
                    </a:gs>
                    <a:gs pos="0">
                      <a:schemeClr val="bg1"/>
                    </a:gs>
                  </a:gsLst>
                  <a:lin ang="2700000" scaled="0"/>
                </a:gradFill>
              </a:defRPr>
            </a:lvl1pPr>
          </a:lstStyle>
          <a:p>
            <a:r>
              <a:rPr lang="en-US"/>
              <a:t>Click to edit Master title style</a:t>
            </a:r>
            <a:endParaRPr lang="fr-FR"/>
          </a:p>
        </p:txBody>
      </p:sp>
      <p:sp>
        <p:nvSpPr>
          <p:cNvPr id="3" name="Picture Placeholder 2">
            <a:extLst>
              <a:ext uri="{FF2B5EF4-FFF2-40B4-BE49-F238E27FC236}">
                <a16:creationId xmlns:a16="http://schemas.microsoft.com/office/drawing/2014/main" id="{68CEC4BD-A342-4AB1-B5DD-C4F1F37D43F3}"/>
              </a:ext>
            </a:extLst>
          </p:cNvPr>
          <p:cNvSpPr>
            <a:spLocks noGrp="1"/>
          </p:cNvSpPr>
          <p:nvPr>
            <p:ph type="pic" sz="quarter" idx="16" hasCustomPrompt="1"/>
          </p:nvPr>
        </p:nvSpPr>
        <p:spPr>
          <a:xfrm>
            <a:off x="736600" y="5191126"/>
            <a:ext cx="273051" cy="295276"/>
          </a:xfrm>
        </p:spPr>
        <p:txBody>
          <a:bodyPr>
            <a:noAutofit/>
          </a:bodyPr>
          <a:lstStyle>
            <a:lvl1pPr>
              <a:defRPr sz="400">
                <a:solidFill>
                  <a:srgbClr val="9E00A5"/>
                </a:solidFill>
              </a:defRPr>
            </a:lvl1pPr>
          </a:lstStyle>
          <a:p>
            <a:r>
              <a:rPr lang="fr-FR" err="1"/>
              <a:t>Ico</a:t>
            </a:r>
            <a:endParaRPr lang="fr-FR"/>
          </a:p>
        </p:txBody>
      </p:sp>
      <p:sp>
        <p:nvSpPr>
          <p:cNvPr id="14" name="Picture Placeholder 2">
            <a:extLst>
              <a:ext uri="{FF2B5EF4-FFF2-40B4-BE49-F238E27FC236}">
                <a16:creationId xmlns:a16="http://schemas.microsoft.com/office/drawing/2014/main" id="{E597C94F-D147-4015-9544-BA92B2EE3C10}"/>
              </a:ext>
            </a:extLst>
          </p:cNvPr>
          <p:cNvSpPr>
            <a:spLocks noGrp="1"/>
          </p:cNvSpPr>
          <p:nvPr>
            <p:ph type="pic" sz="quarter" idx="17" hasCustomPrompt="1"/>
          </p:nvPr>
        </p:nvSpPr>
        <p:spPr>
          <a:xfrm>
            <a:off x="3467100" y="5191124"/>
            <a:ext cx="273051" cy="295276"/>
          </a:xfrm>
          <a:noFill/>
        </p:spPr>
        <p:txBody>
          <a:bodyPr>
            <a:noAutofit/>
          </a:bodyPr>
          <a:lstStyle>
            <a:lvl1pPr>
              <a:defRPr sz="400">
                <a:solidFill>
                  <a:srgbClr val="9E00A5"/>
                </a:solidFill>
              </a:defRPr>
            </a:lvl1pPr>
          </a:lstStyle>
          <a:p>
            <a:r>
              <a:rPr lang="fr-FR" err="1"/>
              <a:t>Ico</a:t>
            </a:r>
            <a:endParaRPr lang="fr-FR"/>
          </a:p>
        </p:txBody>
      </p:sp>
      <p:sp>
        <p:nvSpPr>
          <p:cNvPr id="15" name="Picture Placeholder 2">
            <a:extLst>
              <a:ext uri="{FF2B5EF4-FFF2-40B4-BE49-F238E27FC236}">
                <a16:creationId xmlns:a16="http://schemas.microsoft.com/office/drawing/2014/main" id="{41C2D79D-161B-4A8E-91BC-D6E33DDBEC1D}"/>
              </a:ext>
            </a:extLst>
          </p:cNvPr>
          <p:cNvSpPr>
            <a:spLocks noGrp="1"/>
          </p:cNvSpPr>
          <p:nvPr>
            <p:ph type="pic" sz="quarter" idx="18" hasCustomPrompt="1"/>
          </p:nvPr>
        </p:nvSpPr>
        <p:spPr>
          <a:xfrm>
            <a:off x="736600" y="5666984"/>
            <a:ext cx="273051" cy="295276"/>
          </a:xfrm>
        </p:spPr>
        <p:txBody>
          <a:bodyPr>
            <a:noAutofit/>
          </a:bodyPr>
          <a:lstStyle>
            <a:lvl1pPr>
              <a:defRPr sz="400">
                <a:solidFill>
                  <a:srgbClr val="9E00A5"/>
                </a:solidFill>
              </a:defRPr>
            </a:lvl1pPr>
          </a:lstStyle>
          <a:p>
            <a:r>
              <a:rPr lang="fr-FR" err="1"/>
              <a:t>Ico</a:t>
            </a:r>
            <a:endParaRPr lang="fr-FR"/>
          </a:p>
        </p:txBody>
      </p:sp>
      <p:sp>
        <p:nvSpPr>
          <p:cNvPr id="17" name="Picture Placeholder 2">
            <a:extLst>
              <a:ext uri="{FF2B5EF4-FFF2-40B4-BE49-F238E27FC236}">
                <a16:creationId xmlns:a16="http://schemas.microsoft.com/office/drawing/2014/main" id="{FF54509C-3224-4D5D-8C62-FAFFCF9AD390}"/>
              </a:ext>
            </a:extLst>
          </p:cNvPr>
          <p:cNvSpPr>
            <a:spLocks noGrp="1"/>
          </p:cNvSpPr>
          <p:nvPr>
            <p:ph type="pic" sz="quarter" idx="19" hasCustomPrompt="1"/>
          </p:nvPr>
        </p:nvSpPr>
        <p:spPr>
          <a:xfrm>
            <a:off x="3467100" y="5666982"/>
            <a:ext cx="273051" cy="295276"/>
          </a:xfrm>
        </p:spPr>
        <p:txBody>
          <a:bodyPr>
            <a:noAutofit/>
          </a:bodyPr>
          <a:lstStyle>
            <a:lvl1pPr>
              <a:defRPr sz="400">
                <a:solidFill>
                  <a:srgbClr val="9E00A5"/>
                </a:solidFill>
              </a:defRPr>
            </a:lvl1pPr>
          </a:lstStyle>
          <a:p>
            <a:r>
              <a:rPr lang="fr-FR" err="1"/>
              <a:t>Ico</a:t>
            </a:r>
            <a:endParaRPr lang="fr-FR"/>
          </a:p>
        </p:txBody>
      </p:sp>
    </p:spTree>
    <p:extLst>
      <p:ext uri="{BB962C8B-B14F-4D97-AF65-F5344CB8AC3E}">
        <p14:creationId xmlns:p14="http://schemas.microsoft.com/office/powerpoint/2010/main" val="2449475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79_Title Slide" preserve="1" userDrawn="1">
  <p:cSld name="05">
    <p:spTree>
      <p:nvGrpSpPr>
        <p:cNvPr id="1" name="Shape 82"/>
        <p:cNvGrpSpPr/>
        <p:nvPr/>
      </p:nvGrpSpPr>
      <p:grpSpPr>
        <a:xfrm>
          <a:off x="0" y="0"/>
          <a:ext cx="0" cy="0"/>
          <a:chOff x="0" y="0"/>
          <a:chExt cx="0" cy="0"/>
        </a:xfrm>
      </p:grpSpPr>
      <p:pic>
        <p:nvPicPr>
          <p:cNvPr id="8" name="Picture 7">
            <a:extLst>
              <a:ext uri="{FF2B5EF4-FFF2-40B4-BE49-F238E27FC236}">
                <a16:creationId xmlns:a16="http://schemas.microsoft.com/office/drawing/2014/main" id="{F35E8EAD-0F9A-4402-B699-F4FB35A0F635}"/>
              </a:ext>
            </a:extLst>
          </p:cNvPr>
          <p:cNvPicPr>
            <a:picLocks noChangeAspect="1"/>
          </p:cNvPicPr>
          <p:nvPr userDrawn="1"/>
        </p:nvPicPr>
        <p:blipFill>
          <a:blip r:embed="rId2"/>
          <a:stretch>
            <a:fillRect/>
          </a:stretch>
        </p:blipFill>
        <p:spPr>
          <a:xfrm>
            <a:off x="4191000" y="2977184"/>
            <a:ext cx="3810000" cy="2484782"/>
          </a:xfrm>
          <a:prstGeom prst="rect">
            <a:avLst/>
          </a:prstGeom>
        </p:spPr>
      </p:pic>
      <p:pic>
        <p:nvPicPr>
          <p:cNvPr id="10" name="Picture 9">
            <a:extLst>
              <a:ext uri="{FF2B5EF4-FFF2-40B4-BE49-F238E27FC236}">
                <a16:creationId xmlns:a16="http://schemas.microsoft.com/office/drawing/2014/main" id="{BCEE2BE1-675D-4DD8-8312-82CBE3507D2E}"/>
              </a:ext>
            </a:extLst>
          </p:cNvPr>
          <p:cNvPicPr>
            <a:picLocks noChangeAspect="1"/>
          </p:cNvPicPr>
          <p:nvPr userDrawn="1"/>
        </p:nvPicPr>
        <p:blipFill>
          <a:blip r:embed="rId3"/>
          <a:stretch>
            <a:fillRect/>
          </a:stretch>
        </p:blipFill>
        <p:spPr>
          <a:xfrm>
            <a:off x="9887763" y="151646"/>
            <a:ext cx="1776338" cy="620910"/>
          </a:xfrm>
          <a:prstGeom prst="rect">
            <a:avLst/>
          </a:prstGeom>
        </p:spPr>
      </p:pic>
      <p:sp>
        <p:nvSpPr>
          <p:cNvPr id="22" name="Text Placeholder 21">
            <a:extLst>
              <a:ext uri="{FF2B5EF4-FFF2-40B4-BE49-F238E27FC236}">
                <a16:creationId xmlns:a16="http://schemas.microsoft.com/office/drawing/2014/main" id="{E60C768F-4456-4B3B-9305-FA6629D686A5}"/>
              </a:ext>
            </a:extLst>
          </p:cNvPr>
          <p:cNvSpPr>
            <a:spLocks noGrp="1"/>
          </p:cNvSpPr>
          <p:nvPr>
            <p:ph type="body" sz="quarter" idx="10" hasCustomPrompt="1"/>
          </p:nvPr>
        </p:nvSpPr>
        <p:spPr>
          <a:xfrm>
            <a:off x="1450975" y="2525713"/>
            <a:ext cx="2381250" cy="290512"/>
          </a:xfrm>
          <a:noFill/>
        </p:spPr>
        <p:txBody>
          <a:bodyPr>
            <a:noAutofit/>
          </a:bodyPr>
          <a:lstStyle>
            <a:lvl1pPr algn="ctr">
              <a:defRPr sz="1600">
                <a:gradFill>
                  <a:gsLst>
                    <a:gs pos="53000">
                      <a:srgbClr val="9E00A5"/>
                    </a:gs>
                    <a:gs pos="0">
                      <a:srgbClr val="3163D8"/>
                    </a:gs>
                  </a:gsLst>
                  <a:lin ang="8400000" scaled="0"/>
                </a:gradFill>
              </a:defRPr>
            </a:lvl1pPr>
          </a:lstStyle>
          <a:p>
            <a:pPr lvl="0"/>
            <a:r>
              <a:rPr lang="en-US" err="1"/>
              <a:t>Titre</a:t>
            </a:r>
            <a:endParaRPr lang="en-US"/>
          </a:p>
        </p:txBody>
      </p:sp>
      <p:sp>
        <p:nvSpPr>
          <p:cNvPr id="26" name="Text Placeholder 21">
            <a:extLst>
              <a:ext uri="{FF2B5EF4-FFF2-40B4-BE49-F238E27FC236}">
                <a16:creationId xmlns:a16="http://schemas.microsoft.com/office/drawing/2014/main" id="{DFE057CB-62BE-4C93-B1CF-96A2D44BA9FC}"/>
              </a:ext>
            </a:extLst>
          </p:cNvPr>
          <p:cNvSpPr>
            <a:spLocks noGrp="1"/>
          </p:cNvSpPr>
          <p:nvPr>
            <p:ph type="body" sz="quarter" idx="11" hasCustomPrompt="1"/>
          </p:nvPr>
        </p:nvSpPr>
        <p:spPr>
          <a:xfrm>
            <a:off x="1092200" y="2865299"/>
            <a:ext cx="3098800" cy="1153595"/>
          </a:xfrm>
          <a:noFill/>
        </p:spPr>
        <p:txBody>
          <a:bodyPr>
            <a:noAutofit/>
          </a:bodyPr>
          <a:lstStyle>
            <a:lvl1pPr algn="ctr">
              <a:defRPr sz="1200" b="0">
                <a:solidFill>
                  <a:srgbClr val="212121"/>
                </a:solidFill>
              </a:defRPr>
            </a:lvl1pPr>
          </a:lstStyle>
          <a:p>
            <a:pPr lvl="0"/>
            <a:r>
              <a:rPr lang="en-US"/>
              <a:t>Description</a:t>
            </a:r>
          </a:p>
        </p:txBody>
      </p:sp>
      <p:sp>
        <p:nvSpPr>
          <p:cNvPr id="27" name="Text Placeholder 21">
            <a:extLst>
              <a:ext uri="{FF2B5EF4-FFF2-40B4-BE49-F238E27FC236}">
                <a16:creationId xmlns:a16="http://schemas.microsoft.com/office/drawing/2014/main" id="{30EE00CE-559B-4EB6-9F6C-3C3A7D904316}"/>
              </a:ext>
            </a:extLst>
          </p:cNvPr>
          <p:cNvSpPr>
            <a:spLocks noGrp="1"/>
          </p:cNvSpPr>
          <p:nvPr>
            <p:ph type="body" sz="quarter" idx="12" hasCustomPrompt="1"/>
          </p:nvPr>
        </p:nvSpPr>
        <p:spPr>
          <a:xfrm>
            <a:off x="8359775" y="2525713"/>
            <a:ext cx="2381250" cy="290512"/>
          </a:xfrm>
          <a:noFill/>
        </p:spPr>
        <p:txBody>
          <a:bodyPr>
            <a:noAutofit/>
          </a:bodyPr>
          <a:lstStyle>
            <a:lvl1pPr algn="ctr">
              <a:defRPr sz="1600">
                <a:gradFill>
                  <a:gsLst>
                    <a:gs pos="53000">
                      <a:srgbClr val="9E00A5"/>
                    </a:gs>
                    <a:gs pos="0">
                      <a:srgbClr val="3163D8"/>
                    </a:gs>
                  </a:gsLst>
                  <a:lin ang="8400000" scaled="0"/>
                </a:gradFill>
              </a:defRPr>
            </a:lvl1pPr>
          </a:lstStyle>
          <a:p>
            <a:pPr lvl="0"/>
            <a:r>
              <a:rPr lang="en-US" err="1"/>
              <a:t>Titre</a:t>
            </a:r>
            <a:endParaRPr lang="en-US"/>
          </a:p>
        </p:txBody>
      </p:sp>
      <p:sp>
        <p:nvSpPr>
          <p:cNvPr id="28" name="Text Placeholder 21">
            <a:extLst>
              <a:ext uri="{FF2B5EF4-FFF2-40B4-BE49-F238E27FC236}">
                <a16:creationId xmlns:a16="http://schemas.microsoft.com/office/drawing/2014/main" id="{9C7B4F52-96E4-4EB7-9568-BE0C57A35F5C}"/>
              </a:ext>
            </a:extLst>
          </p:cNvPr>
          <p:cNvSpPr>
            <a:spLocks noGrp="1"/>
          </p:cNvSpPr>
          <p:nvPr>
            <p:ph type="body" sz="quarter" idx="13" hasCustomPrompt="1"/>
          </p:nvPr>
        </p:nvSpPr>
        <p:spPr>
          <a:xfrm>
            <a:off x="8001000" y="2865299"/>
            <a:ext cx="3098800" cy="1153595"/>
          </a:xfrm>
          <a:noFill/>
        </p:spPr>
        <p:txBody>
          <a:bodyPr>
            <a:noAutofit/>
          </a:bodyPr>
          <a:lstStyle>
            <a:lvl1pPr algn="ctr">
              <a:defRPr sz="1200" b="0">
                <a:solidFill>
                  <a:srgbClr val="212121"/>
                </a:solidFill>
              </a:defRPr>
            </a:lvl1pPr>
          </a:lstStyle>
          <a:p>
            <a:pPr lvl="0"/>
            <a:r>
              <a:rPr lang="en-US"/>
              <a:t>Description</a:t>
            </a:r>
          </a:p>
        </p:txBody>
      </p:sp>
      <p:sp>
        <p:nvSpPr>
          <p:cNvPr id="29" name="Text Placeholder 21">
            <a:extLst>
              <a:ext uri="{FF2B5EF4-FFF2-40B4-BE49-F238E27FC236}">
                <a16:creationId xmlns:a16="http://schemas.microsoft.com/office/drawing/2014/main" id="{30D715D9-1230-4978-8F4D-622F15E0D777}"/>
              </a:ext>
            </a:extLst>
          </p:cNvPr>
          <p:cNvSpPr>
            <a:spLocks noGrp="1"/>
          </p:cNvSpPr>
          <p:nvPr>
            <p:ph type="body" sz="quarter" idx="14" hasCustomPrompt="1"/>
          </p:nvPr>
        </p:nvSpPr>
        <p:spPr>
          <a:xfrm>
            <a:off x="1450975" y="5064923"/>
            <a:ext cx="2381250" cy="290512"/>
          </a:xfrm>
          <a:noFill/>
        </p:spPr>
        <p:txBody>
          <a:bodyPr>
            <a:noAutofit/>
          </a:bodyPr>
          <a:lstStyle>
            <a:lvl1pPr algn="ctr">
              <a:defRPr sz="1600">
                <a:gradFill>
                  <a:gsLst>
                    <a:gs pos="53000">
                      <a:srgbClr val="9E00A5"/>
                    </a:gs>
                    <a:gs pos="0">
                      <a:srgbClr val="3163D8"/>
                    </a:gs>
                  </a:gsLst>
                  <a:lin ang="8400000" scaled="0"/>
                </a:gradFill>
              </a:defRPr>
            </a:lvl1pPr>
          </a:lstStyle>
          <a:p>
            <a:pPr lvl="0"/>
            <a:r>
              <a:rPr lang="en-US" err="1"/>
              <a:t>Titre</a:t>
            </a:r>
            <a:endParaRPr lang="en-US"/>
          </a:p>
        </p:txBody>
      </p:sp>
      <p:sp>
        <p:nvSpPr>
          <p:cNvPr id="30" name="Text Placeholder 21">
            <a:extLst>
              <a:ext uri="{FF2B5EF4-FFF2-40B4-BE49-F238E27FC236}">
                <a16:creationId xmlns:a16="http://schemas.microsoft.com/office/drawing/2014/main" id="{B81520A2-52B3-4BCF-8BF6-213F7FF032CC}"/>
              </a:ext>
            </a:extLst>
          </p:cNvPr>
          <p:cNvSpPr>
            <a:spLocks noGrp="1"/>
          </p:cNvSpPr>
          <p:nvPr>
            <p:ph type="body" sz="quarter" idx="15" hasCustomPrompt="1"/>
          </p:nvPr>
        </p:nvSpPr>
        <p:spPr>
          <a:xfrm>
            <a:off x="1092200" y="5404509"/>
            <a:ext cx="3098800" cy="1153595"/>
          </a:xfrm>
          <a:noFill/>
        </p:spPr>
        <p:txBody>
          <a:bodyPr>
            <a:noAutofit/>
          </a:bodyPr>
          <a:lstStyle>
            <a:lvl1pPr algn="ctr">
              <a:defRPr sz="1200" b="0">
                <a:solidFill>
                  <a:srgbClr val="212121"/>
                </a:solidFill>
              </a:defRPr>
            </a:lvl1pPr>
          </a:lstStyle>
          <a:p>
            <a:pPr lvl="0"/>
            <a:r>
              <a:rPr lang="en-US"/>
              <a:t>Description</a:t>
            </a:r>
          </a:p>
        </p:txBody>
      </p:sp>
      <p:sp>
        <p:nvSpPr>
          <p:cNvPr id="31" name="Text Placeholder 21">
            <a:extLst>
              <a:ext uri="{FF2B5EF4-FFF2-40B4-BE49-F238E27FC236}">
                <a16:creationId xmlns:a16="http://schemas.microsoft.com/office/drawing/2014/main" id="{6CF0F7A9-A3CC-488E-A63C-20A4EE130022}"/>
              </a:ext>
            </a:extLst>
          </p:cNvPr>
          <p:cNvSpPr>
            <a:spLocks noGrp="1"/>
          </p:cNvSpPr>
          <p:nvPr>
            <p:ph type="body" sz="quarter" idx="16" hasCustomPrompt="1"/>
          </p:nvPr>
        </p:nvSpPr>
        <p:spPr>
          <a:xfrm>
            <a:off x="8359775" y="5064923"/>
            <a:ext cx="2381250" cy="290512"/>
          </a:xfrm>
          <a:noFill/>
        </p:spPr>
        <p:txBody>
          <a:bodyPr>
            <a:noAutofit/>
          </a:bodyPr>
          <a:lstStyle>
            <a:lvl1pPr algn="ctr">
              <a:defRPr sz="1600">
                <a:gradFill>
                  <a:gsLst>
                    <a:gs pos="53000">
                      <a:srgbClr val="9E00A5"/>
                    </a:gs>
                    <a:gs pos="0">
                      <a:srgbClr val="3163D8"/>
                    </a:gs>
                  </a:gsLst>
                  <a:lin ang="8400000" scaled="0"/>
                </a:gradFill>
              </a:defRPr>
            </a:lvl1pPr>
          </a:lstStyle>
          <a:p>
            <a:pPr lvl="0"/>
            <a:r>
              <a:rPr lang="en-US" err="1"/>
              <a:t>Titre</a:t>
            </a:r>
            <a:endParaRPr lang="en-US"/>
          </a:p>
        </p:txBody>
      </p:sp>
      <p:sp>
        <p:nvSpPr>
          <p:cNvPr id="32" name="Text Placeholder 21">
            <a:extLst>
              <a:ext uri="{FF2B5EF4-FFF2-40B4-BE49-F238E27FC236}">
                <a16:creationId xmlns:a16="http://schemas.microsoft.com/office/drawing/2014/main" id="{31A270AE-7B5E-496A-9D5B-F6092B51CF0D}"/>
              </a:ext>
            </a:extLst>
          </p:cNvPr>
          <p:cNvSpPr>
            <a:spLocks noGrp="1"/>
          </p:cNvSpPr>
          <p:nvPr>
            <p:ph type="body" sz="quarter" idx="17" hasCustomPrompt="1"/>
          </p:nvPr>
        </p:nvSpPr>
        <p:spPr>
          <a:xfrm>
            <a:off x="8001000" y="5404509"/>
            <a:ext cx="3098800" cy="1153595"/>
          </a:xfrm>
          <a:noFill/>
        </p:spPr>
        <p:txBody>
          <a:bodyPr>
            <a:noAutofit/>
          </a:bodyPr>
          <a:lstStyle>
            <a:lvl1pPr algn="ctr">
              <a:defRPr sz="1200" b="0">
                <a:solidFill>
                  <a:srgbClr val="212121"/>
                </a:solidFill>
              </a:defRPr>
            </a:lvl1pPr>
          </a:lstStyle>
          <a:p>
            <a:pPr lvl="0"/>
            <a:r>
              <a:rPr lang="en-US"/>
              <a:t>Description</a:t>
            </a:r>
          </a:p>
        </p:txBody>
      </p:sp>
      <p:sp>
        <p:nvSpPr>
          <p:cNvPr id="14" name="Title 9">
            <a:extLst>
              <a:ext uri="{FF2B5EF4-FFF2-40B4-BE49-F238E27FC236}">
                <a16:creationId xmlns:a16="http://schemas.microsoft.com/office/drawing/2014/main" id="{95F8EF13-00F2-4C6A-A96D-E391E60AA867}"/>
              </a:ext>
            </a:extLst>
          </p:cNvPr>
          <p:cNvSpPr>
            <a:spLocks noGrp="1"/>
          </p:cNvSpPr>
          <p:nvPr>
            <p:ph type="title"/>
          </p:nvPr>
        </p:nvSpPr>
        <p:spPr>
          <a:xfrm>
            <a:off x="3467100" y="549381"/>
            <a:ext cx="5257800" cy="446350"/>
          </a:xfrm>
        </p:spPr>
        <p:txBody>
          <a:bodyPr>
            <a:normAutofit/>
          </a:bodyPr>
          <a:lstStyle>
            <a:lvl1pPr algn="ctr">
              <a:defRPr sz="2800">
                <a:solidFill>
                  <a:srgbClr val="212121"/>
                </a:solidFill>
              </a:defRPr>
            </a:lvl1pPr>
          </a:lstStyle>
          <a:p>
            <a:r>
              <a:rPr lang="en-US"/>
              <a:t>Click to edit Master title style</a:t>
            </a:r>
            <a:endParaRPr lang="fr-FR"/>
          </a:p>
        </p:txBody>
      </p:sp>
      <p:sp>
        <p:nvSpPr>
          <p:cNvPr id="17" name="Text Placeholder 14">
            <a:extLst>
              <a:ext uri="{FF2B5EF4-FFF2-40B4-BE49-F238E27FC236}">
                <a16:creationId xmlns:a16="http://schemas.microsoft.com/office/drawing/2014/main" id="{1EF9AEE0-4054-44CF-9DB3-6862079E9934}"/>
              </a:ext>
            </a:extLst>
          </p:cNvPr>
          <p:cNvSpPr>
            <a:spLocks noGrp="1"/>
          </p:cNvSpPr>
          <p:nvPr>
            <p:ph type="body" sz="quarter" idx="20" hasCustomPrompt="1"/>
          </p:nvPr>
        </p:nvSpPr>
        <p:spPr>
          <a:xfrm>
            <a:off x="1603248" y="1264383"/>
            <a:ext cx="8985504" cy="607089"/>
          </a:xfrm>
        </p:spPr>
        <p:txBody>
          <a:bodyPr>
            <a:noAutofit/>
          </a:bodyPr>
          <a:lstStyle>
            <a:lvl1pPr marL="0" indent="0" algn="ctr">
              <a:buNone/>
              <a:defRPr sz="1600" b="0"/>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Tree>
    <p:extLst>
      <p:ext uri="{BB962C8B-B14F-4D97-AF65-F5344CB8AC3E}">
        <p14:creationId xmlns:p14="http://schemas.microsoft.com/office/powerpoint/2010/main" val="3529391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7">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10B40D8-B68D-43DB-A576-FC55171F101B}"/>
              </a:ext>
            </a:extLst>
          </p:cNvPr>
          <p:cNvPicPr>
            <a:picLocks noChangeAspect="1"/>
          </p:cNvPicPr>
          <p:nvPr userDrawn="1"/>
        </p:nvPicPr>
        <p:blipFill>
          <a:blip r:embed="rId2"/>
          <a:stretch>
            <a:fillRect/>
          </a:stretch>
        </p:blipFill>
        <p:spPr>
          <a:xfrm>
            <a:off x="9887763" y="151646"/>
            <a:ext cx="1776338" cy="620910"/>
          </a:xfrm>
          <a:prstGeom prst="rect">
            <a:avLst/>
          </a:prstGeom>
        </p:spPr>
      </p:pic>
      <p:sp>
        <p:nvSpPr>
          <p:cNvPr id="11" name="Title 9">
            <a:extLst>
              <a:ext uri="{FF2B5EF4-FFF2-40B4-BE49-F238E27FC236}">
                <a16:creationId xmlns:a16="http://schemas.microsoft.com/office/drawing/2014/main" id="{7786AF3F-7261-4128-BC95-282C4E8FBD4B}"/>
              </a:ext>
            </a:extLst>
          </p:cNvPr>
          <p:cNvSpPr>
            <a:spLocks noGrp="1"/>
          </p:cNvSpPr>
          <p:nvPr>
            <p:ph type="title"/>
          </p:nvPr>
        </p:nvSpPr>
        <p:spPr>
          <a:xfrm>
            <a:off x="3467100" y="549381"/>
            <a:ext cx="5257800" cy="446350"/>
          </a:xfrm>
        </p:spPr>
        <p:txBody>
          <a:bodyPr>
            <a:normAutofit/>
          </a:bodyPr>
          <a:lstStyle>
            <a:lvl1pPr algn="ctr">
              <a:defRPr sz="2800">
                <a:gradFill>
                  <a:gsLst>
                    <a:gs pos="100000">
                      <a:srgbClr val="3163D8"/>
                    </a:gs>
                    <a:gs pos="0">
                      <a:schemeClr val="bg1"/>
                    </a:gs>
                  </a:gsLst>
                  <a:lin ang="2700000" scaled="0"/>
                </a:gradFill>
              </a:defRPr>
            </a:lvl1pPr>
          </a:lstStyle>
          <a:p>
            <a:r>
              <a:rPr lang="en-US"/>
              <a:t>Click to edit Master title style</a:t>
            </a:r>
            <a:endParaRPr lang="fr-FR"/>
          </a:p>
        </p:txBody>
      </p:sp>
      <p:sp>
        <p:nvSpPr>
          <p:cNvPr id="5" name="Text Placeholder 14">
            <a:extLst>
              <a:ext uri="{FF2B5EF4-FFF2-40B4-BE49-F238E27FC236}">
                <a16:creationId xmlns:a16="http://schemas.microsoft.com/office/drawing/2014/main" id="{DA7E7130-27ED-43CE-A354-98A1BCB73781}"/>
              </a:ext>
            </a:extLst>
          </p:cNvPr>
          <p:cNvSpPr>
            <a:spLocks noGrp="1"/>
          </p:cNvSpPr>
          <p:nvPr>
            <p:ph type="body" sz="quarter" idx="10" hasCustomPrompt="1"/>
          </p:nvPr>
        </p:nvSpPr>
        <p:spPr>
          <a:xfrm>
            <a:off x="1545336" y="1272723"/>
            <a:ext cx="9043416" cy="446350"/>
          </a:xfrm>
        </p:spPr>
        <p:txBody>
          <a:bodyPr>
            <a:noAutofit/>
          </a:bodyPr>
          <a:lstStyle>
            <a:lvl1pPr marL="0" indent="0" algn="ctr">
              <a:buNone/>
              <a:defRPr sz="1400" b="0">
                <a:solidFill>
                  <a:srgbClr val="212121"/>
                </a:solidFill>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a:t>Edit text styles</a:t>
            </a:r>
          </a:p>
        </p:txBody>
      </p:sp>
      <p:sp>
        <p:nvSpPr>
          <p:cNvPr id="4" name="Oval 3">
            <a:extLst>
              <a:ext uri="{FF2B5EF4-FFF2-40B4-BE49-F238E27FC236}">
                <a16:creationId xmlns:a16="http://schemas.microsoft.com/office/drawing/2014/main" id="{470168F9-6932-48A4-8337-2D7C5AB59DFB}"/>
              </a:ext>
            </a:extLst>
          </p:cNvPr>
          <p:cNvSpPr/>
          <p:nvPr userDrawn="1"/>
        </p:nvSpPr>
        <p:spPr>
          <a:xfrm>
            <a:off x="4775199" y="2293257"/>
            <a:ext cx="45719" cy="3483429"/>
          </a:xfrm>
          <a:prstGeom prst="ellipse">
            <a:avLst/>
          </a:prstGeom>
          <a:noFill/>
          <a:ln cmpd="sng">
            <a:gradFill>
              <a:gsLst>
                <a:gs pos="0">
                  <a:srgbClr val="9E00A5"/>
                </a:gs>
                <a:gs pos="100000">
                  <a:srgbClr val="3163D8"/>
                </a:gs>
              </a:gsLst>
              <a:lin ang="912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Text Placeholder 7">
            <a:extLst>
              <a:ext uri="{FF2B5EF4-FFF2-40B4-BE49-F238E27FC236}">
                <a16:creationId xmlns:a16="http://schemas.microsoft.com/office/drawing/2014/main" id="{B9F49D08-8DBE-4428-B0FE-FE480E380EFF}"/>
              </a:ext>
            </a:extLst>
          </p:cNvPr>
          <p:cNvSpPr>
            <a:spLocks noGrp="1"/>
          </p:cNvSpPr>
          <p:nvPr>
            <p:ph type="body" sz="quarter" idx="11" hasCustomPrompt="1"/>
          </p:nvPr>
        </p:nvSpPr>
        <p:spPr>
          <a:xfrm>
            <a:off x="392113" y="2481263"/>
            <a:ext cx="3903662" cy="3103562"/>
          </a:xfrm>
        </p:spPr>
        <p:txBody>
          <a:bodyPr>
            <a:normAutofit/>
          </a:bodyPr>
          <a:lstStyle>
            <a:lvl1pPr>
              <a:defRPr sz="1400" b="0"/>
            </a:lvl1pPr>
          </a:lstStyle>
          <a:p>
            <a:pPr lvl="0"/>
            <a:r>
              <a:rPr lang="en-US"/>
              <a:t>Edit text styles</a:t>
            </a:r>
            <a:endParaRPr lang="fr-FR"/>
          </a:p>
        </p:txBody>
      </p:sp>
      <p:sp>
        <p:nvSpPr>
          <p:cNvPr id="13" name="Picture Placeholder 12">
            <a:extLst>
              <a:ext uri="{FF2B5EF4-FFF2-40B4-BE49-F238E27FC236}">
                <a16:creationId xmlns:a16="http://schemas.microsoft.com/office/drawing/2014/main" id="{935C3F31-C71B-4A90-BB79-692B009FF46F}"/>
              </a:ext>
            </a:extLst>
          </p:cNvPr>
          <p:cNvSpPr>
            <a:spLocks noGrp="1"/>
          </p:cNvSpPr>
          <p:nvPr>
            <p:ph type="pic" sz="quarter" idx="12"/>
          </p:nvPr>
        </p:nvSpPr>
        <p:spPr>
          <a:xfrm>
            <a:off x="1857375" y="362857"/>
            <a:ext cx="1365024" cy="1365023"/>
          </a:xfrm>
        </p:spPr>
        <p:txBody>
          <a:bodyPr>
            <a:normAutofit/>
          </a:bodyPr>
          <a:lstStyle>
            <a:lvl1pPr>
              <a:defRPr sz="1000"/>
            </a:lvl1pPr>
          </a:lstStyle>
          <a:p>
            <a:endParaRPr lang="fr-FR"/>
          </a:p>
        </p:txBody>
      </p:sp>
      <p:sp>
        <p:nvSpPr>
          <p:cNvPr id="14" name="Text Placeholder 7">
            <a:extLst>
              <a:ext uri="{FF2B5EF4-FFF2-40B4-BE49-F238E27FC236}">
                <a16:creationId xmlns:a16="http://schemas.microsoft.com/office/drawing/2014/main" id="{34A6C7A4-1D75-4687-B69F-4BEE719493DC}"/>
              </a:ext>
            </a:extLst>
          </p:cNvPr>
          <p:cNvSpPr>
            <a:spLocks noGrp="1"/>
          </p:cNvSpPr>
          <p:nvPr>
            <p:ph type="body" sz="quarter" idx="13" hasCustomPrompt="1"/>
          </p:nvPr>
        </p:nvSpPr>
        <p:spPr>
          <a:xfrm>
            <a:off x="6066971" y="3530598"/>
            <a:ext cx="5789023" cy="576944"/>
          </a:xfrm>
        </p:spPr>
        <p:txBody>
          <a:bodyPr>
            <a:normAutofit/>
          </a:bodyPr>
          <a:lstStyle>
            <a:lvl1pPr>
              <a:defRPr sz="1400" b="0"/>
            </a:lvl1pPr>
          </a:lstStyle>
          <a:p>
            <a:pPr lvl="0"/>
            <a:r>
              <a:rPr lang="en-US"/>
              <a:t>Edit text styles</a:t>
            </a:r>
            <a:endParaRPr lang="fr-FR"/>
          </a:p>
        </p:txBody>
      </p:sp>
      <p:sp>
        <p:nvSpPr>
          <p:cNvPr id="15" name="Text Placeholder 7">
            <a:extLst>
              <a:ext uri="{FF2B5EF4-FFF2-40B4-BE49-F238E27FC236}">
                <a16:creationId xmlns:a16="http://schemas.microsoft.com/office/drawing/2014/main" id="{534863B9-06C4-469B-BE8C-39586AD1C7D5}"/>
              </a:ext>
            </a:extLst>
          </p:cNvPr>
          <p:cNvSpPr>
            <a:spLocks noGrp="1"/>
          </p:cNvSpPr>
          <p:nvPr>
            <p:ph type="body" sz="quarter" idx="14" hasCustomPrompt="1"/>
          </p:nvPr>
        </p:nvSpPr>
        <p:spPr>
          <a:xfrm>
            <a:off x="6066971" y="4361633"/>
            <a:ext cx="5789023" cy="576944"/>
          </a:xfrm>
        </p:spPr>
        <p:txBody>
          <a:bodyPr>
            <a:normAutofit/>
          </a:bodyPr>
          <a:lstStyle>
            <a:lvl1pPr>
              <a:defRPr sz="1400" b="0"/>
            </a:lvl1pPr>
          </a:lstStyle>
          <a:p>
            <a:pPr lvl="0"/>
            <a:r>
              <a:rPr lang="en-US"/>
              <a:t>Edit text styles</a:t>
            </a:r>
            <a:endParaRPr lang="fr-FR"/>
          </a:p>
        </p:txBody>
      </p:sp>
      <p:sp>
        <p:nvSpPr>
          <p:cNvPr id="16" name="Text Placeholder 7">
            <a:extLst>
              <a:ext uri="{FF2B5EF4-FFF2-40B4-BE49-F238E27FC236}">
                <a16:creationId xmlns:a16="http://schemas.microsoft.com/office/drawing/2014/main" id="{5330240B-CCDA-4C34-A422-8EB1DD54C005}"/>
              </a:ext>
            </a:extLst>
          </p:cNvPr>
          <p:cNvSpPr>
            <a:spLocks noGrp="1"/>
          </p:cNvSpPr>
          <p:nvPr>
            <p:ph type="body" sz="quarter" idx="15" hasCustomPrompt="1"/>
          </p:nvPr>
        </p:nvSpPr>
        <p:spPr>
          <a:xfrm>
            <a:off x="5300342" y="3104193"/>
            <a:ext cx="6555652" cy="277636"/>
          </a:xfrm>
        </p:spPr>
        <p:txBody>
          <a:bodyPr>
            <a:normAutofit/>
          </a:bodyPr>
          <a:lstStyle>
            <a:lvl1pPr>
              <a:defRPr sz="1400" b="0"/>
            </a:lvl1pPr>
          </a:lstStyle>
          <a:p>
            <a:pPr lvl="0"/>
            <a:r>
              <a:rPr lang="en-US"/>
              <a:t>Edit text styles</a:t>
            </a:r>
            <a:endParaRPr lang="fr-FR"/>
          </a:p>
        </p:txBody>
      </p:sp>
      <p:sp>
        <p:nvSpPr>
          <p:cNvPr id="18" name="Picture Placeholder 17">
            <a:extLst>
              <a:ext uri="{FF2B5EF4-FFF2-40B4-BE49-F238E27FC236}">
                <a16:creationId xmlns:a16="http://schemas.microsoft.com/office/drawing/2014/main" id="{53948400-9770-4EE5-89C6-8E4C8F045163}"/>
              </a:ext>
            </a:extLst>
          </p:cNvPr>
          <p:cNvSpPr>
            <a:spLocks noGrp="1"/>
          </p:cNvSpPr>
          <p:nvPr>
            <p:ph type="pic" sz="quarter" idx="16" hasCustomPrompt="1"/>
          </p:nvPr>
        </p:nvSpPr>
        <p:spPr>
          <a:xfrm>
            <a:off x="5300663" y="3429000"/>
            <a:ext cx="720725" cy="720725"/>
          </a:xfrm>
        </p:spPr>
        <p:txBody>
          <a:bodyPr>
            <a:normAutofit/>
          </a:bodyPr>
          <a:lstStyle>
            <a:lvl1pPr>
              <a:defRPr sz="1400">
                <a:solidFill>
                  <a:srgbClr val="9E00A5"/>
                </a:solidFill>
              </a:defRPr>
            </a:lvl1pPr>
          </a:lstStyle>
          <a:p>
            <a:r>
              <a:rPr lang="fr-FR" err="1"/>
              <a:t>ico</a:t>
            </a:r>
            <a:endParaRPr lang="fr-FR"/>
          </a:p>
        </p:txBody>
      </p:sp>
      <p:sp>
        <p:nvSpPr>
          <p:cNvPr id="19" name="Picture Placeholder 17">
            <a:extLst>
              <a:ext uri="{FF2B5EF4-FFF2-40B4-BE49-F238E27FC236}">
                <a16:creationId xmlns:a16="http://schemas.microsoft.com/office/drawing/2014/main" id="{67102AFC-B680-4DA1-99DD-B2792A20C58A}"/>
              </a:ext>
            </a:extLst>
          </p:cNvPr>
          <p:cNvSpPr>
            <a:spLocks noGrp="1"/>
          </p:cNvSpPr>
          <p:nvPr>
            <p:ph type="pic" sz="quarter" idx="17" hasCustomPrompt="1"/>
          </p:nvPr>
        </p:nvSpPr>
        <p:spPr>
          <a:xfrm>
            <a:off x="5300663" y="4289742"/>
            <a:ext cx="720725" cy="720725"/>
          </a:xfrm>
        </p:spPr>
        <p:txBody>
          <a:bodyPr>
            <a:normAutofit/>
          </a:bodyPr>
          <a:lstStyle>
            <a:lvl1pPr>
              <a:defRPr sz="1400">
                <a:solidFill>
                  <a:srgbClr val="9E00A5"/>
                </a:solidFill>
              </a:defRPr>
            </a:lvl1pPr>
          </a:lstStyle>
          <a:p>
            <a:r>
              <a:rPr lang="fr-FR" err="1"/>
              <a:t>ico</a:t>
            </a:r>
            <a:endParaRPr lang="fr-FR"/>
          </a:p>
        </p:txBody>
      </p:sp>
    </p:spTree>
    <p:extLst>
      <p:ext uri="{BB962C8B-B14F-4D97-AF65-F5344CB8AC3E}">
        <p14:creationId xmlns:p14="http://schemas.microsoft.com/office/powerpoint/2010/main" val="2928244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8">
    <p:spTree>
      <p:nvGrpSpPr>
        <p:cNvPr id="1" name=""/>
        <p:cNvGrpSpPr/>
        <p:nvPr/>
      </p:nvGrpSpPr>
      <p:grpSpPr>
        <a:xfrm>
          <a:off x="0" y="0"/>
          <a:ext cx="0" cy="0"/>
          <a:chOff x="0" y="0"/>
          <a:chExt cx="0" cy="0"/>
        </a:xfrm>
      </p:grpSpPr>
      <p:sp>
        <p:nvSpPr>
          <p:cNvPr id="16" name="Picture Placeholder 2">
            <a:extLst>
              <a:ext uri="{FF2B5EF4-FFF2-40B4-BE49-F238E27FC236}">
                <a16:creationId xmlns:a16="http://schemas.microsoft.com/office/drawing/2014/main" id="{A5742CB0-076E-4968-8F79-A09AF4EB72FC}"/>
              </a:ext>
            </a:extLst>
          </p:cNvPr>
          <p:cNvSpPr>
            <a:spLocks noGrp="1"/>
          </p:cNvSpPr>
          <p:nvPr>
            <p:ph type="pic" sz="quarter" idx="13" hasCustomPrompt="1"/>
          </p:nvPr>
        </p:nvSpPr>
        <p:spPr>
          <a:xfrm>
            <a:off x="0" y="660400"/>
            <a:ext cx="2867025" cy="4216400"/>
          </a:xfrm>
        </p:spPr>
        <p:txBody>
          <a:bodyPr/>
          <a:lstStyle>
            <a:lvl1pPr>
              <a:defRPr b="1">
                <a:solidFill>
                  <a:srgbClr val="9E00A5"/>
                </a:solidFill>
              </a:defRPr>
            </a:lvl1pPr>
          </a:lstStyle>
          <a:p>
            <a:r>
              <a:rPr lang="fr-FR" err="1"/>
              <a:t>ico</a:t>
            </a:r>
            <a:endParaRPr lang="fr-FR"/>
          </a:p>
        </p:txBody>
      </p:sp>
      <p:sp>
        <p:nvSpPr>
          <p:cNvPr id="6" name="TextBox 5">
            <a:extLst>
              <a:ext uri="{FF2B5EF4-FFF2-40B4-BE49-F238E27FC236}">
                <a16:creationId xmlns:a16="http://schemas.microsoft.com/office/drawing/2014/main" id="{D65D3576-65A9-4DBC-BD93-36FA74494D7D}"/>
              </a:ext>
            </a:extLst>
          </p:cNvPr>
          <p:cNvSpPr txBox="1"/>
          <p:nvPr userDrawn="1"/>
        </p:nvSpPr>
        <p:spPr>
          <a:xfrm>
            <a:off x="437725" y="215497"/>
            <a:ext cx="2076876" cy="400110"/>
          </a:xfrm>
          <a:prstGeom prst="rect">
            <a:avLst/>
          </a:prstGeom>
          <a:noFill/>
        </p:spPr>
        <p:txBody>
          <a:bodyPr wrap="square" rtlCol="0">
            <a:spAutoFit/>
          </a:bodyPr>
          <a:lstStyle/>
          <a:p>
            <a:r>
              <a:rPr lang="fr-FR" sz="2000">
                <a:latin typeface="Century Gothic" panose="020B0502020202020204" pitchFamily="34" charset="0"/>
              </a:rPr>
              <a:t>www.eufonie.fr</a:t>
            </a:r>
          </a:p>
        </p:txBody>
      </p:sp>
      <p:pic>
        <p:nvPicPr>
          <p:cNvPr id="8" name="Picture 7">
            <a:extLst>
              <a:ext uri="{FF2B5EF4-FFF2-40B4-BE49-F238E27FC236}">
                <a16:creationId xmlns:a16="http://schemas.microsoft.com/office/drawing/2014/main" id="{0A1DEE8C-0D72-4901-A0C1-16F89435F789}"/>
              </a:ext>
            </a:extLst>
          </p:cNvPr>
          <p:cNvPicPr>
            <a:picLocks noChangeAspect="1"/>
          </p:cNvPicPr>
          <p:nvPr userDrawn="1"/>
        </p:nvPicPr>
        <p:blipFill>
          <a:blip r:embed="rId2"/>
          <a:stretch>
            <a:fillRect/>
          </a:stretch>
        </p:blipFill>
        <p:spPr>
          <a:xfrm>
            <a:off x="6096000" y="584292"/>
            <a:ext cx="5619693" cy="5626008"/>
          </a:xfrm>
          <a:prstGeom prst="rect">
            <a:avLst/>
          </a:prstGeom>
        </p:spPr>
      </p:pic>
      <p:pic>
        <p:nvPicPr>
          <p:cNvPr id="11" name="Picture 10">
            <a:extLst>
              <a:ext uri="{FF2B5EF4-FFF2-40B4-BE49-F238E27FC236}">
                <a16:creationId xmlns:a16="http://schemas.microsoft.com/office/drawing/2014/main" id="{12C80334-2F2F-4830-A6D7-DDD8D3ADD5A1}"/>
              </a:ext>
            </a:extLst>
          </p:cNvPr>
          <p:cNvPicPr>
            <a:picLocks noChangeAspect="1"/>
          </p:cNvPicPr>
          <p:nvPr userDrawn="1"/>
        </p:nvPicPr>
        <p:blipFill>
          <a:blip r:embed="rId3"/>
          <a:stretch>
            <a:fillRect/>
          </a:stretch>
        </p:blipFill>
        <p:spPr>
          <a:xfrm>
            <a:off x="389177" y="4378924"/>
            <a:ext cx="5202978" cy="1818676"/>
          </a:xfrm>
          <a:prstGeom prst="rect">
            <a:avLst/>
          </a:prstGeom>
        </p:spPr>
      </p:pic>
      <p:sp>
        <p:nvSpPr>
          <p:cNvPr id="13" name="Text Placeholder 12">
            <a:extLst>
              <a:ext uri="{FF2B5EF4-FFF2-40B4-BE49-F238E27FC236}">
                <a16:creationId xmlns:a16="http://schemas.microsoft.com/office/drawing/2014/main" id="{97198AA5-E33B-46C8-B746-E881999EC173}"/>
              </a:ext>
            </a:extLst>
          </p:cNvPr>
          <p:cNvSpPr>
            <a:spLocks noGrp="1"/>
          </p:cNvSpPr>
          <p:nvPr>
            <p:ph type="body" sz="quarter" idx="10" hasCustomPrompt="1"/>
          </p:nvPr>
        </p:nvSpPr>
        <p:spPr>
          <a:xfrm>
            <a:off x="438150" y="3860457"/>
            <a:ext cx="5943600" cy="714375"/>
          </a:xfrm>
        </p:spPr>
        <p:txBody>
          <a:bodyPr/>
          <a:lstStyle>
            <a:lvl1pPr>
              <a:defRPr/>
            </a:lvl1pPr>
          </a:lstStyle>
          <a:p>
            <a:pPr lvl="0"/>
            <a:r>
              <a:rPr lang="en-US" err="1"/>
              <a:t>Titre</a:t>
            </a:r>
            <a:r>
              <a:rPr lang="en-US"/>
              <a:t> sous-</a:t>
            </a:r>
            <a:r>
              <a:rPr lang="en-US" err="1"/>
              <a:t>partie</a:t>
            </a:r>
            <a:endParaRPr lang="fr-FR"/>
          </a:p>
        </p:txBody>
      </p:sp>
      <p:sp>
        <p:nvSpPr>
          <p:cNvPr id="15" name="Picture Placeholder 14">
            <a:extLst>
              <a:ext uri="{FF2B5EF4-FFF2-40B4-BE49-F238E27FC236}">
                <a16:creationId xmlns:a16="http://schemas.microsoft.com/office/drawing/2014/main" id="{99D59DF4-2B98-4A08-B50F-BD9509AA53BE}"/>
              </a:ext>
            </a:extLst>
          </p:cNvPr>
          <p:cNvSpPr>
            <a:spLocks noGrp="1"/>
          </p:cNvSpPr>
          <p:nvPr>
            <p:ph type="pic" sz="quarter" idx="12" hasCustomPrompt="1"/>
          </p:nvPr>
        </p:nvSpPr>
        <p:spPr>
          <a:xfrm>
            <a:off x="438150" y="2603500"/>
            <a:ext cx="1073150" cy="1073150"/>
          </a:xfrm>
        </p:spPr>
        <p:txBody>
          <a:bodyPr>
            <a:normAutofit/>
          </a:bodyPr>
          <a:lstStyle>
            <a:lvl1pPr>
              <a:defRPr sz="2000" b="1">
                <a:solidFill>
                  <a:srgbClr val="9E00A5"/>
                </a:solidFill>
              </a:defRPr>
            </a:lvl1pPr>
          </a:lstStyle>
          <a:p>
            <a:r>
              <a:rPr lang="fr-FR" err="1"/>
              <a:t>Ico</a:t>
            </a:r>
            <a:endParaRPr lang="fr-FR"/>
          </a:p>
        </p:txBody>
      </p:sp>
    </p:spTree>
    <p:extLst>
      <p:ext uri="{BB962C8B-B14F-4D97-AF65-F5344CB8AC3E}">
        <p14:creationId xmlns:p14="http://schemas.microsoft.com/office/powerpoint/2010/main" val="2421230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14AD01-B2A8-4C89-A890-B97FE128296F}"/>
              </a:ext>
            </a:extLst>
          </p:cNvPr>
          <p:cNvSpPr>
            <a:spLocks noGrp="1"/>
          </p:cNvSpPr>
          <p:nvPr>
            <p:ph type="title"/>
          </p:nvPr>
        </p:nvSpPr>
        <p:spPr>
          <a:xfrm>
            <a:off x="838200" y="365125"/>
            <a:ext cx="10515600" cy="1325563"/>
          </a:xfrm>
          <a:prstGeom prst="rect">
            <a:avLst/>
          </a:prstGeom>
          <a:noFill/>
          <a:ln>
            <a:noFill/>
          </a:ln>
        </p:spPr>
        <p:txBody>
          <a:bodyPr vert="horz" lIns="91440" tIns="45720" rIns="91440" bIns="45720" rtlCol="0" anchor="ctr">
            <a:normAutofit/>
          </a:bodyPr>
          <a:lstStyle/>
          <a:p>
            <a:r>
              <a:rPr lang="en-US"/>
              <a:t>Click to edit Master title style</a:t>
            </a:r>
            <a:endParaRPr lang="fr-FR"/>
          </a:p>
        </p:txBody>
      </p:sp>
      <p:sp>
        <p:nvSpPr>
          <p:cNvPr id="3" name="Text Placeholder 2">
            <a:extLst>
              <a:ext uri="{FF2B5EF4-FFF2-40B4-BE49-F238E27FC236}">
                <a16:creationId xmlns:a16="http://schemas.microsoft.com/office/drawing/2014/main" id="{5F9C6CC9-BC94-4AB3-8F3B-D7CA276A9B27}"/>
              </a:ext>
            </a:extLst>
          </p:cNvPr>
          <p:cNvSpPr>
            <a:spLocks noGrp="1"/>
          </p:cNvSpPr>
          <p:nvPr>
            <p:ph type="body" idx="1"/>
          </p:nvPr>
        </p:nvSpPr>
        <p:spPr>
          <a:xfrm>
            <a:off x="838200" y="1825625"/>
            <a:ext cx="10515600" cy="20110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934414F5-D3B7-445E-B0B4-8E3C48A30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212121"/>
                </a:solidFill>
                <a:latin typeface="Century Gothic" panose="020B0502020202020204" pitchFamily="34" charset="0"/>
              </a:defRPr>
            </a:lvl1pPr>
          </a:lstStyle>
          <a:p>
            <a:endParaRPr lang="fr-FR"/>
          </a:p>
        </p:txBody>
      </p:sp>
      <p:sp>
        <p:nvSpPr>
          <p:cNvPr id="5" name="Footer Placeholder 4">
            <a:extLst>
              <a:ext uri="{FF2B5EF4-FFF2-40B4-BE49-F238E27FC236}">
                <a16:creationId xmlns:a16="http://schemas.microsoft.com/office/drawing/2014/main" id="{F0212423-5A23-4BAB-8598-1E7FD9F291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entury Gothic" panose="020B0502020202020204" pitchFamily="34" charset="0"/>
              </a:defRPr>
            </a:lvl1pPr>
          </a:lstStyle>
          <a:p>
            <a:r>
              <a:rPr lang="fr-FR"/>
              <a:t>Qualité - August 2023</a:t>
            </a:r>
          </a:p>
        </p:txBody>
      </p:sp>
      <p:sp>
        <p:nvSpPr>
          <p:cNvPr id="6" name="Slide Number Placeholder 5">
            <a:extLst>
              <a:ext uri="{FF2B5EF4-FFF2-40B4-BE49-F238E27FC236}">
                <a16:creationId xmlns:a16="http://schemas.microsoft.com/office/drawing/2014/main" id="{71854B36-9516-4E1A-9BF2-06A5D998E7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212121"/>
                </a:solidFill>
                <a:latin typeface="Century Gothic" panose="020B0502020202020204" pitchFamily="34" charset="0"/>
              </a:defRPr>
            </a:lvl1pPr>
          </a:lstStyle>
          <a:p>
            <a:fld id="{B64976BA-E484-4780-8BDA-887FAEAC55DD}" type="slidenum">
              <a:rPr lang="fr-FR" smtClean="0"/>
              <a:pPr/>
              <a:t>‹N°›</a:t>
            </a:fld>
            <a:endParaRPr lang="fr-FR"/>
          </a:p>
        </p:txBody>
      </p:sp>
    </p:spTree>
    <p:extLst>
      <p:ext uri="{BB962C8B-B14F-4D97-AF65-F5344CB8AC3E}">
        <p14:creationId xmlns:p14="http://schemas.microsoft.com/office/powerpoint/2010/main" val="2550854454"/>
      </p:ext>
    </p:extLst>
  </p:cSld>
  <p:clrMap bg1="dk1" tx1="lt1" bg2="dk2" tx2="lt2" accent1="accent1" accent2="accent2" accent3="accent3" accent4="accent4" accent5="accent5" accent6="accent6" hlink="hlink" folHlink="folHlink"/>
  <p:sldLayoutIdLst>
    <p:sldLayoutId id="2147483756" r:id="rId1"/>
    <p:sldLayoutId id="2147483780" r:id="rId2"/>
    <p:sldLayoutId id="2147483758" r:id="rId3"/>
    <p:sldLayoutId id="2147483782" r:id="rId4"/>
    <p:sldLayoutId id="2147483744" r:id="rId5"/>
    <p:sldLayoutId id="2147483754" r:id="rId6"/>
    <p:sldLayoutId id="2147483755" r:id="rId7"/>
    <p:sldLayoutId id="2147483776" r:id="rId8"/>
    <p:sldLayoutId id="2147483773" r:id="rId9"/>
    <p:sldLayoutId id="2147483757" r:id="rId10"/>
    <p:sldLayoutId id="2147483765" r:id="rId11"/>
    <p:sldLayoutId id="2147483759" r:id="rId12"/>
    <p:sldLayoutId id="2147483760" r:id="rId13"/>
    <p:sldLayoutId id="2147483761" r:id="rId14"/>
    <p:sldLayoutId id="2147483771" r:id="rId15"/>
    <p:sldLayoutId id="2147483763" r:id="rId16"/>
    <p:sldLayoutId id="2147483774" r:id="rId17"/>
    <p:sldLayoutId id="2147483762" r:id="rId18"/>
    <p:sldLayoutId id="2147483764" r:id="rId19"/>
    <p:sldLayoutId id="2147483778" r:id="rId20"/>
    <p:sldLayoutId id="2147483766" r:id="rId21"/>
    <p:sldLayoutId id="2147483767" r:id="rId22"/>
    <p:sldLayoutId id="2147483769" r:id="rId23"/>
    <p:sldLayoutId id="2147483770" r:id="rId24"/>
    <p:sldLayoutId id="2147483779" r:id="rId25"/>
    <p:sldLayoutId id="2147483784" r:id="rId26"/>
    <p:sldLayoutId id="2147483785" r:id="rId27"/>
    <p:sldLayoutId id="2147483786" r:id="rId28"/>
    <p:sldLayoutId id="2147483787" r:id="rId29"/>
    <p:sldLayoutId id="2147483788" r:id="rId30"/>
    <p:sldLayoutId id="2147483783" r:id="rId31"/>
    <p:sldLayoutId id="2147483772" r:id="rId32"/>
    <p:sldLayoutId id="2147483777" r:id="rId33"/>
    <p:sldLayoutId id="2147483781" r:id="rId34"/>
  </p:sldLayoutIdLst>
  <p:hf hdr="0" dt="0"/>
  <p:txStyles>
    <p:titleStyle>
      <a:lvl1pPr algn="l" defTabSz="914400" rtl="0" eaLnBrk="1" latinLnBrk="0" hangingPunct="1">
        <a:lnSpc>
          <a:spcPct val="90000"/>
        </a:lnSpc>
        <a:spcBef>
          <a:spcPct val="0"/>
        </a:spcBef>
        <a:buNone/>
        <a:defRPr sz="4400" b="1" kern="1200">
          <a:gradFill>
            <a:gsLst>
              <a:gs pos="100000">
                <a:srgbClr val="3163D8"/>
              </a:gs>
              <a:gs pos="0">
                <a:schemeClr val="bg1"/>
              </a:gs>
            </a:gsLst>
            <a:lin ang="2700000" scaled="0"/>
          </a:gradFill>
          <a:latin typeface="Century Gothic" panose="020B0502020202020204"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4400" b="1" kern="1200">
          <a:solidFill>
            <a:srgbClr val="212121"/>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baseline="0">
          <a:solidFill>
            <a:srgbClr val="212121"/>
          </a:solidFill>
          <a:latin typeface="Century Gothic" panose="020B0502020202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baseline="0">
          <a:solidFill>
            <a:srgbClr val="212121"/>
          </a:solidFill>
          <a:latin typeface="Century Gothic" panose="020B0502020202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baseline="0">
          <a:solidFill>
            <a:srgbClr val="212121"/>
          </a:solidFill>
          <a:latin typeface="Century Gothic" panose="020B0502020202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baseline="0">
          <a:solidFill>
            <a:srgbClr val="21212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8.xml"/><Relationship Id="rId5" Type="http://schemas.openxmlformats.org/officeDocument/2006/relationships/image" Target="../media/image28.sv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raphic 16">
            <a:extLst>
              <a:ext uri="{FF2B5EF4-FFF2-40B4-BE49-F238E27FC236}">
                <a16:creationId xmlns:a16="http://schemas.microsoft.com/office/drawing/2014/main" id="{3CFB8BEE-623C-7755-69B0-96FA09694801}"/>
              </a:ext>
            </a:extLst>
          </p:cNvPr>
          <p:cNvSpPr/>
          <p:nvPr/>
        </p:nvSpPr>
        <p:spPr>
          <a:xfrm>
            <a:off x="3005333" y="5374894"/>
            <a:ext cx="8311416" cy="1409700"/>
          </a:xfrm>
          <a:custGeom>
            <a:avLst/>
            <a:gdLst>
              <a:gd name="connsiteX0" fmla="*/ 3870417 w 3905250"/>
              <a:gd name="connsiteY0" fmla="*/ 1377410 h 1409700"/>
              <a:gd name="connsiteX1" fmla="*/ 995658 w 3905250"/>
              <a:gd name="connsiteY1" fmla="*/ 1402937 h 1409700"/>
              <a:gd name="connsiteX2" fmla="*/ 30365 w 3905250"/>
              <a:gd name="connsiteY2" fmla="*/ 1388364 h 1409700"/>
              <a:gd name="connsiteX3" fmla="*/ 15203 w 3905250"/>
              <a:gd name="connsiteY3" fmla="*/ 1374839 h 1409700"/>
              <a:gd name="connsiteX4" fmla="*/ 12658 w 3905250"/>
              <a:gd name="connsiteY4" fmla="*/ 379667 h 1409700"/>
              <a:gd name="connsiteX5" fmla="*/ 7145 w 3905250"/>
              <a:gd name="connsiteY5" fmla="*/ 48007 h 1409700"/>
              <a:gd name="connsiteX6" fmla="*/ 29729 w 3905250"/>
              <a:gd name="connsiteY6" fmla="*/ 27052 h 1409700"/>
              <a:gd name="connsiteX7" fmla="*/ 510040 w 3905250"/>
              <a:gd name="connsiteY7" fmla="*/ 19623 h 1409700"/>
              <a:gd name="connsiteX8" fmla="*/ 2668372 w 3905250"/>
              <a:gd name="connsiteY8" fmla="*/ 7145 h 1409700"/>
              <a:gd name="connsiteX9" fmla="*/ 3867455 w 3905250"/>
              <a:gd name="connsiteY9" fmla="*/ 16099 h 1409700"/>
              <a:gd name="connsiteX10" fmla="*/ 3902869 w 3905250"/>
              <a:gd name="connsiteY10" fmla="*/ 47817 h 1409700"/>
              <a:gd name="connsiteX11" fmla="*/ 3870417 w 3905250"/>
              <a:gd name="connsiteY11" fmla="*/ 1377410 h 1409700"/>
              <a:gd name="connsiteX12" fmla="*/ 3864378 w 3905250"/>
              <a:gd name="connsiteY12" fmla="*/ 1371981 h 1409700"/>
              <a:gd name="connsiteX13" fmla="*/ 3831927 w 3905250"/>
              <a:gd name="connsiteY13" fmla="*/ 47912 h 1409700"/>
              <a:gd name="connsiteX14" fmla="*/ 3867341 w 3905250"/>
              <a:gd name="connsiteY14" fmla="*/ 79726 h 1409700"/>
              <a:gd name="connsiteX15" fmla="*/ 2908097 w 3905250"/>
              <a:gd name="connsiteY15" fmla="*/ 87536 h 1409700"/>
              <a:gd name="connsiteX16" fmla="*/ 509934 w 3905250"/>
              <a:gd name="connsiteY16" fmla="*/ 76201 h 1409700"/>
              <a:gd name="connsiteX17" fmla="*/ 30259 w 3905250"/>
              <a:gd name="connsiteY17" fmla="*/ 68772 h 1409700"/>
              <a:gd name="connsiteX18" fmla="*/ 53479 w 3905250"/>
              <a:gd name="connsiteY18" fmla="*/ 47912 h 1409700"/>
              <a:gd name="connsiteX19" fmla="*/ 44043 w 3905250"/>
              <a:gd name="connsiteY19" fmla="*/ 711328 h 1409700"/>
              <a:gd name="connsiteX20" fmla="*/ 45421 w 3905250"/>
              <a:gd name="connsiteY20" fmla="*/ 1374743 h 1409700"/>
              <a:gd name="connsiteX21" fmla="*/ 30259 w 3905250"/>
              <a:gd name="connsiteY21" fmla="*/ 1361123 h 1409700"/>
              <a:gd name="connsiteX22" fmla="*/ 983456 w 3905250"/>
              <a:gd name="connsiteY22" fmla="*/ 1346549 h 1409700"/>
              <a:gd name="connsiteX23" fmla="*/ 3864378 w 3905250"/>
              <a:gd name="connsiteY23" fmla="*/ 1371981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5250" h="1409700">
                <a:moveTo>
                  <a:pt x="3870417" y="1377410"/>
                </a:moveTo>
                <a:cubicBezTo>
                  <a:pt x="2917536" y="1397984"/>
                  <a:pt x="1951396" y="1414653"/>
                  <a:pt x="995658" y="1402937"/>
                </a:cubicBezTo>
                <a:cubicBezTo>
                  <a:pt x="713934" y="1397318"/>
                  <a:pt x="308480" y="1392079"/>
                  <a:pt x="30365" y="1388364"/>
                </a:cubicBezTo>
                <a:cubicBezTo>
                  <a:pt x="21989" y="1388459"/>
                  <a:pt x="15097" y="1382363"/>
                  <a:pt x="15203" y="1374839"/>
                </a:cubicBezTo>
                <a:cubicBezTo>
                  <a:pt x="18914" y="1056037"/>
                  <a:pt x="17853" y="698469"/>
                  <a:pt x="12658" y="379667"/>
                </a:cubicBezTo>
                <a:lnTo>
                  <a:pt x="7145" y="48007"/>
                </a:lnTo>
                <a:cubicBezTo>
                  <a:pt x="7039" y="36577"/>
                  <a:pt x="17111" y="27243"/>
                  <a:pt x="29729" y="27052"/>
                </a:cubicBezTo>
                <a:cubicBezTo>
                  <a:pt x="29411" y="26767"/>
                  <a:pt x="510040" y="19813"/>
                  <a:pt x="510040" y="19623"/>
                </a:cubicBezTo>
                <a:cubicBezTo>
                  <a:pt x="1161269" y="11908"/>
                  <a:pt x="2018195" y="7050"/>
                  <a:pt x="2668372" y="7145"/>
                </a:cubicBezTo>
                <a:cubicBezTo>
                  <a:pt x="3040313" y="7907"/>
                  <a:pt x="3493065" y="12098"/>
                  <a:pt x="3867455" y="16099"/>
                </a:cubicBezTo>
                <a:cubicBezTo>
                  <a:pt x="3886962" y="15908"/>
                  <a:pt x="3903183" y="30196"/>
                  <a:pt x="3902869" y="47817"/>
                </a:cubicBezTo>
                <a:cubicBezTo>
                  <a:pt x="3901383" y="427388"/>
                  <a:pt x="3878799" y="993077"/>
                  <a:pt x="3870417" y="1377410"/>
                </a:cubicBezTo>
                <a:close/>
                <a:moveTo>
                  <a:pt x="3864378" y="1371981"/>
                </a:moveTo>
                <a:cubicBezTo>
                  <a:pt x="3850167" y="990600"/>
                  <a:pt x="3839670" y="423959"/>
                  <a:pt x="3831927" y="47912"/>
                </a:cubicBezTo>
                <a:lnTo>
                  <a:pt x="3867341" y="79726"/>
                </a:lnTo>
                <a:cubicBezTo>
                  <a:pt x="3581276" y="83726"/>
                  <a:pt x="3189285" y="86012"/>
                  <a:pt x="2908097" y="87536"/>
                </a:cubicBezTo>
                <a:cubicBezTo>
                  <a:pt x="2166004" y="90775"/>
                  <a:pt x="1253938" y="84583"/>
                  <a:pt x="509934" y="76201"/>
                </a:cubicBezTo>
                <a:lnTo>
                  <a:pt x="30259" y="68772"/>
                </a:lnTo>
                <a:lnTo>
                  <a:pt x="53479" y="47912"/>
                </a:lnTo>
                <a:cubicBezTo>
                  <a:pt x="53797" y="244127"/>
                  <a:pt x="42558" y="518066"/>
                  <a:pt x="44043" y="711328"/>
                </a:cubicBezTo>
                <a:cubicBezTo>
                  <a:pt x="47118" y="906209"/>
                  <a:pt x="39802" y="1182434"/>
                  <a:pt x="45421" y="1374743"/>
                </a:cubicBezTo>
                <a:lnTo>
                  <a:pt x="30259" y="1361123"/>
                </a:lnTo>
                <a:cubicBezTo>
                  <a:pt x="304450" y="1359789"/>
                  <a:pt x="704921" y="1349788"/>
                  <a:pt x="983456" y="1346549"/>
                </a:cubicBezTo>
                <a:cubicBezTo>
                  <a:pt x="1944300" y="1334643"/>
                  <a:pt x="2901210" y="1352264"/>
                  <a:pt x="3864378" y="1371981"/>
                </a:cubicBezTo>
                <a:close/>
              </a:path>
            </a:pathLst>
          </a:custGeom>
          <a:gradFill>
            <a:gsLst>
              <a:gs pos="100000">
                <a:srgbClr val="3163D8"/>
              </a:gs>
              <a:gs pos="0">
                <a:srgbClr val="9E00A5"/>
              </a:gs>
            </a:gsLst>
            <a:lin ang="8400000" scaled="0"/>
          </a:gradFill>
          <a:ln w="9525" cap="flat">
            <a:noFill/>
            <a:prstDash val="solid"/>
            <a:miter/>
          </a:ln>
        </p:spPr>
        <p:txBody>
          <a:bodyPr rtlCol="0" anchor="ctr"/>
          <a:lstStyle/>
          <a:p>
            <a:endParaRPr lang="fr-FR"/>
          </a:p>
        </p:txBody>
      </p:sp>
      <p:sp>
        <p:nvSpPr>
          <p:cNvPr id="11" name="Text Placeholder 10">
            <a:extLst>
              <a:ext uri="{FF2B5EF4-FFF2-40B4-BE49-F238E27FC236}">
                <a16:creationId xmlns:a16="http://schemas.microsoft.com/office/drawing/2014/main" id="{C3C0BFB3-E6CB-4CE7-B063-68FE6769A246}"/>
              </a:ext>
            </a:extLst>
          </p:cNvPr>
          <p:cNvSpPr>
            <a:spLocks noGrp="1"/>
          </p:cNvSpPr>
          <p:nvPr>
            <p:ph type="body" sz="quarter" idx="10"/>
          </p:nvPr>
        </p:nvSpPr>
        <p:spPr>
          <a:xfrm>
            <a:off x="254468" y="1277703"/>
            <a:ext cx="4974670" cy="1345739"/>
          </a:xfrm>
          <a:ln>
            <a:solidFill>
              <a:srgbClr val="9E00A5"/>
            </a:solidFill>
          </a:ln>
        </p:spPr>
        <p:txBody>
          <a:bodyPr anchor="ctr">
            <a:normAutofit fontScale="92500" lnSpcReduction="10000"/>
          </a:bodyPr>
          <a:lstStyle/>
          <a:p>
            <a:pPr algn="just"/>
            <a:r>
              <a:rPr lang="fr-FR" sz="1400" b="1" i="0" u="none" strike="noStrike">
                <a:solidFill>
                  <a:schemeClr val="accent5">
                    <a:lumMod val="75000"/>
                  </a:schemeClr>
                </a:solidFill>
                <a:effectLst/>
              </a:rPr>
              <a:t>Charge de travail</a:t>
            </a:r>
            <a:r>
              <a:rPr lang="fr-FR" sz="1400" b="0" i="0" u="none" strike="noStrike">
                <a:solidFill>
                  <a:schemeClr val="accent5">
                    <a:lumMod val="75000"/>
                  </a:schemeClr>
                </a:solidFill>
                <a:effectLst/>
              </a:rPr>
              <a:t> </a:t>
            </a:r>
            <a:r>
              <a:rPr lang="fr-FR" sz="1400" b="0" i="0" u="none" strike="noStrike">
                <a:solidFill>
                  <a:srgbClr val="000000"/>
                </a:solidFill>
                <a:effectLst/>
              </a:rPr>
              <a:t>exprime en heure le volume de travail pour une ou plusieurs tâches définies en tenant compte de temps de traitement unitaire et le volume de chaque tâche.</a:t>
            </a:r>
            <a:endParaRPr lang="fr-FR" sz="1400">
              <a:solidFill>
                <a:srgbClr val="000000"/>
              </a:solidFill>
            </a:endParaRPr>
          </a:p>
          <a:p>
            <a:pPr algn="ctr"/>
            <a:r>
              <a:rPr lang="fr-FR" sz="1500" b="1" i="0" u="none" strike="noStrike">
                <a:solidFill>
                  <a:schemeClr val="bg1"/>
                </a:solidFill>
                <a:effectLst/>
              </a:rPr>
              <a:t>Calcul : volume réalisé / objectif</a:t>
            </a:r>
            <a:r>
              <a:rPr lang="fr-FR" sz="1500" b="1" i="0">
                <a:solidFill>
                  <a:schemeClr val="bg1"/>
                </a:solidFill>
                <a:effectLst/>
              </a:rPr>
              <a:t>​ horaire attendu</a:t>
            </a:r>
          </a:p>
          <a:p>
            <a:pPr algn="ctr"/>
            <a:r>
              <a:rPr lang="fr-FR" sz="1500">
                <a:solidFill>
                  <a:schemeClr val="bg1"/>
                </a:solidFill>
                <a:latin typeface="Century Gothic"/>
              </a:rPr>
              <a:t>(Volume réalisé traduit en heure)</a:t>
            </a:r>
            <a:endParaRPr lang="fr-FR" sz="1200">
              <a:solidFill>
                <a:schemeClr val="bg1"/>
              </a:solidFill>
              <a:latin typeface="Century Gothic"/>
            </a:endParaRPr>
          </a:p>
        </p:txBody>
      </p:sp>
      <p:sp>
        <p:nvSpPr>
          <p:cNvPr id="12" name="Text Placeholder 11">
            <a:extLst>
              <a:ext uri="{FF2B5EF4-FFF2-40B4-BE49-F238E27FC236}">
                <a16:creationId xmlns:a16="http://schemas.microsoft.com/office/drawing/2014/main" id="{063D855A-35ED-4F2C-946C-E6A73A1905D6}"/>
              </a:ext>
            </a:extLst>
          </p:cNvPr>
          <p:cNvSpPr>
            <a:spLocks noGrp="1"/>
          </p:cNvSpPr>
          <p:nvPr>
            <p:ph type="body" sz="quarter" idx="11"/>
          </p:nvPr>
        </p:nvSpPr>
        <p:spPr>
          <a:xfrm>
            <a:off x="254468" y="3018476"/>
            <a:ext cx="4974672" cy="1961384"/>
          </a:xfrm>
          <a:ln>
            <a:solidFill>
              <a:srgbClr val="9E00A5"/>
            </a:solidFill>
          </a:ln>
        </p:spPr>
        <p:txBody>
          <a:bodyPr vert="horz" lIns="91440" tIns="45720" rIns="91440" bIns="45720" rtlCol="0" anchor="ctr">
            <a:normAutofit lnSpcReduction="10000"/>
          </a:bodyPr>
          <a:lstStyle/>
          <a:p>
            <a:pPr algn="just"/>
            <a:r>
              <a:rPr lang="fr-FR" sz="1400" b="1">
                <a:solidFill>
                  <a:schemeClr val="bg1"/>
                </a:solidFill>
              </a:rPr>
              <a:t>​</a:t>
            </a:r>
            <a:r>
              <a:rPr lang="fr-FR" sz="1400" b="1">
                <a:solidFill>
                  <a:schemeClr val="accent5">
                    <a:lumMod val="75000"/>
                  </a:schemeClr>
                </a:solidFill>
              </a:rPr>
              <a:t>ETP ou équivalence à temps plein </a:t>
            </a:r>
            <a:r>
              <a:rPr lang="fr-FR" sz="1400">
                <a:solidFill>
                  <a:srgbClr val="000000"/>
                </a:solidFill>
              </a:rPr>
              <a:t>est une unité de mesure d’une charge de travail ou plus souvent, d’une capacité de travail ou de production.</a:t>
            </a:r>
          </a:p>
          <a:p>
            <a:pPr marL="285750" indent="-285750" algn="just">
              <a:buFont typeface="Arial" panose="020B0604020202020204" pitchFamily="34" charset="0"/>
              <a:buChar char="•"/>
            </a:pPr>
            <a:r>
              <a:rPr lang="en-US" sz="1400" b="1" err="1">
                <a:solidFill>
                  <a:schemeClr val="bg1"/>
                </a:solidFill>
                <a:latin typeface="Century Gothic"/>
              </a:rPr>
              <a:t>Calcul</a:t>
            </a:r>
            <a:r>
              <a:rPr lang="en-US" sz="1400" b="1">
                <a:solidFill>
                  <a:schemeClr val="bg1"/>
                </a:solidFill>
                <a:latin typeface="Century Gothic"/>
              </a:rPr>
              <a:t> </a:t>
            </a:r>
            <a:r>
              <a:rPr lang="en-US" sz="1400" b="1" err="1">
                <a:solidFill>
                  <a:schemeClr val="bg1"/>
                </a:solidFill>
                <a:latin typeface="Century Gothic"/>
              </a:rPr>
              <a:t>effectif</a:t>
            </a:r>
            <a:r>
              <a:rPr lang="en-US" sz="1400" b="1">
                <a:solidFill>
                  <a:schemeClr val="bg1"/>
                </a:solidFill>
                <a:latin typeface="Century Gothic"/>
              </a:rPr>
              <a:t> </a:t>
            </a:r>
            <a:r>
              <a:rPr lang="en-US" sz="1400" b="1" err="1">
                <a:solidFill>
                  <a:schemeClr val="bg1"/>
                </a:solidFill>
                <a:latin typeface="Century Gothic"/>
              </a:rPr>
              <a:t>alloué</a:t>
            </a:r>
            <a:r>
              <a:rPr lang="en-US" sz="1400" b="1">
                <a:solidFill>
                  <a:schemeClr val="bg1"/>
                </a:solidFill>
                <a:latin typeface="Century Gothic"/>
              </a:rPr>
              <a:t> </a:t>
            </a:r>
            <a:r>
              <a:rPr lang="en-US" sz="1400">
                <a:solidFill>
                  <a:srgbClr val="000000"/>
                </a:solidFill>
                <a:latin typeface="Century Gothic"/>
              </a:rPr>
              <a:t>: </a:t>
            </a:r>
            <a:r>
              <a:rPr lang="en-US" sz="1400" err="1">
                <a:solidFill>
                  <a:srgbClr val="000000"/>
                </a:solidFill>
                <a:latin typeface="Century Gothic"/>
              </a:rPr>
              <a:t>Heures</a:t>
            </a:r>
            <a:r>
              <a:rPr lang="en-US" sz="1400">
                <a:solidFill>
                  <a:srgbClr val="000000"/>
                </a:solidFill>
                <a:latin typeface="Century Gothic"/>
              </a:rPr>
              <a:t> TD </a:t>
            </a:r>
            <a:r>
              <a:rPr lang="en-US" sz="1400" err="1">
                <a:solidFill>
                  <a:srgbClr val="000000"/>
                </a:solidFill>
                <a:latin typeface="Century Gothic"/>
              </a:rPr>
              <a:t>allouées</a:t>
            </a:r>
            <a:r>
              <a:rPr lang="en-US" sz="1400">
                <a:solidFill>
                  <a:srgbClr val="000000"/>
                </a:solidFill>
                <a:latin typeface="Century Gothic"/>
              </a:rPr>
              <a:t> au </a:t>
            </a:r>
            <a:r>
              <a:rPr lang="en-US" sz="1400" err="1">
                <a:solidFill>
                  <a:srgbClr val="000000"/>
                </a:solidFill>
                <a:latin typeface="Century Gothic"/>
              </a:rPr>
              <a:t>traitement</a:t>
            </a:r>
            <a:r>
              <a:rPr lang="en-US" sz="1400">
                <a:solidFill>
                  <a:srgbClr val="000000"/>
                </a:solidFill>
                <a:latin typeface="Century Gothic"/>
              </a:rPr>
              <a:t>/</a:t>
            </a:r>
            <a:r>
              <a:rPr lang="en-US" sz="1400" err="1">
                <a:solidFill>
                  <a:srgbClr val="000000"/>
                </a:solidFill>
                <a:latin typeface="Century Gothic"/>
              </a:rPr>
              <a:t>période</a:t>
            </a:r>
            <a:r>
              <a:rPr lang="en-US" sz="1400">
                <a:solidFill>
                  <a:schemeClr val="bg1"/>
                </a:solidFill>
                <a:latin typeface="Century Gothic"/>
              </a:rPr>
              <a:t>* (</a:t>
            </a:r>
            <a:r>
              <a:rPr lang="en-US" sz="1400" err="1">
                <a:solidFill>
                  <a:schemeClr val="bg1"/>
                </a:solidFill>
                <a:latin typeface="Century Gothic"/>
              </a:rPr>
              <a:t>Heures</a:t>
            </a:r>
            <a:r>
              <a:rPr lang="en-US" sz="1400">
                <a:solidFill>
                  <a:schemeClr val="bg1"/>
                </a:solidFill>
                <a:latin typeface="Century Gothic"/>
              </a:rPr>
              <a:t> </a:t>
            </a:r>
            <a:r>
              <a:rPr lang="en-US" sz="1400" err="1">
                <a:solidFill>
                  <a:schemeClr val="bg1"/>
                </a:solidFill>
                <a:latin typeface="Century Gothic"/>
              </a:rPr>
              <a:t>allouées</a:t>
            </a:r>
            <a:r>
              <a:rPr lang="en-US" sz="1400">
                <a:solidFill>
                  <a:schemeClr val="bg1"/>
                </a:solidFill>
                <a:latin typeface="Century Gothic"/>
              </a:rPr>
              <a:t> traduites en </a:t>
            </a:r>
            <a:r>
              <a:rPr lang="en-US" sz="1400" err="1">
                <a:solidFill>
                  <a:schemeClr val="bg1"/>
                </a:solidFill>
                <a:latin typeface="Century Gothic"/>
              </a:rPr>
              <a:t>effectif</a:t>
            </a:r>
            <a:r>
              <a:rPr lang="en-US" sz="1400">
                <a:solidFill>
                  <a:schemeClr val="bg1"/>
                </a:solidFill>
                <a:latin typeface="Century Gothic"/>
              </a:rPr>
              <a:t>)</a:t>
            </a:r>
          </a:p>
          <a:p>
            <a:pPr marL="285750" indent="-285750" algn="just">
              <a:buFont typeface="Arial" panose="020B0604020202020204" pitchFamily="34" charset="0"/>
              <a:buChar char="•"/>
            </a:pPr>
            <a:r>
              <a:rPr lang="fr-FR" sz="1400" b="1">
                <a:solidFill>
                  <a:schemeClr val="bg1"/>
                </a:solidFill>
                <a:latin typeface="Century Gothic"/>
              </a:rPr>
              <a:t>Calcul ETP de la charge de travail </a:t>
            </a:r>
            <a:r>
              <a:rPr lang="en-US" sz="1400">
                <a:solidFill>
                  <a:srgbClr val="000000"/>
                </a:solidFill>
                <a:latin typeface="Century Gothic"/>
              </a:rPr>
              <a:t>: Charge de travail </a:t>
            </a:r>
            <a:r>
              <a:rPr lang="en-US" sz="1400" err="1">
                <a:solidFill>
                  <a:srgbClr val="000000"/>
                </a:solidFill>
                <a:latin typeface="Century Gothic"/>
              </a:rPr>
              <a:t>fournie</a:t>
            </a:r>
            <a:r>
              <a:rPr lang="en-US" sz="1400">
                <a:solidFill>
                  <a:srgbClr val="000000"/>
                </a:solidFill>
                <a:latin typeface="Century Gothic"/>
              </a:rPr>
              <a:t>/</a:t>
            </a:r>
            <a:r>
              <a:rPr lang="en-US" sz="1400" err="1">
                <a:solidFill>
                  <a:srgbClr val="000000"/>
                </a:solidFill>
                <a:latin typeface="Century Gothic"/>
              </a:rPr>
              <a:t>période</a:t>
            </a:r>
            <a:r>
              <a:rPr lang="en-US" sz="1400">
                <a:solidFill>
                  <a:schemeClr val="bg1"/>
                </a:solidFill>
                <a:latin typeface="Century Gothic"/>
              </a:rPr>
              <a:t>* (Charge de travail </a:t>
            </a:r>
            <a:r>
              <a:rPr lang="en-US" sz="1400" err="1">
                <a:solidFill>
                  <a:schemeClr val="bg1"/>
                </a:solidFill>
                <a:latin typeface="Century Gothic"/>
              </a:rPr>
              <a:t>traduite</a:t>
            </a:r>
            <a:r>
              <a:rPr lang="en-US" sz="1400">
                <a:solidFill>
                  <a:schemeClr val="bg1"/>
                </a:solidFill>
                <a:latin typeface="Century Gothic"/>
              </a:rPr>
              <a:t> </a:t>
            </a:r>
            <a:r>
              <a:rPr lang="en-US" sz="1400" err="1">
                <a:solidFill>
                  <a:schemeClr val="bg1"/>
                </a:solidFill>
                <a:latin typeface="Century Gothic"/>
              </a:rPr>
              <a:t>en</a:t>
            </a:r>
            <a:r>
              <a:rPr lang="en-US" sz="1400">
                <a:solidFill>
                  <a:schemeClr val="bg1"/>
                </a:solidFill>
                <a:latin typeface="Century Gothic"/>
              </a:rPr>
              <a:t> </a:t>
            </a:r>
            <a:r>
              <a:rPr lang="en-US" sz="1400" err="1">
                <a:solidFill>
                  <a:schemeClr val="bg1"/>
                </a:solidFill>
                <a:latin typeface="Century Gothic"/>
              </a:rPr>
              <a:t>effectif</a:t>
            </a:r>
            <a:r>
              <a:rPr lang="en-US" sz="1400">
                <a:solidFill>
                  <a:schemeClr val="bg1"/>
                </a:solidFill>
                <a:latin typeface="Century Gothic"/>
              </a:rPr>
              <a:t>)</a:t>
            </a:r>
            <a:endParaRPr lang="fr-FR" sz="1400" b="1">
              <a:solidFill>
                <a:schemeClr val="bg1"/>
              </a:solidFill>
              <a:latin typeface="Century Gothic"/>
            </a:endParaRPr>
          </a:p>
        </p:txBody>
      </p:sp>
      <p:sp>
        <p:nvSpPr>
          <p:cNvPr id="13" name="Text Placeholder 12">
            <a:extLst>
              <a:ext uri="{FF2B5EF4-FFF2-40B4-BE49-F238E27FC236}">
                <a16:creationId xmlns:a16="http://schemas.microsoft.com/office/drawing/2014/main" id="{3DB19B5B-9046-4DC8-B8B8-BF200B30749C}"/>
              </a:ext>
            </a:extLst>
          </p:cNvPr>
          <p:cNvSpPr>
            <a:spLocks noGrp="1"/>
          </p:cNvSpPr>
          <p:nvPr>
            <p:ph type="body" sz="quarter" idx="12"/>
          </p:nvPr>
        </p:nvSpPr>
        <p:spPr>
          <a:xfrm>
            <a:off x="6962861" y="3234118"/>
            <a:ext cx="4974671" cy="2067724"/>
          </a:xfrm>
          <a:ln>
            <a:solidFill>
              <a:srgbClr val="9E00A5"/>
            </a:solidFill>
          </a:ln>
        </p:spPr>
        <p:txBody>
          <a:bodyPr>
            <a:normAutofit fontScale="85000" lnSpcReduction="20000"/>
          </a:bodyPr>
          <a:lstStyle/>
          <a:p>
            <a:pPr algn="l" rtl="0" fontAlgn="base"/>
            <a:r>
              <a:rPr lang="fr-FR" sz="1800" b="1" i="0" u="none" strike="noStrike">
                <a:solidFill>
                  <a:srgbClr val="0070C0"/>
                </a:solidFill>
                <a:effectLst/>
              </a:rPr>
              <a:t>Productivité nette</a:t>
            </a:r>
            <a:r>
              <a:rPr lang="fr-FR" sz="1800" b="0" i="0" u="none" strike="noStrike">
                <a:solidFill>
                  <a:srgbClr val="0070C0"/>
                </a:solidFill>
                <a:effectLst/>
              </a:rPr>
              <a:t> </a:t>
            </a:r>
            <a:r>
              <a:rPr lang="fr-FR" sz="1800" b="0" i="0" u="none" strike="noStrike">
                <a:solidFill>
                  <a:srgbClr val="000000"/>
                </a:solidFill>
                <a:effectLst/>
              </a:rPr>
              <a:t>qui est exprimée en %, indique la rentabilité de chaque collaborateur sur les tâches dites productives traitées par celui-ci.</a:t>
            </a:r>
            <a:r>
              <a:rPr lang="en-US" sz="1800" b="0" i="0">
                <a:solidFill>
                  <a:srgbClr val="000000"/>
                </a:solidFill>
                <a:effectLst/>
              </a:rPr>
              <a:t>​</a:t>
            </a:r>
            <a:endParaRPr lang="en-US" b="0" i="0">
              <a:solidFill>
                <a:srgbClr val="3F3F3F"/>
              </a:solidFill>
              <a:effectLst/>
            </a:endParaRPr>
          </a:p>
          <a:p>
            <a:pPr fontAlgn="base"/>
            <a:r>
              <a:rPr lang="fr-FR" sz="1800" b="0" i="0" u="none" strike="noStrike">
                <a:solidFill>
                  <a:srgbClr val="000000"/>
                </a:solidFill>
                <a:effectLst/>
              </a:rPr>
              <a:t>C’est le rapport entre les charges de travail réalisées sur les tâches productivités, </a:t>
            </a:r>
            <a:r>
              <a:rPr lang="fr-FR" sz="1800" b="1" i="0" u="none" strike="noStrike">
                <a:solidFill>
                  <a:srgbClr val="C00000"/>
                </a:solidFill>
                <a:effectLst/>
              </a:rPr>
              <a:t>sans</a:t>
            </a:r>
            <a:r>
              <a:rPr lang="fr-FR" sz="1800" b="1" i="0" u="none" strike="noStrike">
                <a:solidFill>
                  <a:srgbClr val="000000"/>
                </a:solidFill>
                <a:effectLst/>
              </a:rPr>
              <a:t> </a:t>
            </a:r>
            <a:r>
              <a:rPr lang="fr-FR" sz="1800" b="0" i="0" u="sng" strike="noStrike">
                <a:solidFill>
                  <a:srgbClr val="000000"/>
                </a:solidFill>
                <a:effectLst/>
              </a:rPr>
              <a:t>les tâches référentes, de management et coordination, avec les heures de présences réelles du collaborateur sur la période</a:t>
            </a:r>
            <a:r>
              <a:rPr lang="fr-FR" sz="1800" b="0" i="0" u="none" strike="noStrike">
                <a:solidFill>
                  <a:srgbClr val="9E00A5"/>
                </a:solidFill>
                <a:effectLst/>
              </a:rPr>
              <a:t>*</a:t>
            </a:r>
            <a:endParaRPr lang="fr-FR" sz="1800" b="1" i="0" u="none" strike="noStrike">
              <a:solidFill>
                <a:schemeClr val="bg1"/>
              </a:solidFill>
              <a:effectLst/>
            </a:endParaRPr>
          </a:p>
          <a:p>
            <a:pPr fontAlgn="base"/>
            <a:r>
              <a:rPr lang="fr-FR" sz="1800" b="1" i="0" u="none" strike="noStrike">
                <a:solidFill>
                  <a:schemeClr val="bg1"/>
                </a:solidFill>
                <a:effectLst/>
              </a:rPr>
              <a:t>Calcul : Charge de travail / Heure allouée au traitement</a:t>
            </a:r>
            <a:endParaRPr lang="en-US" b="0" i="0" u="sng">
              <a:solidFill>
                <a:srgbClr val="3F3F3F"/>
              </a:solidFill>
              <a:effectLst/>
            </a:endParaRPr>
          </a:p>
          <a:p>
            <a:endParaRPr lang="fr-FR"/>
          </a:p>
        </p:txBody>
      </p:sp>
      <p:sp>
        <p:nvSpPr>
          <p:cNvPr id="19" name="Text Placeholder 18">
            <a:extLst>
              <a:ext uri="{FF2B5EF4-FFF2-40B4-BE49-F238E27FC236}">
                <a16:creationId xmlns:a16="http://schemas.microsoft.com/office/drawing/2014/main" id="{ADAEAC46-45F1-4E09-8450-5B0A67BD9731}"/>
              </a:ext>
            </a:extLst>
          </p:cNvPr>
          <p:cNvSpPr>
            <a:spLocks noGrp="1"/>
          </p:cNvSpPr>
          <p:nvPr>
            <p:ph type="body" sz="quarter" idx="13"/>
          </p:nvPr>
        </p:nvSpPr>
        <p:spPr>
          <a:xfrm>
            <a:off x="6962861" y="895826"/>
            <a:ext cx="4974670" cy="2140775"/>
          </a:xfrm>
          <a:ln>
            <a:solidFill>
              <a:srgbClr val="9E00A5"/>
            </a:solidFill>
          </a:ln>
        </p:spPr>
        <p:txBody>
          <a:bodyPr>
            <a:normAutofit fontScale="85000" lnSpcReduction="20000"/>
          </a:bodyPr>
          <a:lstStyle/>
          <a:p>
            <a:pPr algn="just" rtl="0" fontAlgn="base"/>
            <a:r>
              <a:rPr lang="fr-FR" sz="1800" b="1" i="0" u="none" strike="noStrike">
                <a:solidFill>
                  <a:schemeClr val="accent5">
                    <a:lumMod val="75000"/>
                  </a:schemeClr>
                </a:solidFill>
                <a:effectLst/>
              </a:rPr>
              <a:t>Productivité brute</a:t>
            </a:r>
            <a:r>
              <a:rPr lang="fr-FR" sz="1800" b="0" i="0" u="none" strike="noStrike">
                <a:solidFill>
                  <a:schemeClr val="accent5">
                    <a:lumMod val="75000"/>
                  </a:schemeClr>
                </a:solidFill>
                <a:effectLst/>
              </a:rPr>
              <a:t> </a:t>
            </a:r>
            <a:r>
              <a:rPr lang="fr-FR" sz="1800" b="0" i="0" u="none" strike="noStrike">
                <a:solidFill>
                  <a:srgbClr val="000000"/>
                </a:solidFill>
                <a:effectLst/>
              </a:rPr>
              <a:t>qui est exprimée en %, indique la rentabilité de chaque collaborateur sur l’ensemble des tâches qui lui ont été assignées.</a:t>
            </a:r>
            <a:r>
              <a:rPr lang="en-US" sz="1800" b="0" i="0">
                <a:solidFill>
                  <a:srgbClr val="000000"/>
                </a:solidFill>
                <a:effectLst/>
              </a:rPr>
              <a:t>​</a:t>
            </a:r>
            <a:endParaRPr lang="en-US" b="0" i="0">
              <a:solidFill>
                <a:srgbClr val="3F3F3F"/>
              </a:solidFill>
              <a:effectLst/>
            </a:endParaRPr>
          </a:p>
          <a:p>
            <a:pPr algn="just" rtl="0" fontAlgn="base"/>
            <a:r>
              <a:rPr lang="fr-FR" sz="1800" b="0" i="0" u="none" strike="noStrike">
                <a:solidFill>
                  <a:srgbClr val="000000"/>
                </a:solidFill>
                <a:effectLst/>
              </a:rPr>
              <a:t>C’est le rapport entre les charges de travail réalisées sur les tâches productivités, incluant les tâches référentes, de management et coordination, lesquelles sont comptées en 100 % par défaut, et les heures de présences réelles du collaborateur sur la période</a:t>
            </a:r>
            <a:r>
              <a:rPr lang="fr-FR" sz="1800" b="0" i="0" u="none" strike="noStrike">
                <a:solidFill>
                  <a:srgbClr val="9E00A5"/>
                </a:solidFill>
                <a:effectLst/>
              </a:rPr>
              <a:t>*</a:t>
            </a:r>
            <a:endParaRPr lang="fr-FR" sz="1800" b="1" i="0" u="none" strike="noStrike">
              <a:solidFill>
                <a:schemeClr val="bg1"/>
              </a:solidFill>
              <a:effectLst/>
            </a:endParaRPr>
          </a:p>
          <a:p>
            <a:pPr algn="just"/>
            <a:r>
              <a:rPr lang="fr-FR" sz="1800" b="1" i="0" u="none" strike="noStrike">
                <a:solidFill>
                  <a:schemeClr val="bg1"/>
                </a:solidFill>
                <a:effectLst/>
              </a:rPr>
              <a:t>Calcul : Charge de travail / Heure de présence totale TD</a:t>
            </a:r>
            <a:endParaRPr lang="fr-FR" sz="1800" b="1" i="0">
              <a:solidFill>
                <a:schemeClr val="bg1"/>
              </a:solidFill>
              <a:effectLst/>
            </a:endParaRPr>
          </a:p>
          <a:p>
            <a:pPr algn="just" rtl="0" fontAlgn="base"/>
            <a:endParaRPr lang="fr-FR">
              <a:solidFill>
                <a:srgbClr val="000000"/>
              </a:solidFill>
            </a:endParaRPr>
          </a:p>
          <a:p>
            <a:pPr algn="just" rtl="0" fontAlgn="base"/>
            <a:endParaRPr lang="en-US" b="0" i="0">
              <a:solidFill>
                <a:srgbClr val="3F3F3F"/>
              </a:solidFill>
              <a:effectLst/>
            </a:endParaRPr>
          </a:p>
        </p:txBody>
      </p:sp>
      <p:sp>
        <p:nvSpPr>
          <p:cNvPr id="20" name="Text Placeholder 19">
            <a:extLst>
              <a:ext uri="{FF2B5EF4-FFF2-40B4-BE49-F238E27FC236}">
                <a16:creationId xmlns:a16="http://schemas.microsoft.com/office/drawing/2014/main" id="{D5DBBD98-5FBA-4361-B4F6-8566F57C5502}"/>
              </a:ext>
            </a:extLst>
          </p:cNvPr>
          <p:cNvSpPr>
            <a:spLocks noGrp="1"/>
          </p:cNvSpPr>
          <p:nvPr>
            <p:ph type="body" sz="quarter" idx="14"/>
          </p:nvPr>
        </p:nvSpPr>
        <p:spPr>
          <a:xfrm>
            <a:off x="3055251" y="5612236"/>
            <a:ext cx="4243171" cy="1086862"/>
          </a:xfrm>
        </p:spPr>
        <p:txBody>
          <a:bodyPr>
            <a:normAutofit/>
          </a:bodyPr>
          <a:lstStyle/>
          <a:p>
            <a:r>
              <a:rPr lang="fr-FR" sz="1400"/>
              <a:t>Contractuellement, </a:t>
            </a:r>
            <a:r>
              <a:rPr lang="fr-FR" sz="1400" err="1"/>
              <a:t>Eufonie</a:t>
            </a:r>
            <a:r>
              <a:rPr lang="fr-FR" sz="1400"/>
              <a:t> est tenue de fournir </a:t>
            </a:r>
            <a:r>
              <a:rPr lang="fr-FR" sz="1400" b="1">
                <a:solidFill>
                  <a:srgbClr val="9E00A5"/>
                </a:solidFill>
              </a:rPr>
              <a:t>152 h/mois </a:t>
            </a:r>
            <a:r>
              <a:rPr lang="fr-FR" sz="1400"/>
              <a:t>de présence sur un contrat soit : </a:t>
            </a:r>
            <a:br>
              <a:rPr lang="fr-FR" sz="1400"/>
            </a:br>
            <a:r>
              <a:rPr lang="fr-FR" sz="1400" b="1">
                <a:solidFill>
                  <a:srgbClr val="9E00A5"/>
                </a:solidFill>
              </a:rPr>
              <a:t>7 h allouées au CDO x 5 jours x 4,33 semaines</a:t>
            </a:r>
          </a:p>
        </p:txBody>
      </p:sp>
      <p:sp>
        <p:nvSpPr>
          <p:cNvPr id="2" name="Text Placeholder 19">
            <a:extLst>
              <a:ext uri="{FF2B5EF4-FFF2-40B4-BE49-F238E27FC236}">
                <a16:creationId xmlns:a16="http://schemas.microsoft.com/office/drawing/2014/main" id="{FDD798FC-7207-9CB7-0913-EC848AE27649}"/>
              </a:ext>
            </a:extLst>
          </p:cNvPr>
          <p:cNvSpPr txBox="1">
            <a:spLocks/>
          </p:cNvSpPr>
          <p:nvPr/>
        </p:nvSpPr>
        <p:spPr>
          <a:xfrm>
            <a:off x="7328610" y="5559510"/>
            <a:ext cx="4243171" cy="1086862"/>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1800" b="0" kern="1200">
                <a:solidFill>
                  <a:srgbClr val="212121"/>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baseline="0">
                <a:solidFill>
                  <a:srgbClr val="212121"/>
                </a:solidFill>
                <a:latin typeface="Century Gothic" panose="020B0502020202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baseline="0">
                <a:solidFill>
                  <a:srgbClr val="212121"/>
                </a:solidFill>
                <a:latin typeface="Century Gothic" panose="020B0502020202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baseline="0">
                <a:solidFill>
                  <a:srgbClr val="212121"/>
                </a:solidFill>
                <a:latin typeface="Century Gothic" panose="020B0502020202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baseline="0">
                <a:solidFill>
                  <a:srgbClr val="21212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ClrTx/>
            </a:pPr>
            <a:r>
              <a:rPr lang="fr-FR" sz="1400" b="1">
                <a:solidFill>
                  <a:schemeClr val="accent3"/>
                </a:solidFill>
              </a:rPr>
              <a:t>*Période</a:t>
            </a:r>
          </a:p>
          <a:p>
            <a:pPr marL="285750" indent="-285750" algn="l">
              <a:buClrTx/>
              <a:buFont typeface="Arial" panose="020B0604020202020204" pitchFamily="34" charset="0"/>
              <a:buChar char="•"/>
            </a:pPr>
            <a:r>
              <a:rPr lang="fr-FR" sz="1400" b="1">
                <a:solidFill>
                  <a:schemeClr val="accent3"/>
                </a:solidFill>
              </a:rPr>
              <a:t>Au quotidien : 7 h allouées au CDO/agent</a:t>
            </a:r>
          </a:p>
          <a:p>
            <a:pPr marL="285750" indent="-285750" algn="l">
              <a:buClrTx/>
              <a:buFont typeface="Arial" panose="020B0604020202020204" pitchFamily="34" charset="0"/>
              <a:buChar char="•"/>
            </a:pPr>
            <a:r>
              <a:rPr lang="fr-FR" sz="1400" b="1">
                <a:solidFill>
                  <a:schemeClr val="accent3"/>
                </a:solidFill>
              </a:rPr>
              <a:t>Hebdo : 35 h allouées au CDO/agent</a:t>
            </a:r>
          </a:p>
          <a:p>
            <a:pPr marL="285750" indent="-285750" algn="l">
              <a:buClrTx/>
              <a:buFont typeface="Arial" panose="020B0604020202020204" pitchFamily="34" charset="0"/>
              <a:buChar char="•"/>
            </a:pPr>
            <a:r>
              <a:rPr lang="fr-FR" sz="1400" b="1">
                <a:solidFill>
                  <a:schemeClr val="accent3"/>
                </a:solidFill>
              </a:rPr>
              <a:t>Mensuel : 152 h allouées au CDO/agent</a:t>
            </a:r>
          </a:p>
        </p:txBody>
      </p:sp>
      <p:sp>
        <p:nvSpPr>
          <p:cNvPr id="8" name="Rectangle: Rounded Corners 10">
            <a:extLst>
              <a:ext uri="{FF2B5EF4-FFF2-40B4-BE49-F238E27FC236}">
                <a16:creationId xmlns:a16="http://schemas.microsoft.com/office/drawing/2014/main" id="{EFC55E26-0EB9-95AA-2379-0154D3FBE776}"/>
              </a:ext>
            </a:extLst>
          </p:cNvPr>
          <p:cNvSpPr/>
          <p:nvPr/>
        </p:nvSpPr>
        <p:spPr>
          <a:xfrm>
            <a:off x="3186419" y="163331"/>
            <a:ext cx="5528943" cy="594273"/>
          </a:xfrm>
          <a:prstGeom prst="round2DiagRect">
            <a:avLst/>
          </a:prstGeom>
          <a:gradFill>
            <a:gsLst>
              <a:gs pos="0">
                <a:srgbClr val="3163D8"/>
              </a:gs>
              <a:gs pos="46000">
                <a:srgbClr val="9E00A5"/>
              </a:gs>
            </a:gsLst>
            <a:lin ang="912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b="1">
                <a:solidFill>
                  <a:schemeClr val="bg2"/>
                </a:solidFill>
              </a:rPr>
              <a:t>Rappel de calculs</a:t>
            </a:r>
          </a:p>
        </p:txBody>
      </p:sp>
    </p:spTree>
    <p:extLst>
      <p:ext uri="{BB962C8B-B14F-4D97-AF65-F5344CB8AC3E}">
        <p14:creationId xmlns:p14="http://schemas.microsoft.com/office/powerpoint/2010/main" val="343654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686608-C3A2-4B7B-87E7-EDFC91786C08}"/>
              </a:ext>
            </a:extLst>
          </p:cNvPr>
          <p:cNvSpPr>
            <a:spLocks noGrp="1"/>
          </p:cNvSpPr>
          <p:nvPr>
            <p:ph type="title"/>
          </p:nvPr>
        </p:nvSpPr>
        <p:spPr>
          <a:xfrm>
            <a:off x="3380313" y="90235"/>
            <a:ext cx="5257800" cy="446350"/>
          </a:xfrm>
        </p:spPr>
        <p:txBody>
          <a:bodyPr>
            <a:normAutofit fontScale="90000"/>
          </a:bodyPr>
          <a:lstStyle/>
          <a:p>
            <a:r>
              <a:rPr lang="fr-FR"/>
              <a:t>Capacitaire</a:t>
            </a:r>
          </a:p>
        </p:txBody>
      </p:sp>
      <p:sp>
        <p:nvSpPr>
          <p:cNvPr id="6" name="Text Placeholder 5">
            <a:extLst>
              <a:ext uri="{FF2B5EF4-FFF2-40B4-BE49-F238E27FC236}">
                <a16:creationId xmlns:a16="http://schemas.microsoft.com/office/drawing/2014/main" id="{B97628D2-7D3D-4643-ACFC-F818A0FF5D06}"/>
              </a:ext>
            </a:extLst>
          </p:cNvPr>
          <p:cNvSpPr>
            <a:spLocks noGrp="1"/>
          </p:cNvSpPr>
          <p:nvPr>
            <p:ph type="body" sz="quarter" idx="10"/>
          </p:nvPr>
        </p:nvSpPr>
        <p:spPr>
          <a:xfrm>
            <a:off x="1574292" y="954571"/>
            <a:ext cx="9043416" cy="446350"/>
          </a:xfrm>
        </p:spPr>
        <p:txBody>
          <a:bodyPr vert="horz" lIns="91440" tIns="45720" rIns="91440" bIns="45720" rtlCol="0" anchor="t">
            <a:noAutofit/>
          </a:bodyPr>
          <a:lstStyle/>
          <a:p>
            <a:r>
              <a:rPr lang="fr-FR">
                <a:latin typeface="Century Gothic"/>
              </a:rPr>
              <a:t>C’est la mesure de la capacité attendue/prévue à fournir.</a:t>
            </a:r>
          </a:p>
        </p:txBody>
      </p:sp>
      <p:sp>
        <p:nvSpPr>
          <p:cNvPr id="24" name="Text Placeholder 23">
            <a:extLst>
              <a:ext uri="{FF2B5EF4-FFF2-40B4-BE49-F238E27FC236}">
                <a16:creationId xmlns:a16="http://schemas.microsoft.com/office/drawing/2014/main" id="{D144F15B-B5AC-401A-92DE-ABA0F5A82718}"/>
              </a:ext>
            </a:extLst>
          </p:cNvPr>
          <p:cNvSpPr>
            <a:spLocks noGrp="1"/>
          </p:cNvSpPr>
          <p:nvPr>
            <p:ph type="body" sz="quarter" idx="29"/>
          </p:nvPr>
        </p:nvSpPr>
        <p:spPr>
          <a:xfrm>
            <a:off x="73024" y="2290633"/>
            <a:ext cx="3011648" cy="449487"/>
          </a:xfrm>
        </p:spPr>
        <p:txBody>
          <a:bodyPr/>
          <a:lstStyle/>
          <a:p>
            <a:r>
              <a:rPr lang="fr-FR">
                <a:latin typeface="Century Gothic"/>
              </a:rPr>
              <a:t>Capacitaire contractuelle</a:t>
            </a:r>
          </a:p>
        </p:txBody>
      </p:sp>
      <p:sp>
        <p:nvSpPr>
          <p:cNvPr id="26" name="Text Placeholder 25">
            <a:extLst>
              <a:ext uri="{FF2B5EF4-FFF2-40B4-BE49-F238E27FC236}">
                <a16:creationId xmlns:a16="http://schemas.microsoft.com/office/drawing/2014/main" id="{74FE1315-9807-4836-AAFB-08912CECEF03}"/>
              </a:ext>
            </a:extLst>
          </p:cNvPr>
          <p:cNvSpPr>
            <a:spLocks noGrp="1"/>
          </p:cNvSpPr>
          <p:nvPr>
            <p:ph type="body" sz="quarter" idx="31"/>
          </p:nvPr>
        </p:nvSpPr>
        <p:spPr>
          <a:xfrm>
            <a:off x="3030799" y="2315176"/>
            <a:ext cx="3011649" cy="449487"/>
          </a:xfrm>
        </p:spPr>
        <p:txBody>
          <a:bodyPr/>
          <a:lstStyle/>
          <a:p>
            <a:r>
              <a:rPr lang="fr-FR">
                <a:latin typeface="Century Gothic"/>
              </a:rPr>
              <a:t>Capacitaire dédié</a:t>
            </a:r>
          </a:p>
        </p:txBody>
      </p:sp>
      <p:sp>
        <p:nvSpPr>
          <p:cNvPr id="28" name="Text Placeholder 27">
            <a:extLst>
              <a:ext uri="{FF2B5EF4-FFF2-40B4-BE49-F238E27FC236}">
                <a16:creationId xmlns:a16="http://schemas.microsoft.com/office/drawing/2014/main" id="{DAAFACE3-D43E-4E01-8978-CCF1332BC3D0}"/>
              </a:ext>
            </a:extLst>
          </p:cNvPr>
          <p:cNvSpPr>
            <a:spLocks noGrp="1"/>
          </p:cNvSpPr>
          <p:nvPr>
            <p:ph type="body" sz="quarter" idx="33"/>
          </p:nvPr>
        </p:nvSpPr>
        <p:spPr>
          <a:xfrm>
            <a:off x="9157380" y="2296347"/>
            <a:ext cx="2843518" cy="449487"/>
          </a:xfrm>
        </p:spPr>
        <p:txBody>
          <a:bodyPr/>
          <a:lstStyle/>
          <a:p>
            <a:r>
              <a:rPr lang="fr-FR">
                <a:latin typeface="Century Gothic"/>
              </a:rPr>
              <a:t>Capacitaire mobilisable</a:t>
            </a:r>
          </a:p>
        </p:txBody>
      </p:sp>
      <p:sp>
        <p:nvSpPr>
          <p:cNvPr id="23" name="Freeform: Shape 22">
            <a:extLst>
              <a:ext uri="{FF2B5EF4-FFF2-40B4-BE49-F238E27FC236}">
                <a16:creationId xmlns:a16="http://schemas.microsoft.com/office/drawing/2014/main" id="{1E26A973-9C28-442B-9308-E53433F58CD2}"/>
              </a:ext>
            </a:extLst>
          </p:cNvPr>
          <p:cNvSpPr/>
          <p:nvPr/>
        </p:nvSpPr>
        <p:spPr>
          <a:xfrm>
            <a:off x="4910726" y="509094"/>
            <a:ext cx="2370548" cy="272202"/>
          </a:xfrm>
          <a:custGeom>
            <a:avLst/>
            <a:gdLst>
              <a:gd name="connsiteX0" fmla="*/ 0 w 6754919"/>
              <a:gd name="connsiteY0" fmla="*/ 404065 h 3005443"/>
              <a:gd name="connsiteX1" fmla="*/ 3619500 w 6754919"/>
              <a:gd name="connsiteY1" fmla="*/ 198325 h 3005443"/>
              <a:gd name="connsiteX2" fmla="*/ 6690360 w 6754919"/>
              <a:gd name="connsiteY2" fmla="*/ 2872945 h 3005443"/>
              <a:gd name="connsiteX3" fmla="*/ 5410200 w 6754919"/>
              <a:gd name="connsiteY3" fmla="*/ 2354785 h 3005443"/>
              <a:gd name="connsiteX0" fmla="*/ 0 w 6690360"/>
              <a:gd name="connsiteY0" fmla="*/ 404065 h 2872945"/>
              <a:gd name="connsiteX1" fmla="*/ 3619500 w 6690360"/>
              <a:gd name="connsiteY1" fmla="*/ 198325 h 2872945"/>
              <a:gd name="connsiteX2" fmla="*/ 6690360 w 6690360"/>
              <a:gd name="connsiteY2" fmla="*/ 2872945 h 2872945"/>
              <a:gd name="connsiteX0" fmla="*/ 0 w 3619500"/>
              <a:gd name="connsiteY0" fmla="*/ 404065 h 404065"/>
              <a:gd name="connsiteX1" fmla="*/ 3619500 w 3619500"/>
              <a:gd name="connsiteY1" fmla="*/ 198325 h 404065"/>
              <a:gd name="connsiteX0" fmla="*/ 0 w 3629025"/>
              <a:gd name="connsiteY0" fmla="*/ 427389 h 427389"/>
              <a:gd name="connsiteX1" fmla="*/ 3629025 w 3629025"/>
              <a:gd name="connsiteY1" fmla="*/ 189899 h 427389"/>
              <a:gd name="connsiteX0" fmla="*/ 0 w 3635375"/>
              <a:gd name="connsiteY0" fmla="*/ 420327 h 420327"/>
              <a:gd name="connsiteX1" fmla="*/ 3635375 w 3635375"/>
              <a:gd name="connsiteY1" fmla="*/ 192362 h 420327"/>
              <a:gd name="connsiteX0" fmla="*/ 0 w 3635375"/>
              <a:gd name="connsiteY0" fmla="*/ 377995 h 377995"/>
              <a:gd name="connsiteX1" fmla="*/ 3635375 w 3635375"/>
              <a:gd name="connsiteY1" fmla="*/ 150030 h 377995"/>
              <a:gd name="connsiteX0" fmla="*/ 0 w 3635375"/>
              <a:gd name="connsiteY0" fmla="*/ 382342 h 382342"/>
              <a:gd name="connsiteX1" fmla="*/ 3635375 w 3635375"/>
              <a:gd name="connsiteY1" fmla="*/ 154377 h 382342"/>
              <a:gd name="connsiteX0" fmla="*/ 0 w 3616325"/>
              <a:gd name="connsiteY0" fmla="*/ 382342 h 382342"/>
              <a:gd name="connsiteX1" fmla="*/ 3616325 w 3616325"/>
              <a:gd name="connsiteY1" fmla="*/ 154377 h 382342"/>
              <a:gd name="connsiteX0" fmla="*/ 0 w 3638550"/>
              <a:gd name="connsiteY0" fmla="*/ 382342 h 382342"/>
              <a:gd name="connsiteX1" fmla="*/ 3638550 w 3638550"/>
              <a:gd name="connsiteY1" fmla="*/ 154377 h 382342"/>
              <a:gd name="connsiteX0" fmla="*/ 0 w 3638550"/>
              <a:gd name="connsiteY0" fmla="*/ 378113 h 378113"/>
              <a:gd name="connsiteX1" fmla="*/ 3638550 w 3638550"/>
              <a:gd name="connsiteY1" fmla="*/ 150148 h 378113"/>
            </a:gdLst>
            <a:ahLst/>
            <a:cxnLst>
              <a:cxn ang="0">
                <a:pos x="connsiteX0" y="connsiteY0"/>
              </a:cxn>
              <a:cxn ang="0">
                <a:pos x="connsiteX1" y="connsiteY1"/>
              </a:cxn>
            </a:cxnLst>
            <a:rect l="l" t="t" r="r" b="b"/>
            <a:pathLst>
              <a:path w="3638550" h="378113">
                <a:moveTo>
                  <a:pt x="0" y="378113"/>
                </a:moveTo>
                <a:cubicBezTo>
                  <a:pt x="982345" y="50453"/>
                  <a:pt x="2539365" y="-156557"/>
                  <a:pt x="3638550" y="150148"/>
                </a:cubicBezTo>
              </a:path>
            </a:pathLst>
          </a:custGeom>
          <a:noFill/>
          <a:ln w="63500" cap="rnd" cmpd="sng">
            <a:gradFill>
              <a:gsLst>
                <a:gs pos="0">
                  <a:srgbClr val="3163D8"/>
                </a:gs>
                <a:gs pos="100000">
                  <a:srgbClr val="9E00A5"/>
                </a:gs>
              </a:gsLst>
              <a:lin ang="8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Graphic 16">
            <a:extLst>
              <a:ext uri="{FF2B5EF4-FFF2-40B4-BE49-F238E27FC236}">
                <a16:creationId xmlns:a16="http://schemas.microsoft.com/office/drawing/2014/main" id="{174BD345-6922-5153-E520-B50AEF0DC7B6}"/>
              </a:ext>
            </a:extLst>
          </p:cNvPr>
          <p:cNvSpPr/>
          <p:nvPr/>
        </p:nvSpPr>
        <p:spPr>
          <a:xfrm>
            <a:off x="291970" y="2315425"/>
            <a:ext cx="2752253" cy="439223"/>
          </a:xfrm>
          <a:custGeom>
            <a:avLst/>
            <a:gdLst>
              <a:gd name="connsiteX0" fmla="*/ 3870417 w 3905250"/>
              <a:gd name="connsiteY0" fmla="*/ 1377410 h 1409700"/>
              <a:gd name="connsiteX1" fmla="*/ 995658 w 3905250"/>
              <a:gd name="connsiteY1" fmla="*/ 1402937 h 1409700"/>
              <a:gd name="connsiteX2" fmla="*/ 30365 w 3905250"/>
              <a:gd name="connsiteY2" fmla="*/ 1388364 h 1409700"/>
              <a:gd name="connsiteX3" fmla="*/ 15203 w 3905250"/>
              <a:gd name="connsiteY3" fmla="*/ 1374839 h 1409700"/>
              <a:gd name="connsiteX4" fmla="*/ 12658 w 3905250"/>
              <a:gd name="connsiteY4" fmla="*/ 379667 h 1409700"/>
              <a:gd name="connsiteX5" fmla="*/ 7145 w 3905250"/>
              <a:gd name="connsiteY5" fmla="*/ 48007 h 1409700"/>
              <a:gd name="connsiteX6" fmla="*/ 29729 w 3905250"/>
              <a:gd name="connsiteY6" fmla="*/ 27052 h 1409700"/>
              <a:gd name="connsiteX7" fmla="*/ 510040 w 3905250"/>
              <a:gd name="connsiteY7" fmla="*/ 19623 h 1409700"/>
              <a:gd name="connsiteX8" fmla="*/ 2668372 w 3905250"/>
              <a:gd name="connsiteY8" fmla="*/ 7145 h 1409700"/>
              <a:gd name="connsiteX9" fmla="*/ 3867455 w 3905250"/>
              <a:gd name="connsiteY9" fmla="*/ 16099 h 1409700"/>
              <a:gd name="connsiteX10" fmla="*/ 3902869 w 3905250"/>
              <a:gd name="connsiteY10" fmla="*/ 47817 h 1409700"/>
              <a:gd name="connsiteX11" fmla="*/ 3870417 w 3905250"/>
              <a:gd name="connsiteY11" fmla="*/ 1377410 h 1409700"/>
              <a:gd name="connsiteX12" fmla="*/ 3864378 w 3905250"/>
              <a:gd name="connsiteY12" fmla="*/ 1371981 h 1409700"/>
              <a:gd name="connsiteX13" fmla="*/ 3831927 w 3905250"/>
              <a:gd name="connsiteY13" fmla="*/ 47912 h 1409700"/>
              <a:gd name="connsiteX14" fmla="*/ 3867341 w 3905250"/>
              <a:gd name="connsiteY14" fmla="*/ 79726 h 1409700"/>
              <a:gd name="connsiteX15" fmla="*/ 2908097 w 3905250"/>
              <a:gd name="connsiteY15" fmla="*/ 87536 h 1409700"/>
              <a:gd name="connsiteX16" fmla="*/ 509934 w 3905250"/>
              <a:gd name="connsiteY16" fmla="*/ 76201 h 1409700"/>
              <a:gd name="connsiteX17" fmla="*/ 30259 w 3905250"/>
              <a:gd name="connsiteY17" fmla="*/ 68772 h 1409700"/>
              <a:gd name="connsiteX18" fmla="*/ 53479 w 3905250"/>
              <a:gd name="connsiteY18" fmla="*/ 47912 h 1409700"/>
              <a:gd name="connsiteX19" fmla="*/ 44043 w 3905250"/>
              <a:gd name="connsiteY19" fmla="*/ 711328 h 1409700"/>
              <a:gd name="connsiteX20" fmla="*/ 45421 w 3905250"/>
              <a:gd name="connsiteY20" fmla="*/ 1374743 h 1409700"/>
              <a:gd name="connsiteX21" fmla="*/ 30259 w 3905250"/>
              <a:gd name="connsiteY21" fmla="*/ 1361123 h 1409700"/>
              <a:gd name="connsiteX22" fmla="*/ 983456 w 3905250"/>
              <a:gd name="connsiteY22" fmla="*/ 1346549 h 1409700"/>
              <a:gd name="connsiteX23" fmla="*/ 3864378 w 3905250"/>
              <a:gd name="connsiteY23" fmla="*/ 1371981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5250" h="1409700">
                <a:moveTo>
                  <a:pt x="3870417" y="1377410"/>
                </a:moveTo>
                <a:cubicBezTo>
                  <a:pt x="2917536" y="1397984"/>
                  <a:pt x="1951396" y="1414653"/>
                  <a:pt x="995658" y="1402937"/>
                </a:cubicBezTo>
                <a:cubicBezTo>
                  <a:pt x="713934" y="1397318"/>
                  <a:pt x="308480" y="1392079"/>
                  <a:pt x="30365" y="1388364"/>
                </a:cubicBezTo>
                <a:cubicBezTo>
                  <a:pt x="21989" y="1388459"/>
                  <a:pt x="15097" y="1382363"/>
                  <a:pt x="15203" y="1374839"/>
                </a:cubicBezTo>
                <a:cubicBezTo>
                  <a:pt x="18914" y="1056037"/>
                  <a:pt x="17853" y="698469"/>
                  <a:pt x="12658" y="379667"/>
                </a:cubicBezTo>
                <a:lnTo>
                  <a:pt x="7145" y="48007"/>
                </a:lnTo>
                <a:cubicBezTo>
                  <a:pt x="7039" y="36577"/>
                  <a:pt x="17111" y="27243"/>
                  <a:pt x="29729" y="27052"/>
                </a:cubicBezTo>
                <a:cubicBezTo>
                  <a:pt x="29411" y="26767"/>
                  <a:pt x="510040" y="19813"/>
                  <a:pt x="510040" y="19623"/>
                </a:cubicBezTo>
                <a:cubicBezTo>
                  <a:pt x="1161269" y="11908"/>
                  <a:pt x="2018195" y="7050"/>
                  <a:pt x="2668372" y="7145"/>
                </a:cubicBezTo>
                <a:cubicBezTo>
                  <a:pt x="3040313" y="7907"/>
                  <a:pt x="3493065" y="12098"/>
                  <a:pt x="3867455" y="16099"/>
                </a:cubicBezTo>
                <a:cubicBezTo>
                  <a:pt x="3886962" y="15908"/>
                  <a:pt x="3903183" y="30196"/>
                  <a:pt x="3902869" y="47817"/>
                </a:cubicBezTo>
                <a:cubicBezTo>
                  <a:pt x="3901383" y="427388"/>
                  <a:pt x="3878799" y="993077"/>
                  <a:pt x="3870417" y="1377410"/>
                </a:cubicBezTo>
                <a:close/>
                <a:moveTo>
                  <a:pt x="3864378" y="1371981"/>
                </a:moveTo>
                <a:cubicBezTo>
                  <a:pt x="3850167" y="990600"/>
                  <a:pt x="3839670" y="423959"/>
                  <a:pt x="3831927" y="47912"/>
                </a:cubicBezTo>
                <a:lnTo>
                  <a:pt x="3867341" y="79726"/>
                </a:lnTo>
                <a:cubicBezTo>
                  <a:pt x="3581276" y="83726"/>
                  <a:pt x="3189285" y="86012"/>
                  <a:pt x="2908097" y="87536"/>
                </a:cubicBezTo>
                <a:cubicBezTo>
                  <a:pt x="2166004" y="90775"/>
                  <a:pt x="1253938" y="84583"/>
                  <a:pt x="509934" y="76201"/>
                </a:cubicBezTo>
                <a:lnTo>
                  <a:pt x="30259" y="68772"/>
                </a:lnTo>
                <a:lnTo>
                  <a:pt x="53479" y="47912"/>
                </a:lnTo>
                <a:cubicBezTo>
                  <a:pt x="53797" y="244127"/>
                  <a:pt x="42558" y="518066"/>
                  <a:pt x="44043" y="711328"/>
                </a:cubicBezTo>
                <a:cubicBezTo>
                  <a:pt x="47118" y="906209"/>
                  <a:pt x="39802" y="1182434"/>
                  <a:pt x="45421" y="1374743"/>
                </a:cubicBezTo>
                <a:lnTo>
                  <a:pt x="30259" y="1361123"/>
                </a:lnTo>
                <a:cubicBezTo>
                  <a:pt x="304450" y="1359789"/>
                  <a:pt x="704921" y="1349788"/>
                  <a:pt x="983456" y="1346549"/>
                </a:cubicBezTo>
                <a:cubicBezTo>
                  <a:pt x="1944300" y="1334643"/>
                  <a:pt x="2901210" y="1352264"/>
                  <a:pt x="3864378" y="1371981"/>
                </a:cubicBezTo>
                <a:close/>
              </a:path>
            </a:pathLst>
          </a:custGeom>
          <a:gradFill>
            <a:gsLst>
              <a:gs pos="100000">
                <a:srgbClr val="3163D8"/>
              </a:gs>
              <a:gs pos="0">
                <a:srgbClr val="9E00A5"/>
              </a:gs>
            </a:gsLst>
            <a:lin ang="8400000" scaled="0"/>
          </a:gradFill>
          <a:ln w="9525" cap="flat">
            <a:noFill/>
            <a:prstDash val="solid"/>
            <a:miter/>
          </a:ln>
        </p:spPr>
        <p:txBody>
          <a:bodyPr rtlCol="0" anchor="ctr"/>
          <a:lstStyle/>
          <a:p>
            <a:endParaRPr lang="fr-FR"/>
          </a:p>
        </p:txBody>
      </p:sp>
      <p:sp>
        <p:nvSpPr>
          <p:cNvPr id="3" name="Graphic 16">
            <a:extLst>
              <a:ext uri="{FF2B5EF4-FFF2-40B4-BE49-F238E27FC236}">
                <a16:creationId xmlns:a16="http://schemas.microsoft.com/office/drawing/2014/main" id="{D95E7EC5-E98C-4192-C690-191D257A435C}"/>
              </a:ext>
            </a:extLst>
          </p:cNvPr>
          <p:cNvSpPr/>
          <p:nvPr/>
        </p:nvSpPr>
        <p:spPr>
          <a:xfrm>
            <a:off x="3215607" y="2318321"/>
            <a:ext cx="2752253" cy="439223"/>
          </a:xfrm>
          <a:custGeom>
            <a:avLst/>
            <a:gdLst>
              <a:gd name="connsiteX0" fmla="*/ 3870417 w 3905250"/>
              <a:gd name="connsiteY0" fmla="*/ 1377410 h 1409700"/>
              <a:gd name="connsiteX1" fmla="*/ 995658 w 3905250"/>
              <a:gd name="connsiteY1" fmla="*/ 1402937 h 1409700"/>
              <a:gd name="connsiteX2" fmla="*/ 30365 w 3905250"/>
              <a:gd name="connsiteY2" fmla="*/ 1388364 h 1409700"/>
              <a:gd name="connsiteX3" fmla="*/ 15203 w 3905250"/>
              <a:gd name="connsiteY3" fmla="*/ 1374839 h 1409700"/>
              <a:gd name="connsiteX4" fmla="*/ 12658 w 3905250"/>
              <a:gd name="connsiteY4" fmla="*/ 379667 h 1409700"/>
              <a:gd name="connsiteX5" fmla="*/ 7145 w 3905250"/>
              <a:gd name="connsiteY5" fmla="*/ 48007 h 1409700"/>
              <a:gd name="connsiteX6" fmla="*/ 29729 w 3905250"/>
              <a:gd name="connsiteY6" fmla="*/ 27052 h 1409700"/>
              <a:gd name="connsiteX7" fmla="*/ 510040 w 3905250"/>
              <a:gd name="connsiteY7" fmla="*/ 19623 h 1409700"/>
              <a:gd name="connsiteX8" fmla="*/ 2668372 w 3905250"/>
              <a:gd name="connsiteY8" fmla="*/ 7145 h 1409700"/>
              <a:gd name="connsiteX9" fmla="*/ 3867455 w 3905250"/>
              <a:gd name="connsiteY9" fmla="*/ 16099 h 1409700"/>
              <a:gd name="connsiteX10" fmla="*/ 3902869 w 3905250"/>
              <a:gd name="connsiteY10" fmla="*/ 47817 h 1409700"/>
              <a:gd name="connsiteX11" fmla="*/ 3870417 w 3905250"/>
              <a:gd name="connsiteY11" fmla="*/ 1377410 h 1409700"/>
              <a:gd name="connsiteX12" fmla="*/ 3864378 w 3905250"/>
              <a:gd name="connsiteY12" fmla="*/ 1371981 h 1409700"/>
              <a:gd name="connsiteX13" fmla="*/ 3831927 w 3905250"/>
              <a:gd name="connsiteY13" fmla="*/ 47912 h 1409700"/>
              <a:gd name="connsiteX14" fmla="*/ 3867341 w 3905250"/>
              <a:gd name="connsiteY14" fmla="*/ 79726 h 1409700"/>
              <a:gd name="connsiteX15" fmla="*/ 2908097 w 3905250"/>
              <a:gd name="connsiteY15" fmla="*/ 87536 h 1409700"/>
              <a:gd name="connsiteX16" fmla="*/ 509934 w 3905250"/>
              <a:gd name="connsiteY16" fmla="*/ 76201 h 1409700"/>
              <a:gd name="connsiteX17" fmla="*/ 30259 w 3905250"/>
              <a:gd name="connsiteY17" fmla="*/ 68772 h 1409700"/>
              <a:gd name="connsiteX18" fmla="*/ 53479 w 3905250"/>
              <a:gd name="connsiteY18" fmla="*/ 47912 h 1409700"/>
              <a:gd name="connsiteX19" fmla="*/ 44043 w 3905250"/>
              <a:gd name="connsiteY19" fmla="*/ 711328 h 1409700"/>
              <a:gd name="connsiteX20" fmla="*/ 45421 w 3905250"/>
              <a:gd name="connsiteY20" fmla="*/ 1374743 h 1409700"/>
              <a:gd name="connsiteX21" fmla="*/ 30259 w 3905250"/>
              <a:gd name="connsiteY21" fmla="*/ 1361123 h 1409700"/>
              <a:gd name="connsiteX22" fmla="*/ 983456 w 3905250"/>
              <a:gd name="connsiteY22" fmla="*/ 1346549 h 1409700"/>
              <a:gd name="connsiteX23" fmla="*/ 3864378 w 3905250"/>
              <a:gd name="connsiteY23" fmla="*/ 1371981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5250" h="1409700">
                <a:moveTo>
                  <a:pt x="3870417" y="1377410"/>
                </a:moveTo>
                <a:cubicBezTo>
                  <a:pt x="2917536" y="1397984"/>
                  <a:pt x="1951396" y="1414653"/>
                  <a:pt x="995658" y="1402937"/>
                </a:cubicBezTo>
                <a:cubicBezTo>
                  <a:pt x="713934" y="1397318"/>
                  <a:pt x="308480" y="1392079"/>
                  <a:pt x="30365" y="1388364"/>
                </a:cubicBezTo>
                <a:cubicBezTo>
                  <a:pt x="21989" y="1388459"/>
                  <a:pt x="15097" y="1382363"/>
                  <a:pt x="15203" y="1374839"/>
                </a:cubicBezTo>
                <a:cubicBezTo>
                  <a:pt x="18914" y="1056037"/>
                  <a:pt x="17853" y="698469"/>
                  <a:pt x="12658" y="379667"/>
                </a:cubicBezTo>
                <a:lnTo>
                  <a:pt x="7145" y="48007"/>
                </a:lnTo>
                <a:cubicBezTo>
                  <a:pt x="7039" y="36577"/>
                  <a:pt x="17111" y="27243"/>
                  <a:pt x="29729" y="27052"/>
                </a:cubicBezTo>
                <a:cubicBezTo>
                  <a:pt x="29411" y="26767"/>
                  <a:pt x="510040" y="19813"/>
                  <a:pt x="510040" y="19623"/>
                </a:cubicBezTo>
                <a:cubicBezTo>
                  <a:pt x="1161269" y="11908"/>
                  <a:pt x="2018195" y="7050"/>
                  <a:pt x="2668372" y="7145"/>
                </a:cubicBezTo>
                <a:cubicBezTo>
                  <a:pt x="3040313" y="7907"/>
                  <a:pt x="3493065" y="12098"/>
                  <a:pt x="3867455" y="16099"/>
                </a:cubicBezTo>
                <a:cubicBezTo>
                  <a:pt x="3886962" y="15908"/>
                  <a:pt x="3903183" y="30196"/>
                  <a:pt x="3902869" y="47817"/>
                </a:cubicBezTo>
                <a:cubicBezTo>
                  <a:pt x="3901383" y="427388"/>
                  <a:pt x="3878799" y="993077"/>
                  <a:pt x="3870417" y="1377410"/>
                </a:cubicBezTo>
                <a:close/>
                <a:moveTo>
                  <a:pt x="3864378" y="1371981"/>
                </a:moveTo>
                <a:cubicBezTo>
                  <a:pt x="3850167" y="990600"/>
                  <a:pt x="3839670" y="423959"/>
                  <a:pt x="3831927" y="47912"/>
                </a:cubicBezTo>
                <a:lnTo>
                  <a:pt x="3867341" y="79726"/>
                </a:lnTo>
                <a:cubicBezTo>
                  <a:pt x="3581276" y="83726"/>
                  <a:pt x="3189285" y="86012"/>
                  <a:pt x="2908097" y="87536"/>
                </a:cubicBezTo>
                <a:cubicBezTo>
                  <a:pt x="2166004" y="90775"/>
                  <a:pt x="1253938" y="84583"/>
                  <a:pt x="509934" y="76201"/>
                </a:cubicBezTo>
                <a:lnTo>
                  <a:pt x="30259" y="68772"/>
                </a:lnTo>
                <a:lnTo>
                  <a:pt x="53479" y="47912"/>
                </a:lnTo>
                <a:cubicBezTo>
                  <a:pt x="53797" y="244127"/>
                  <a:pt x="42558" y="518066"/>
                  <a:pt x="44043" y="711328"/>
                </a:cubicBezTo>
                <a:cubicBezTo>
                  <a:pt x="47118" y="906209"/>
                  <a:pt x="39802" y="1182434"/>
                  <a:pt x="45421" y="1374743"/>
                </a:cubicBezTo>
                <a:lnTo>
                  <a:pt x="30259" y="1361123"/>
                </a:lnTo>
                <a:cubicBezTo>
                  <a:pt x="304450" y="1359789"/>
                  <a:pt x="704921" y="1349788"/>
                  <a:pt x="983456" y="1346549"/>
                </a:cubicBezTo>
                <a:cubicBezTo>
                  <a:pt x="1944300" y="1334643"/>
                  <a:pt x="2901210" y="1352264"/>
                  <a:pt x="3864378" y="1371981"/>
                </a:cubicBezTo>
                <a:close/>
              </a:path>
            </a:pathLst>
          </a:custGeom>
          <a:gradFill>
            <a:gsLst>
              <a:gs pos="100000">
                <a:srgbClr val="3163D8"/>
              </a:gs>
              <a:gs pos="0">
                <a:srgbClr val="9E00A5"/>
              </a:gs>
            </a:gsLst>
            <a:lin ang="8400000" scaled="0"/>
          </a:gradFill>
          <a:ln w="9525" cap="flat">
            <a:noFill/>
            <a:prstDash val="solid"/>
            <a:miter/>
          </a:ln>
        </p:spPr>
        <p:txBody>
          <a:bodyPr lIns="91440" tIns="45720" rIns="91440" bIns="45720" rtlCol="0" anchor="ctr"/>
          <a:lstStyle/>
          <a:p>
            <a:endParaRPr lang="fr-FR" dirty="0"/>
          </a:p>
        </p:txBody>
      </p:sp>
      <p:sp>
        <p:nvSpPr>
          <p:cNvPr id="4" name="Graphic 16">
            <a:extLst>
              <a:ext uri="{FF2B5EF4-FFF2-40B4-BE49-F238E27FC236}">
                <a16:creationId xmlns:a16="http://schemas.microsoft.com/office/drawing/2014/main" id="{D9AD02AE-A9FF-7D64-B51F-8549390BA4A6}"/>
              </a:ext>
            </a:extLst>
          </p:cNvPr>
          <p:cNvSpPr/>
          <p:nvPr/>
        </p:nvSpPr>
        <p:spPr>
          <a:xfrm>
            <a:off x="9222515" y="2314472"/>
            <a:ext cx="2752253" cy="439223"/>
          </a:xfrm>
          <a:custGeom>
            <a:avLst/>
            <a:gdLst>
              <a:gd name="connsiteX0" fmla="*/ 3870417 w 3905250"/>
              <a:gd name="connsiteY0" fmla="*/ 1377410 h 1409700"/>
              <a:gd name="connsiteX1" fmla="*/ 995658 w 3905250"/>
              <a:gd name="connsiteY1" fmla="*/ 1402937 h 1409700"/>
              <a:gd name="connsiteX2" fmla="*/ 30365 w 3905250"/>
              <a:gd name="connsiteY2" fmla="*/ 1388364 h 1409700"/>
              <a:gd name="connsiteX3" fmla="*/ 15203 w 3905250"/>
              <a:gd name="connsiteY3" fmla="*/ 1374839 h 1409700"/>
              <a:gd name="connsiteX4" fmla="*/ 12658 w 3905250"/>
              <a:gd name="connsiteY4" fmla="*/ 379667 h 1409700"/>
              <a:gd name="connsiteX5" fmla="*/ 7145 w 3905250"/>
              <a:gd name="connsiteY5" fmla="*/ 48007 h 1409700"/>
              <a:gd name="connsiteX6" fmla="*/ 29729 w 3905250"/>
              <a:gd name="connsiteY6" fmla="*/ 27052 h 1409700"/>
              <a:gd name="connsiteX7" fmla="*/ 510040 w 3905250"/>
              <a:gd name="connsiteY7" fmla="*/ 19623 h 1409700"/>
              <a:gd name="connsiteX8" fmla="*/ 2668372 w 3905250"/>
              <a:gd name="connsiteY8" fmla="*/ 7145 h 1409700"/>
              <a:gd name="connsiteX9" fmla="*/ 3867455 w 3905250"/>
              <a:gd name="connsiteY9" fmla="*/ 16099 h 1409700"/>
              <a:gd name="connsiteX10" fmla="*/ 3902869 w 3905250"/>
              <a:gd name="connsiteY10" fmla="*/ 47817 h 1409700"/>
              <a:gd name="connsiteX11" fmla="*/ 3870417 w 3905250"/>
              <a:gd name="connsiteY11" fmla="*/ 1377410 h 1409700"/>
              <a:gd name="connsiteX12" fmla="*/ 3864378 w 3905250"/>
              <a:gd name="connsiteY12" fmla="*/ 1371981 h 1409700"/>
              <a:gd name="connsiteX13" fmla="*/ 3831927 w 3905250"/>
              <a:gd name="connsiteY13" fmla="*/ 47912 h 1409700"/>
              <a:gd name="connsiteX14" fmla="*/ 3867341 w 3905250"/>
              <a:gd name="connsiteY14" fmla="*/ 79726 h 1409700"/>
              <a:gd name="connsiteX15" fmla="*/ 2908097 w 3905250"/>
              <a:gd name="connsiteY15" fmla="*/ 87536 h 1409700"/>
              <a:gd name="connsiteX16" fmla="*/ 509934 w 3905250"/>
              <a:gd name="connsiteY16" fmla="*/ 76201 h 1409700"/>
              <a:gd name="connsiteX17" fmla="*/ 30259 w 3905250"/>
              <a:gd name="connsiteY17" fmla="*/ 68772 h 1409700"/>
              <a:gd name="connsiteX18" fmla="*/ 53479 w 3905250"/>
              <a:gd name="connsiteY18" fmla="*/ 47912 h 1409700"/>
              <a:gd name="connsiteX19" fmla="*/ 44043 w 3905250"/>
              <a:gd name="connsiteY19" fmla="*/ 711328 h 1409700"/>
              <a:gd name="connsiteX20" fmla="*/ 45421 w 3905250"/>
              <a:gd name="connsiteY20" fmla="*/ 1374743 h 1409700"/>
              <a:gd name="connsiteX21" fmla="*/ 30259 w 3905250"/>
              <a:gd name="connsiteY21" fmla="*/ 1361123 h 1409700"/>
              <a:gd name="connsiteX22" fmla="*/ 983456 w 3905250"/>
              <a:gd name="connsiteY22" fmla="*/ 1346549 h 1409700"/>
              <a:gd name="connsiteX23" fmla="*/ 3864378 w 3905250"/>
              <a:gd name="connsiteY23" fmla="*/ 1371981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5250" h="1409700">
                <a:moveTo>
                  <a:pt x="3870417" y="1377410"/>
                </a:moveTo>
                <a:cubicBezTo>
                  <a:pt x="2917536" y="1397984"/>
                  <a:pt x="1951396" y="1414653"/>
                  <a:pt x="995658" y="1402937"/>
                </a:cubicBezTo>
                <a:cubicBezTo>
                  <a:pt x="713934" y="1397318"/>
                  <a:pt x="308480" y="1392079"/>
                  <a:pt x="30365" y="1388364"/>
                </a:cubicBezTo>
                <a:cubicBezTo>
                  <a:pt x="21989" y="1388459"/>
                  <a:pt x="15097" y="1382363"/>
                  <a:pt x="15203" y="1374839"/>
                </a:cubicBezTo>
                <a:cubicBezTo>
                  <a:pt x="18914" y="1056037"/>
                  <a:pt x="17853" y="698469"/>
                  <a:pt x="12658" y="379667"/>
                </a:cubicBezTo>
                <a:lnTo>
                  <a:pt x="7145" y="48007"/>
                </a:lnTo>
                <a:cubicBezTo>
                  <a:pt x="7039" y="36577"/>
                  <a:pt x="17111" y="27243"/>
                  <a:pt x="29729" y="27052"/>
                </a:cubicBezTo>
                <a:cubicBezTo>
                  <a:pt x="29411" y="26767"/>
                  <a:pt x="510040" y="19813"/>
                  <a:pt x="510040" y="19623"/>
                </a:cubicBezTo>
                <a:cubicBezTo>
                  <a:pt x="1161269" y="11908"/>
                  <a:pt x="2018195" y="7050"/>
                  <a:pt x="2668372" y="7145"/>
                </a:cubicBezTo>
                <a:cubicBezTo>
                  <a:pt x="3040313" y="7907"/>
                  <a:pt x="3493065" y="12098"/>
                  <a:pt x="3867455" y="16099"/>
                </a:cubicBezTo>
                <a:cubicBezTo>
                  <a:pt x="3886962" y="15908"/>
                  <a:pt x="3903183" y="30196"/>
                  <a:pt x="3902869" y="47817"/>
                </a:cubicBezTo>
                <a:cubicBezTo>
                  <a:pt x="3901383" y="427388"/>
                  <a:pt x="3878799" y="993077"/>
                  <a:pt x="3870417" y="1377410"/>
                </a:cubicBezTo>
                <a:close/>
                <a:moveTo>
                  <a:pt x="3864378" y="1371981"/>
                </a:moveTo>
                <a:cubicBezTo>
                  <a:pt x="3850167" y="990600"/>
                  <a:pt x="3839670" y="423959"/>
                  <a:pt x="3831927" y="47912"/>
                </a:cubicBezTo>
                <a:lnTo>
                  <a:pt x="3867341" y="79726"/>
                </a:lnTo>
                <a:cubicBezTo>
                  <a:pt x="3581276" y="83726"/>
                  <a:pt x="3189285" y="86012"/>
                  <a:pt x="2908097" y="87536"/>
                </a:cubicBezTo>
                <a:cubicBezTo>
                  <a:pt x="2166004" y="90775"/>
                  <a:pt x="1253938" y="84583"/>
                  <a:pt x="509934" y="76201"/>
                </a:cubicBezTo>
                <a:lnTo>
                  <a:pt x="30259" y="68772"/>
                </a:lnTo>
                <a:lnTo>
                  <a:pt x="53479" y="47912"/>
                </a:lnTo>
                <a:cubicBezTo>
                  <a:pt x="53797" y="244127"/>
                  <a:pt x="42558" y="518066"/>
                  <a:pt x="44043" y="711328"/>
                </a:cubicBezTo>
                <a:cubicBezTo>
                  <a:pt x="47118" y="906209"/>
                  <a:pt x="39802" y="1182434"/>
                  <a:pt x="45421" y="1374743"/>
                </a:cubicBezTo>
                <a:lnTo>
                  <a:pt x="30259" y="1361123"/>
                </a:lnTo>
                <a:cubicBezTo>
                  <a:pt x="304450" y="1359789"/>
                  <a:pt x="704921" y="1349788"/>
                  <a:pt x="983456" y="1346549"/>
                </a:cubicBezTo>
                <a:cubicBezTo>
                  <a:pt x="1944300" y="1334643"/>
                  <a:pt x="2901210" y="1352264"/>
                  <a:pt x="3864378" y="1371981"/>
                </a:cubicBezTo>
                <a:close/>
              </a:path>
            </a:pathLst>
          </a:custGeom>
          <a:gradFill>
            <a:gsLst>
              <a:gs pos="100000">
                <a:srgbClr val="3163D8"/>
              </a:gs>
              <a:gs pos="0">
                <a:srgbClr val="9E00A5"/>
              </a:gs>
            </a:gsLst>
            <a:lin ang="8400000" scaled="0"/>
          </a:gradFill>
          <a:ln w="9525" cap="flat">
            <a:noFill/>
            <a:prstDash val="solid"/>
            <a:miter/>
          </a:ln>
        </p:spPr>
        <p:txBody>
          <a:bodyPr rtlCol="0" anchor="ctr"/>
          <a:lstStyle/>
          <a:p>
            <a:endParaRPr lang="fr-FR"/>
          </a:p>
        </p:txBody>
      </p:sp>
      <p:sp>
        <p:nvSpPr>
          <p:cNvPr id="19" name="Rectangle 18">
            <a:extLst>
              <a:ext uri="{FF2B5EF4-FFF2-40B4-BE49-F238E27FC236}">
                <a16:creationId xmlns:a16="http://schemas.microsoft.com/office/drawing/2014/main" id="{02B5453F-6BC4-6E71-5F31-BD8E0C350C3C}"/>
              </a:ext>
            </a:extLst>
          </p:cNvPr>
          <p:cNvSpPr/>
          <p:nvPr/>
        </p:nvSpPr>
        <p:spPr>
          <a:xfrm>
            <a:off x="5819868" y="1514260"/>
            <a:ext cx="982147" cy="598340"/>
          </a:xfrm>
          <a:prstGeom prst="rect">
            <a:avLst/>
          </a:prstGeom>
          <a:blipFill dpi="0"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Graphic 3">
            <a:extLst>
              <a:ext uri="{FF2B5EF4-FFF2-40B4-BE49-F238E27FC236}">
                <a16:creationId xmlns:a16="http://schemas.microsoft.com/office/drawing/2014/main" id="{38B09A98-2C8E-3ED9-1B65-17DCC6155B40}"/>
              </a:ext>
            </a:extLst>
          </p:cNvPr>
          <p:cNvSpPr/>
          <p:nvPr/>
        </p:nvSpPr>
        <p:spPr>
          <a:xfrm>
            <a:off x="771920" y="1516988"/>
            <a:ext cx="595927" cy="684213"/>
          </a:xfrm>
          <a:custGeom>
            <a:avLst/>
            <a:gdLst>
              <a:gd name="connsiteX0" fmla="*/ 262208 w 595926"/>
              <a:gd name="connsiteY0" fmla="*/ 647409 h 684212"/>
              <a:gd name="connsiteX1" fmla="*/ 279589 w 595926"/>
              <a:gd name="connsiteY1" fmla="*/ 664790 h 684212"/>
              <a:gd name="connsiteX2" fmla="*/ 262208 w 595926"/>
              <a:gd name="connsiteY2" fmla="*/ 682171 h 684212"/>
              <a:gd name="connsiteX3" fmla="*/ 44584 w 595926"/>
              <a:gd name="connsiteY3" fmla="*/ 682171 h 684212"/>
              <a:gd name="connsiteX4" fmla="*/ 16002 w 595926"/>
              <a:gd name="connsiteY4" fmla="*/ 670308 h 684212"/>
              <a:gd name="connsiteX5" fmla="*/ 4138 w 595926"/>
              <a:gd name="connsiteY5" fmla="*/ 641725 h 684212"/>
              <a:gd name="connsiteX6" fmla="*/ 4138 w 595926"/>
              <a:gd name="connsiteY6" fmla="*/ 44584 h 684212"/>
              <a:gd name="connsiteX7" fmla="*/ 16002 w 595926"/>
              <a:gd name="connsiteY7" fmla="*/ 16002 h 684212"/>
              <a:gd name="connsiteX8" fmla="*/ 44584 w 595926"/>
              <a:gd name="connsiteY8" fmla="*/ 4138 h 684212"/>
              <a:gd name="connsiteX9" fmla="*/ 541300 w 595926"/>
              <a:gd name="connsiteY9" fmla="*/ 4138 h 684212"/>
              <a:gd name="connsiteX10" fmla="*/ 569883 w 595926"/>
              <a:gd name="connsiteY10" fmla="*/ 16002 h 684212"/>
              <a:gd name="connsiteX11" fmla="*/ 581746 w 595926"/>
              <a:gd name="connsiteY11" fmla="*/ 44584 h 684212"/>
              <a:gd name="connsiteX12" fmla="*/ 581746 w 595926"/>
              <a:gd name="connsiteY12" fmla="*/ 321249 h 684212"/>
              <a:gd name="connsiteX13" fmla="*/ 564365 w 595926"/>
              <a:gd name="connsiteY13" fmla="*/ 338630 h 684212"/>
              <a:gd name="connsiteX14" fmla="*/ 546984 w 595926"/>
              <a:gd name="connsiteY14" fmla="*/ 321249 h 684212"/>
              <a:gd name="connsiteX15" fmla="*/ 546984 w 595926"/>
              <a:gd name="connsiteY15" fmla="*/ 44584 h 684212"/>
              <a:gd name="connsiteX16" fmla="*/ 545273 w 595926"/>
              <a:gd name="connsiteY16" fmla="*/ 40611 h 684212"/>
              <a:gd name="connsiteX17" fmla="*/ 541300 w 595926"/>
              <a:gd name="connsiteY17" fmla="*/ 38901 h 684212"/>
              <a:gd name="connsiteX18" fmla="*/ 44584 w 595926"/>
              <a:gd name="connsiteY18" fmla="*/ 38901 h 684212"/>
              <a:gd name="connsiteX19" fmla="*/ 40556 w 595926"/>
              <a:gd name="connsiteY19" fmla="*/ 40556 h 684212"/>
              <a:gd name="connsiteX20" fmla="*/ 38901 w 595926"/>
              <a:gd name="connsiteY20" fmla="*/ 44584 h 684212"/>
              <a:gd name="connsiteX21" fmla="*/ 38901 w 595926"/>
              <a:gd name="connsiteY21" fmla="*/ 641670 h 684212"/>
              <a:gd name="connsiteX22" fmla="*/ 40611 w 595926"/>
              <a:gd name="connsiteY22" fmla="*/ 645643 h 684212"/>
              <a:gd name="connsiteX23" fmla="*/ 44639 w 595926"/>
              <a:gd name="connsiteY23" fmla="*/ 647354 h 684212"/>
              <a:gd name="connsiteX24" fmla="*/ 262208 w 595926"/>
              <a:gd name="connsiteY24" fmla="*/ 647354 h 684212"/>
              <a:gd name="connsiteX25" fmla="*/ 262208 w 595926"/>
              <a:gd name="connsiteY25" fmla="*/ 647409 h 684212"/>
              <a:gd name="connsiteX26" fmla="*/ 548749 w 595926"/>
              <a:gd name="connsiteY26" fmla="*/ 414335 h 684212"/>
              <a:gd name="connsiteX27" fmla="*/ 538928 w 595926"/>
              <a:gd name="connsiteY27" fmla="*/ 410417 h 684212"/>
              <a:gd name="connsiteX28" fmla="*/ 529327 w 595926"/>
              <a:gd name="connsiteY28" fmla="*/ 414721 h 684212"/>
              <a:gd name="connsiteX29" fmla="*/ 507752 w 595926"/>
              <a:gd name="connsiteY29" fmla="*/ 437179 h 684212"/>
              <a:gd name="connsiteX30" fmla="*/ 568282 w 595926"/>
              <a:gd name="connsiteY30" fmla="*/ 495613 h 684212"/>
              <a:gd name="connsiteX31" fmla="*/ 590078 w 595926"/>
              <a:gd name="connsiteY31" fmla="*/ 472935 h 684212"/>
              <a:gd name="connsiteX32" fmla="*/ 593720 w 595926"/>
              <a:gd name="connsiteY32" fmla="*/ 463113 h 684212"/>
              <a:gd name="connsiteX33" fmla="*/ 589692 w 595926"/>
              <a:gd name="connsiteY33" fmla="*/ 453512 h 684212"/>
              <a:gd name="connsiteX34" fmla="*/ 548749 w 595926"/>
              <a:gd name="connsiteY34" fmla="*/ 414335 h 684212"/>
              <a:gd name="connsiteX35" fmla="*/ 548749 w 595926"/>
              <a:gd name="connsiteY35" fmla="*/ 414335 h 684212"/>
              <a:gd name="connsiteX36" fmla="*/ 435689 w 595926"/>
              <a:gd name="connsiteY36" fmla="*/ 633228 h 684212"/>
              <a:gd name="connsiteX37" fmla="*/ 411796 w 595926"/>
              <a:gd name="connsiteY37" fmla="*/ 641008 h 684212"/>
              <a:gd name="connsiteX38" fmla="*/ 387904 w 595926"/>
              <a:gd name="connsiteY38" fmla="*/ 649009 h 684212"/>
              <a:gd name="connsiteX39" fmla="*/ 356342 w 595926"/>
              <a:gd name="connsiteY39" fmla="*/ 659217 h 684212"/>
              <a:gd name="connsiteX40" fmla="*/ 360205 w 595926"/>
              <a:gd name="connsiteY40" fmla="*/ 632676 h 684212"/>
              <a:gd name="connsiteX41" fmla="*/ 375158 w 595926"/>
              <a:gd name="connsiteY41" fmla="*/ 575015 h 684212"/>
              <a:gd name="connsiteX42" fmla="*/ 375158 w 595926"/>
              <a:gd name="connsiteY42" fmla="*/ 575015 h 684212"/>
              <a:gd name="connsiteX43" fmla="*/ 488550 w 595926"/>
              <a:gd name="connsiteY43" fmla="*/ 457043 h 684212"/>
              <a:gd name="connsiteX44" fmla="*/ 549025 w 595926"/>
              <a:gd name="connsiteY44" fmla="*/ 515256 h 684212"/>
              <a:gd name="connsiteX45" fmla="*/ 435689 w 595926"/>
              <a:gd name="connsiteY45" fmla="*/ 633228 h 684212"/>
              <a:gd name="connsiteX46" fmla="*/ 435689 w 595926"/>
              <a:gd name="connsiteY46" fmla="*/ 633228 h 684212"/>
              <a:gd name="connsiteX47" fmla="*/ 178392 w 595926"/>
              <a:gd name="connsiteY47" fmla="*/ 230811 h 684212"/>
              <a:gd name="connsiteX48" fmla="*/ 161011 w 595926"/>
              <a:gd name="connsiteY48" fmla="*/ 213430 h 684212"/>
              <a:gd name="connsiteX49" fmla="*/ 178392 w 595926"/>
              <a:gd name="connsiteY49" fmla="*/ 196049 h 684212"/>
              <a:gd name="connsiteX50" fmla="*/ 407603 w 595926"/>
              <a:gd name="connsiteY50" fmla="*/ 196049 h 684212"/>
              <a:gd name="connsiteX51" fmla="*/ 424984 w 595926"/>
              <a:gd name="connsiteY51" fmla="*/ 213430 h 684212"/>
              <a:gd name="connsiteX52" fmla="*/ 407603 w 595926"/>
              <a:gd name="connsiteY52" fmla="*/ 230811 h 684212"/>
              <a:gd name="connsiteX53" fmla="*/ 178392 w 595926"/>
              <a:gd name="connsiteY53" fmla="*/ 230811 h 684212"/>
              <a:gd name="connsiteX54" fmla="*/ 178392 w 595926"/>
              <a:gd name="connsiteY54" fmla="*/ 230811 h 684212"/>
              <a:gd name="connsiteX55" fmla="*/ 178392 w 595926"/>
              <a:gd name="connsiteY55" fmla="*/ 477404 h 684212"/>
              <a:gd name="connsiteX56" fmla="*/ 160955 w 595926"/>
              <a:gd name="connsiteY56" fmla="*/ 459802 h 684212"/>
              <a:gd name="connsiteX57" fmla="*/ 178392 w 595926"/>
              <a:gd name="connsiteY57" fmla="*/ 442200 h 684212"/>
              <a:gd name="connsiteX58" fmla="*/ 291342 w 595926"/>
              <a:gd name="connsiteY58" fmla="*/ 442200 h 684212"/>
              <a:gd name="connsiteX59" fmla="*/ 308778 w 595926"/>
              <a:gd name="connsiteY59" fmla="*/ 459802 h 684212"/>
              <a:gd name="connsiteX60" fmla="*/ 291342 w 595926"/>
              <a:gd name="connsiteY60" fmla="*/ 477404 h 684212"/>
              <a:gd name="connsiteX61" fmla="*/ 178392 w 595926"/>
              <a:gd name="connsiteY61" fmla="*/ 477404 h 684212"/>
              <a:gd name="connsiteX62" fmla="*/ 178392 w 595926"/>
              <a:gd name="connsiteY62" fmla="*/ 477404 h 684212"/>
              <a:gd name="connsiteX63" fmla="*/ 178392 w 595926"/>
              <a:gd name="connsiteY63" fmla="*/ 354025 h 684212"/>
              <a:gd name="connsiteX64" fmla="*/ 161011 w 595926"/>
              <a:gd name="connsiteY64" fmla="*/ 336644 h 684212"/>
              <a:gd name="connsiteX65" fmla="*/ 178392 w 595926"/>
              <a:gd name="connsiteY65" fmla="*/ 319263 h 684212"/>
              <a:gd name="connsiteX66" fmla="*/ 407603 w 595926"/>
              <a:gd name="connsiteY66" fmla="*/ 319263 h 684212"/>
              <a:gd name="connsiteX67" fmla="*/ 424984 w 595926"/>
              <a:gd name="connsiteY67" fmla="*/ 336644 h 684212"/>
              <a:gd name="connsiteX68" fmla="*/ 407603 w 595926"/>
              <a:gd name="connsiteY68" fmla="*/ 354025 h 684212"/>
              <a:gd name="connsiteX69" fmla="*/ 178392 w 595926"/>
              <a:gd name="connsiteY69" fmla="*/ 354025 h 684212"/>
              <a:gd name="connsiteX70" fmla="*/ 178392 w 595926"/>
              <a:gd name="connsiteY70" fmla="*/ 354025 h 684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95926" h="684212">
                <a:moveTo>
                  <a:pt x="262208" y="647409"/>
                </a:moveTo>
                <a:cubicBezTo>
                  <a:pt x="271809" y="647409"/>
                  <a:pt x="279589" y="655189"/>
                  <a:pt x="279589" y="664790"/>
                </a:cubicBezTo>
                <a:cubicBezTo>
                  <a:pt x="279589" y="674391"/>
                  <a:pt x="271809" y="682171"/>
                  <a:pt x="262208" y="682171"/>
                </a:cubicBezTo>
                <a:lnTo>
                  <a:pt x="44584" y="682171"/>
                </a:lnTo>
                <a:cubicBezTo>
                  <a:pt x="33438" y="682171"/>
                  <a:pt x="23340" y="677647"/>
                  <a:pt x="16002" y="670308"/>
                </a:cubicBezTo>
                <a:cubicBezTo>
                  <a:pt x="8663" y="662969"/>
                  <a:pt x="4138" y="652872"/>
                  <a:pt x="4138" y="641725"/>
                </a:cubicBezTo>
                <a:lnTo>
                  <a:pt x="4138" y="44584"/>
                </a:lnTo>
                <a:cubicBezTo>
                  <a:pt x="4138" y="33438"/>
                  <a:pt x="8663" y="23340"/>
                  <a:pt x="16002" y="16002"/>
                </a:cubicBezTo>
                <a:cubicBezTo>
                  <a:pt x="23340" y="8663"/>
                  <a:pt x="33438" y="4138"/>
                  <a:pt x="44584" y="4138"/>
                </a:cubicBezTo>
                <a:lnTo>
                  <a:pt x="541300" y="4138"/>
                </a:lnTo>
                <a:cubicBezTo>
                  <a:pt x="552446" y="4138"/>
                  <a:pt x="562544" y="8718"/>
                  <a:pt x="569883" y="16002"/>
                </a:cubicBezTo>
                <a:cubicBezTo>
                  <a:pt x="577221" y="23340"/>
                  <a:pt x="581746" y="33438"/>
                  <a:pt x="581746" y="44584"/>
                </a:cubicBezTo>
                <a:lnTo>
                  <a:pt x="581746" y="321249"/>
                </a:lnTo>
                <a:cubicBezTo>
                  <a:pt x="581746" y="330850"/>
                  <a:pt x="573966" y="338630"/>
                  <a:pt x="564365" y="338630"/>
                </a:cubicBezTo>
                <a:cubicBezTo>
                  <a:pt x="554764" y="338630"/>
                  <a:pt x="546984" y="330850"/>
                  <a:pt x="546984" y="321249"/>
                </a:cubicBezTo>
                <a:lnTo>
                  <a:pt x="546984" y="44584"/>
                </a:lnTo>
                <a:cubicBezTo>
                  <a:pt x="546984" y="43039"/>
                  <a:pt x="546321" y="41605"/>
                  <a:pt x="545273" y="40611"/>
                </a:cubicBezTo>
                <a:cubicBezTo>
                  <a:pt x="544225" y="39563"/>
                  <a:pt x="542790" y="38901"/>
                  <a:pt x="541300" y="38901"/>
                </a:cubicBezTo>
                <a:lnTo>
                  <a:pt x="44584" y="38901"/>
                </a:lnTo>
                <a:cubicBezTo>
                  <a:pt x="43039" y="38901"/>
                  <a:pt x="41605" y="39563"/>
                  <a:pt x="40556" y="40556"/>
                </a:cubicBezTo>
                <a:cubicBezTo>
                  <a:pt x="39563" y="41660"/>
                  <a:pt x="38901" y="43039"/>
                  <a:pt x="38901" y="44584"/>
                </a:cubicBezTo>
                <a:lnTo>
                  <a:pt x="38901" y="641670"/>
                </a:lnTo>
                <a:cubicBezTo>
                  <a:pt x="38901" y="643215"/>
                  <a:pt x="39563" y="644650"/>
                  <a:pt x="40611" y="645643"/>
                </a:cubicBezTo>
                <a:cubicBezTo>
                  <a:pt x="41660" y="646692"/>
                  <a:pt x="43094" y="647354"/>
                  <a:pt x="44639" y="647354"/>
                </a:cubicBezTo>
                <a:lnTo>
                  <a:pt x="262208" y="647354"/>
                </a:lnTo>
                <a:lnTo>
                  <a:pt x="262208" y="647409"/>
                </a:lnTo>
                <a:close/>
                <a:moveTo>
                  <a:pt x="548749" y="414335"/>
                </a:moveTo>
                <a:cubicBezTo>
                  <a:pt x="545935" y="411631"/>
                  <a:pt x="542680" y="410362"/>
                  <a:pt x="538928" y="410417"/>
                </a:cubicBezTo>
                <a:cubicBezTo>
                  <a:pt x="535175" y="410473"/>
                  <a:pt x="531975" y="411962"/>
                  <a:pt x="529327" y="414721"/>
                </a:cubicBezTo>
                <a:lnTo>
                  <a:pt x="507752" y="437179"/>
                </a:lnTo>
                <a:lnTo>
                  <a:pt x="568282" y="495613"/>
                </a:lnTo>
                <a:lnTo>
                  <a:pt x="590078" y="472935"/>
                </a:lnTo>
                <a:cubicBezTo>
                  <a:pt x="592671" y="470286"/>
                  <a:pt x="593775" y="466865"/>
                  <a:pt x="593720" y="463113"/>
                </a:cubicBezTo>
                <a:cubicBezTo>
                  <a:pt x="593665" y="459416"/>
                  <a:pt x="592340" y="456050"/>
                  <a:pt x="589692" y="453512"/>
                </a:cubicBezTo>
                <a:lnTo>
                  <a:pt x="548749" y="414335"/>
                </a:lnTo>
                <a:lnTo>
                  <a:pt x="548749" y="414335"/>
                </a:lnTo>
                <a:close/>
                <a:moveTo>
                  <a:pt x="435689" y="633228"/>
                </a:moveTo>
                <a:cubicBezTo>
                  <a:pt x="427688" y="635766"/>
                  <a:pt x="419742" y="638415"/>
                  <a:pt x="411796" y="641008"/>
                </a:cubicBezTo>
                <a:cubicBezTo>
                  <a:pt x="403796" y="643657"/>
                  <a:pt x="395850" y="646360"/>
                  <a:pt x="387904" y="649009"/>
                </a:cubicBezTo>
                <a:cubicBezTo>
                  <a:pt x="369088" y="655189"/>
                  <a:pt x="358549" y="658610"/>
                  <a:pt x="356342" y="659217"/>
                </a:cubicBezTo>
                <a:cubicBezTo>
                  <a:pt x="354190" y="659879"/>
                  <a:pt x="355459" y="651051"/>
                  <a:pt x="360205" y="632676"/>
                </a:cubicBezTo>
                <a:lnTo>
                  <a:pt x="375158" y="575015"/>
                </a:lnTo>
                <a:lnTo>
                  <a:pt x="375158" y="575015"/>
                </a:lnTo>
                <a:lnTo>
                  <a:pt x="488550" y="457043"/>
                </a:lnTo>
                <a:lnTo>
                  <a:pt x="549025" y="515256"/>
                </a:lnTo>
                <a:lnTo>
                  <a:pt x="435689" y="633228"/>
                </a:lnTo>
                <a:lnTo>
                  <a:pt x="435689" y="633228"/>
                </a:lnTo>
                <a:close/>
                <a:moveTo>
                  <a:pt x="178392" y="230811"/>
                </a:moveTo>
                <a:cubicBezTo>
                  <a:pt x="168791" y="230811"/>
                  <a:pt x="161011" y="223031"/>
                  <a:pt x="161011" y="213430"/>
                </a:cubicBezTo>
                <a:cubicBezTo>
                  <a:pt x="161011" y="203829"/>
                  <a:pt x="168791" y="196049"/>
                  <a:pt x="178392" y="196049"/>
                </a:cubicBezTo>
                <a:lnTo>
                  <a:pt x="407603" y="196049"/>
                </a:lnTo>
                <a:cubicBezTo>
                  <a:pt x="417204" y="196049"/>
                  <a:pt x="424984" y="203829"/>
                  <a:pt x="424984" y="213430"/>
                </a:cubicBezTo>
                <a:cubicBezTo>
                  <a:pt x="424984" y="223031"/>
                  <a:pt x="417204" y="230811"/>
                  <a:pt x="407603" y="230811"/>
                </a:cubicBezTo>
                <a:lnTo>
                  <a:pt x="178392" y="230811"/>
                </a:lnTo>
                <a:lnTo>
                  <a:pt x="178392" y="230811"/>
                </a:lnTo>
                <a:close/>
                <a:moveTo>
                  <a:pt x="178392" y="477404"/>
                </a:moveTo>
                <a:cubicBezTo>
                  <a:pt x="168791" y="477404"/>
                  <a:pt x="160955" y="469513"/>
                  <a:pt x="160955" y="459802"/>
                </a:cubicBezTo>
                <a:cubicBezTo>
                  <a:pt x="160955" y="450091"/>
                  <a:pt x="168736" y="442200"/>
                  <a:pt x="178392" y="442200"/>
                </a:cubicBezTo>
                <a:lnTo>
                  <a:pt x="291342" y="442200"/>
                </a:lnTo>
                <a:cubicBezTo>
                  <a:pt x="300943" y="442200"/>
                  <a:pt x="308778" y="450091"/>
                  <a:pt x="308778" y="459802"/>
                </a:cubicBezTo>
                <a:cubicBezTo>
                  <a:pt x="308778" y="469513"/>
                  <a:pt x="300998" y="477404"/>
                  <a:pt x="291342" y="477404"/>
                </a:cubicBezTo>
                <a:lnTo>
                  <a:pt x="178392" y="477404"/>
                </a:lnTo>
                <a:lnTo>
                  <a:pt x="178392" y="477404"/>
                </a:lnTo>
                <a:close/>
                <a:moveTo>
                  <a:pt x="178392" y="354025"/>
                </a:moveTo>
                <a:cubicBezTo>
                  <a:pt x="168791" y="354025"/>
                  <a:pt x="161011" y="346245"/>
                  <a:pt x="161011" y="336644"/>
                </a:cubicBezTo>
                <a:cubicBezTo>
                  <a:pt x="161011" y="327043"/>
                  <a:pt x="168791" y="319263"/>
                  <a:pt x="178392" y="319263"/>
                </a:cubicBezTo>
                <a:lnTo>
                  <a:pt x="407603" y="319263"/>
                </a:lnTo>
                <a:cubicBezTo>
                  <a:pt x="417204" y="319263"/>
                  <a:pt x="424984" y="327043"/>
                  <a:pt x="424984" y="336644"/>
                </a:cubicBezTo>
                <a:cubicBezTo>
                  <a:pt x="424984" y="346245"/>
                  <a:pt x="417204" y="354025"/>
                  <a:pt x="407603" y="354025"/>
                </a:cubicBezTo>
                <a:lnTo>
                  <a:pt x="178392" y="354025"/>
                </a:lnTo>
                <a:lnTo>
                  <a:pt x="178392" y="354025"/>
                </a:lnTo>
                <a:close/>
              </a:path>
            </a:pathLst>
          </a:custGeom>
          <a:solidFill>
            <a:srgbClr val="9E00A5"/>
          </a:solidFill>
          <a:ln w="9525" cap="flat">
            <a:noFill/>
            <a:prstDash val="solid"/>
            <a:miter/>
          </a:ln>
        </p:spPr>
        <p:txBody>
          <a:bodyPr rtlCol="0" anchor="ctr"/>
          <a:lstStyle/>
          <a:p>
            <a:endParaRPr lang="fr-FR"/>
          </a:p>
        </p:txBody>
      </p:sp>
      <p:sp>
        <p:nvSpPr>
          <p:cNvPr id="21" name="Graphic 11">
            <a:extLst>
              <a:ext uri="{FF2B5EF4-FFF2-40B4-BE49-F238E27FC236}">
                <a16:creationId xmlns:a16="http://schemas.microsoft.com/office/drawing/2014/main" id="{57038494-E84A-8599-83BA-AD0CEEA7BD1E}"/>
              </a:ext>
            </a:extLst>
          </p:cNvPr>
          <p:cNvSpPr/>
          <p:nvPr/>
        </p:nvSpPr>
        <p:spPr>
          <a:xfrm>
            <a:off x="9922453" y="1522989"/>
            <a:ext cx="589611" cy="589611"/>
          </a:xfrm>
          <a:custGeom>
            <a:avLst/>
            <a:gdLst>
              <a:gd name="connsiteX0" fmla="*/ 366714 w 589611"/>
              <a:gd name="connsiteY0" fmla="*/ 223505 h 589611"/>
              <a:gd name="connsiteX1" fmla="*/ 398444 w 589611"/>
              <a:gd name="connsiteY1" fmla="*/ 228307 h 589611"/>
              <a:gd name="connsiteX2" fmla="*/ 399538 w 589611"/>
              <a:gd name="connsiteY2" fmla="*/ 226119 h 589611"/>
              <a:gd name="connsiteX3" fmla="*/ 452907 w 589611"/>
              <a:gd name="connsiteY3" fmla="*/ 132511 h 589611"/>
              <a:gd name="connsiteX4" fmla="*/ 433516 w 589611"/>
              <a:gd name="connsiteY4" fmla="*/ 81451 h 589611"/>
              <a:gd name="connsiteX5" fmla="*/ 510470 w 589611"/>
              <a:gd name="connsiteY5" fmla="*/ 4559 h 589611"/>
              <a:gd name="connsiteX6" fmla="*/ 587362 w 589611"/>
              <a:gd name="connsiteY6" fmla="*/ 81451 h 589611"/>
              <a:gd name="connsiteX7" fmla="*/ 510470 w 589611"/>
              <a:gd name="connsiteY7" fmla="*/ 158344 h 589611"/>
              <a:gd name="connsiteX8" fmla="*/ 495882 w 589611"/>
              <a:gd name="connsiteY8" fmla="*/ 156946 h 589611"/>
              <a:gd name="connsiteX9" fmla="*/ 442513 w 589611"/>
              <a:gd name="connsiteY9" fmla="*/ 250433 h 589611"/>
              <a:gd name="connsiteX10" fmla="*/ 440750 w 589611"/>
              <a:gd name="connsiteY10" fmla="*/ 253168 h 589611"/>
              <a:gd name="connsiteX11" fmla="*/ 473938 w 589611"/>
              <a:gd name="connsiteY11" fmla="*/ 330729 h 589611"/>
              <a:gd name="connsiteX12" fmla="*/ 450354 w 589611"/>
              <a:gd name="connsiteY12" fmla="*/ 397836 h 589611"/>
              <a:gd name="connsiteX13" fmla="*/ 451387 w 589611"/>
              <a:gd name="connsiteY13" fmla="*/ 398930 h 589611"/>
              <a:gd name="connsiteX14" fmla="*/ 485183 w 589611"/>
              <a:gd name="connsiteY14" fmla="*/ 437650 h 589611"/>
              <a:gd name="connsiteX15" fmla="*/ 511199 w 589611"/>
              <a:gd name="connsiteY15" fmla="*/ 433152 h 589611"/>
              <a:gd name="connsiteX16" fmla="*/ 588092 w 589611"/>
              <a:gd name="connsiteY16" fmla="*/ 510044 h 589611"/>
              <a:gd name="connsiteX17" fmla="*/ 511199 w 589611"/>
              <a:gd name="connsiteY17" fmla="*/ 586937 h 589611"/>
              <a:gd name="connsiteX18" fmla="*/ 434307 w 589611"/>
              <a:gd name="connsiteY18" fmla="*/ 510044 h 589611"/>
              <a:gd name="connsiteX19" fmla="*/ 446524 w 589611"/>
              <a:gd name="connsiteY19" fmla="*/ 468468 h 589611"/>
              <a:gd name="connsiteX20" fmla="*/ 414187 w 589611"/>
              <a:gd name="connsiteY20" fmla="*/ 431450 h 589611"/>
              <a:gd name="connsiteX21" fmla="*/ 411695 w 589611"/>
              <a:gd name="connsiteY21" fmla="*/ 428046 h 589611"/>
              <a:gd name="connsiteX22" fmla="*/ 366714 w 589611"/>
              <a:gd name="connsiteY22" fmla="*/ 437893 h 589611"/>
              <a:gd name="connsiteX23" fmla="*/ 286053 w 589611"/>
              <a:gd name="connsiteY23" fmla="*/ 401301 h 589611"/>
              <a:gd name="connsiteX24" fmla="*/ 283500 w 589611"/>
              <a:gd name="connsiteY24" fmla="*/ 402820 h 589611"/>
              <a:gd name="connsiteX25" fmla="*/ 149409 w 589611"/>
              <a:gd name="connsiteY25" fmla="*/ 473695 h 589611"/>
              <a:gd name="connsiteX26" fmla="*/ 158526 w 589611"/>
              <a:gd name="connsiteY26" fmla="*/ 509984 h 589611"/>
              <a:gd name="connsiteX27" fmla="*/ 81634 w 589611"/>
              <a:gd name="connsiteY27" fmla="*/ 586876 h 589611"/>
              <a:gd name="connsiteX28" fmla="*/ 4741 w 589611"/>
              <a:gd name="connsiteY28" fmla="*/ 509984 h 589611"/>
              <a:gd name="connsiteX29" fmla="*/ 81634 w 589611"/>
              <a:gd name="connsiteY29" fmla="*/ 433091 h 589611"/>
              <a:gd name="connsiteX30" fmla="*/ 111358 w 589611"/>
              <a:gd name="connsiteY30" fmla="*/ 439048 h 589611"/>
              <a:gd name="connsiteX31" fmla="*/ 117193 w 589611"/>
              <a:gd name="connsiteY31" fmla="*/ 434732 h 589611"/>
              <a:gd name="connsiteX32" fmla="*/ 260462 w 589611"/>
              <a:gd name="connsiteY32" fmla="*/ 359177 h 589611"/>
              <a:gd name="connsiteX33" fmla="*/ 262955 w 589611"/>
              <a:gd name="connsiteY33" fmla="*/ 358022 h 589611"/>
              <a:gd name="connsiteX34" fmla="*/ 259429 w 589611"/>
              <a:gd name="connsiteY34" fmla="*/ 330729 h 589611"/>
              <a:gd name="connsiteX35" fmla="*/ 269337 w 589611"/>
              <a:gd name="connsiteY35" fmla="*/ 285627 h 589611"/>
              <a:gd name="connsiteX36" fmla="*/ 267513 w 589611"/>
              <a:gd name="connsiteY36" fmla="*/ 284412 h 589611"/>
              <a:gd name="connsiteX37" fmla="*/ 125277 w 589611"/>
              <a:gd name="connsiteY37" fmla="*/ 179193 h 589611"/>
              <a:gd name="connsiteX38" fmla="*/ 81391 w 589611"/>
              <a:gd name="connsiteY38" fmla="*/ 192931 h 589611"/>
              <a:gd name="connsiteX39" fmla="*/ 4559 w 589611"/>
              <a:gd name="connsiteY39" fmla="*/ 116038 h 589611"/>
              <a:gd name="connsiteX40" fmla="*/ 81451 w 589611"/>
              <a:gd name="connsiteY40" fmla="*/ 39145 h 589611"/>
              <a:gd name="connsiteX41" fmla="*/ 158344 w 589611"/>
              <a:gd name="connsiteY41" fmla="*/ 116038 h 589611"/>
              <a:gd name="connsiteX42" fmla="*/ 154697 w 589611"/>
              <a:gd name="connsiteY42" fmla="*/ 139440 h 589611"/>
              <a:gd name="connsiteX43" fmla="*/ 296994 w 589611"/>
              <a:gd name="connsiteY43" fmla="*/ 244719 h 589611"/>
              <a:gd name="connsiteX44" fmla="*/ 299669 w 589611"/>
              <a:gd name="connsiteY44" fmla="*/ 247029 h 589611"/>
              <a:gd name="connsiteX45" fmla="*/ 366714 w 589611"/>
              <a:gd name="connsiteY45" fmla="*/ 223505 h 589611"/>
              <a:gd name="connsiteX46" fmla="*/ 366714 w 589611"/>
              <a:gd name="connsiteY46" fmla="*/ 223505 h 58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589611" h="589611">
                <a:moveTo>
                  <a:pt x="366714" y="223505"/>
                </a:moveTo>
                <a:cubicBezTo>
                  <a:pt x="377777" y="223505"/>
                  <a:pt x="388414" y="225207"/>
                  <a:pt x="398444" y="228307"/>
                </a:cubicBezTo>
                <a:cubicBezTo>
                  <a:pt x="398748" y="227578"/>
                  <a:pt x="399173" y="226848"/>
                  <a:pt x="399538" y="226119"/>
                </a:cubicBezTo>
                <a:lnTo>
                  <a:pt x="452907" y="132511"/>
                </a:lnTo>
                <a:cubicBezTo>
                  <a:pt x="440811" y="118956"/>
                  <a:pt x="433516" y="101024"/>
                  <a:pt x="433516" y="81451"/>
                </a:cubicBezTo>
                <a:cubicBezTo>
                  <a:pt x="433577" y="38963"/>
                  <a:pt x="467981" y="4559"/>
                  <a:pt x="510470" y="4559"/>
                </a:cubicBezTo>
                <a:cubicBezTo>
                  <a:pt x="552958" y="4559"/>
                  <a:pt x="587362" y="38963"/>
                  <a:pt x="587362" y="81451"/>
                </a:cubicBezTo>
                <a:cubicBezTo>
                  <a:pt x="587362" y="123940"/>
                  <a:pt x="552958" y="158344"/>
                  <a:pt x="510470" y="158344"/>
                </a:cubicBezTo>
                <a:cubicBezTo>
                  <a:pt x="505485" y="158344"/>
                  <a:pt x="500623" y="157858"/>
                  <a:pt x="495882" y="156946"/>
                </a:cubicBezTo>
                <a:lnTo>
                  <a:pt x="442513" y="250433"/>
                </a:lnTo>
                <a:cubicBezTo>
                  <a:pt x="441965" y="251405"/>
                  <a:pt x="441358" y="252317"/>
                  <a:pt x="440750" y="253168"/>
                </a:cubicBezTo>
                <a:cubicBezTo>
                  <a:pt x="461173" y="272680"/>
                  <a:pt x="473938" y="300216"/>
                  <a:pt x="473938" y="330729"/>
                </a:cubicBezTo>
                <a:cubicBezTo>
                  <a:pt x="473938" y="356138"/>
                  <a:pt x="465124" y="379479"/>
                  <a:pt x="450354" y="397836"/>
                </a:cubicBezTo>
                <a:cubicBezTo>
                  <a:pt x="450718" y="398201"/>
                  <a:pt x="451022" y="398565"/>
                  <a:pt x="451387" y="398930"/>
                </a:cubicBezTo>
                <a:lnTo>
                  <a:pt x="485183" y="437650"/>
                </a:lnTo>
                <a:cubicBezTo>
                  <a:pt x="493329" y="434732"/>
                  <a:pt x="502082" y="433152"/>
                  <a:pt x="511199" y="433152"/>
                </a:cubicBezTo>
                <a:cubicBezTo>
                  <a:pt x="553688" y="433152"/>
                  <a:pt x="588092" y="467556"/>
                  <a:pt x="588092" y="510044"/>
                </a:cubicBezTo>
                <a:cubicBezTo>
                  <a:pt x="588092" y="552533"/>
                  <a:pt x="553688" y="586937"/>
                  <a:pt x="511199" y="586937"/>
                </a:cubicBezTo>
                <a:cubicBezTo>
                  <a:pt x="468711" y="586937"/>
                  <a:pt x="434307" y="552533"/>
                  <a:pt x="434307" y="510044"/>
                </a:cubicBezTo>
                <a:cubicBezTo>
                  <a:pt x="434307" y="494727"/>
                  <a:pt x="438805" y="480442"/>
                  <a:pt x="446524" y="468468"/>
                </a:cubicBezTo>
                <a:lnTo>
                  <a:pt x="414187" y="431450"/>
                </a:lnTo>
                <a:cubicBezTo>
                  <a:pt x="413275" y="430356"/>
                  <a:pt x="412424" y="429261"/>
                  <a:pt x="411695" y="428046"/>
                </a:cubicBezTo>
                <a:cubicBezTo>
                  <a:pt x="398018" y="434367"/>
                  <a:pt x="382761" y="437893"/>
                  <a:pt x="366714" y="437893"/>
                </a:cubicBezTo>
                <a:cubicBezTo>
                  <a:pt x="334559" y="437893"/>
                  <a:pt x="305747" y="423730"/>
                  <a:pt x="286053" y="401301"/>
                </a:cubicBezTo>
                <a:cubicBezTo>
                  <a:pt x="285263" y="401848"/>
                  <a:pt x="284412" y="402395"/>
                  <a:pt x="283500" y="402820"/>
                </a:cubicBezTo>
                <a:lnTo>
                  <a:pt x="149409" y="473695"/>
                </a:lnTo>
                <a:cubicBezTo>
                  <a:pt x="155244" y="484515"/>
                  <a:pt x="158526" y="496854"/>
                  <a:pt x="158526" y="509984"/>
                </a:cubicBezTo>
                <a:cubicBezTo>
                  <a:pt x="158526" y="552472"/>
                  <a:pt x="124122" y="586876"/>
                  <a:pt x="81634" y="586876"/>
                </a:cubicBezTo>
                <a:cubicBezTo>
                  <a:pt x="39145" y="586876"/>
                  <a:pt x="4741" y="552472"/>
                  <a:pt x="4741" y="509984"/>
                </a:cubicBezTo>
                <a:cubicBezTo>
                  <a:pt x="4741" y="467495"/>
                  <a:pt x="39145" y="433091"/>
                  <a:pt x="81634" y="433091"/>
                </a:cubicBezTo>
                <a:cubicBezTo>
                  <a:pt x="92150" y="433091"/>
                  <a:pt x="102240" y="435218"/>
                  <a:pt x="111358" y="439048"/>
                </a:cubicBezTo>
                <a:cubicBezTo>
                  <a:pt x="113060" y="437407"/>
                  <a:pt x="115005" y="435948"/>
                  <a:pt x="117193" y="434732"/>
                </a:cubicBezTo>
                <a:lnTo>
                  <a:pt x="260462" y="359177"/>
                </a:lnTo>
                <a:cubicBezTo>
                  <a:pt x="261313" y="358751"/>
                  <a:pt x="262104" y="358387"/>
                  <a:pt x="262955" y="358022"/>
                </a:cubicBezTo>
                <a:cubicBezTo>
                  <a:pt x="260645" y="349330"/>
                  <a:pt x="259429" y="340151"/>
                  <a:pt x="259429" y="330729"/>
                </a:cubicBezTo>
                <a:cubicBezTo>
                  <a:pt x="259429" y="314622"/>
                  <a:pt x="263015" y="299365"/>
                  <a:pt x="269337" y="285627"/>
                </a:cubicBezTo>
                <a:cubicBezTo>
                  <a:pt x="268729" y="285263"/>
                  <a:pt x="268121" y="284837"/>
                  <a:pt x="267513" y="284412"/>
                </a:cubicBezTo>
                <a:lnTo>
                  <a:pt x="125277" y="179193"/>
                </a:lnTo>
                <a:cubicBezTo>
                  <a:pt x="112816" y="187885"/>
                  <a:pt x="97681" y="192931"/>
                  <a:pt x="81391" y="192931"/>
                </a:cubicBezTo>
                <a:cubicBezTo>
                  <a:pt x="38963" y="192931"/>
                  <a:pt x="4559" y="158526"/>
                  <a:pt x="4559" y="116038"/>
                </a:cubicBezTo>
                <a:cubicBezTo>
                  <a:pt x="4559" y="73610"/>
                  <a:pt x="38963" y="39145"/>
                  <a:pt x="81451" y="39145"/>
                </a:cubicBezTo>
                <a:cubicBezTo>
                  <a:pt x="123940" y="39145"/>
                  <a:pt x="158344" y="73549"/>
                  <a:pt x="158344" y="116038"/>
                </a:cubicBezTo>
                <a:cubicBezTo>
                  <a:pt x="158344" y="124183"/>
                  <a:pt x="157068" y="132085"/>
                  <a:pt x="154697" y="139440"/>
                </a:cubicBezTo>
                <a:lnTo>
                  <a:pt x="296994" y="244719"/>
                </a:lnTo>
                <a:cubicBezTo>
                  <a:pt x="297967" y="245449"/>
                  <a:pt x="298818" y="246178"/>
                  <a:pt x="299669" y="247029"/>
                </a:cubicBezTo>
                <a:cubicBezTo>
                  <a:pt x="318086" y="232319"/>
                  <a:pt x="341367" y="223505"/>
                  <a:pt x="366714" y="223505"/>
                </a:cubicBezTo>
                <a:lnTo>
                  <a:pt x="366714" y="223505"/>
                </a:lnTo>
                <a:close/>
              </a:path>
            </a:pathLst>
          </a:custGeom>
          <a:solidFill>
            <a:srgbClr val="9E00A5"/>
          </a:solidFill>
          <a:ln w="9525" cap="flat">
            <a:noFill/>
            <a:prstDash val="solid"/>
            <a:miter/>
          </a:ln>
        </p:spPr>
        <p:txBody>
          <a:bodyPr rtlCol="0" anchor="ctr"/>
          <a:lstStyle/>
          <a:p>
            <a:endParaRPr lang="fr-FR"/>
          </a:p>
        </p:txBody>
      </p:sp>
      <p:sp>
        <p:nvSpPr>
          <p:cNvPr id="38" name="ZoneTexte 37">
            <a:extLst>
              <a:ext uri="{FF2B5EF4-FFF2-40B4-BE49-F238E27FC236}">
                <a16:creationId xmlns:a16="http://schemas.microsoft.com/office/drawing/2014/main" id="{EB1594C3-113C-1012-E2CD-22FE0E48C591}"/>
              </a:ext>
            </a:extLst>
          </p:cNvPr>
          <p:cNvSpPr txBox="1"/>
          <p:nvPr/>
        </p:nvSpPr>
        <p:spPr>
          <a:xfrm>
            <a:off x="9922453" y="6342077"/>
            <a:ext cx="1981726" cy="307777"/>
          </a:xfrm>
          <a:prstGeom prst="rect">
            <a:avLst/>
          </a:prstGeom>
          <a:noFill/>
        </p:spPr>
        <p:txBody>
          <a:bodyPr wrap="square" rtlCol="0">
            <a:spAutoFit/>
          </a:bodyPr>
          <a:lstStyle/>
          <a:p>
            <a:r>
              <a:rPr lang="fr-FR" i="1">
                <a:solidFill>
                  <a:schemeClr val="tx1"/>
                </a:solidFill>
              </a:rPr>
              <a:t>Qualité – Août 2023</a:t>
            </a:r>
          </a:p>
        </p:txBody>
      </p:sp>
      <p:sp>
        <p:nvSpPr>
          <p:cNvPr id="8" name="Text Placeholder 19">
            <a:extLst>
              <a:ext uri="{FF2B5EF4-FFF2-40B4-BE49-F238E27FC236}">
                <a16:creationId xmlns:a16="http://schemas.microsoft.com/office/drawing/2014/main" id="{0DD0E20B-900A-545E-8390-C36CC05091B3}"/>
              </a:ext>
            </a:extLst>
          </p:cNvPr>
          <p:cNvSpPr txBox="1">
            <a:spLocks/>
          </p:cNvSpPr>
          <p:nvPr/>
        </p:nvSpPr>
        <p:spPr>
          <a:xfrm>
            <a:off x="503050" y="5419586"/>
            <a:ext cx="3862171" cy="1086862"/>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1800" b="0" kern="1200">
                <a:solidFill>
                  <a:srgbClr val="212121"/>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baseline="0">
                <a:solidFill>
                  <a:srgbClr val="212121"/>
                </a:solidFill>
                <a:latin typeface="Century Gothic" panose="020B0502020202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baseline="0">
                <a:solidFill>
                  <a:srgbClr val="212121"/>
                </a:solidFill>
                <a:latin typeface="Century Gothic" panose="020B0502020202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baseline="0">
                <a:solidFill>
                  <a:srgbClr val="212121"/>
                </a:solidFill>
                <a:latin typeface="Century Gothic" panose="020B0502020202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baseline="0">
                <a:solidFill>
                  <a:srgbClr val="21212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ClrTx/>
            </a:pPr>
            <a:r>
              <a:rPr lang="fr-FR" sz="1400" b="1">
                <a:solidFill>
                  <a:schemeClr val="accent3"/>
                </a:solidFill>
              </a:rPr>
              <a:t>*Période</a:t>
            </a:r>
          </a:p>
          <a:p>
            <a:pPr marL="285750" indent="-285750" algn="l">
              <a:buClrTx/>
              <a:buFont typeface="Arial" panose="020B0604020202020204" pitchFamily="34" charset="0"/>
              <a:buChar char="•"/>
            </a:pPr>
            <a:r>
              <a:rPr lang="fr-FR" sz="1400" b="1">
                <a:solidFill>
                  <a:schemeClr val="accent3"/>
                </a:solidFill>
              </a:rPr>
              <a:t>Au quotidien : 7 h allouées au CDO/agent</a:t>
            </a:r>
          </a:p>
          <a:p>
            <a:pPr marL="285750" indent="-285750" algn="l">
              <a:buClrTx/>
              <a:buFont typeface="Arial" panose="020B0604020202020204" pitchFamily="34" charset="0"/>
              <a:buChar char="•"/>
            </a:pPr>
            <a:r>
              <a:rPr lang="fr-FR" sz="1400" b="1">
                <a:solidFill>
                  <a:schemeClr val="accent3"/>
                </a:solidFill>
              </a:rPr>
              <a:t>Hebdo : 35 h allouées au CDO/agent</a:t>
            </a:r>
          </a:p>
          <a:p>
            <a:pPr marL="285750" indent="-285750" algn="l">
              <a:buClrTx/>
              <a:buFont typeface="Arial" panose="020B0604020202020204" pitchFamily="34" charset="0"/>
              <a:buChar char="•"/>
            </a:pPr>
            <a:r>
              <a:rPr lang="fr-FR" sz="1400" b="1">
                <a:solidFill>
                  <a:schemeClr val="accent3"/>
                </a:solidFill>
              </a:rPr>
              <a:t>Mensuel : 152 h allouées au CDO/agent</a:t>
            </a:r>
          </a:p>
        </p:txBody>
      </p:sp>
      <p:sp>
        <p:nvSpPr>
          <p:cNvPr id="9" name="Text Placeholder 19">
            <a:extLst>
              <a:ext uri="{FF2B5EF4-FFF2-40B4-BE49-F238E27FC236}">
                <a16:creationId xmlns:a16="http://schemas.microsoft.com/office/drawing/2014/main" id="{56DDD1A4-93D5-CC25-540F-C2A6F555DB7E}"/>
              </a:ext>
            </a:extLst>
          </p:cNvPr>
          <p:cNvSpPr txBox="1">
            <a:spLocks/>
          </p:cNvSpPr>
          <p:nvPr/>
        </p:nvSpPr>
        <p:spPr>
          <a:xfrm>
            <a:off x="8154807" y="5435923"/>
            <a:ext cx="4714513" cy="10868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800" b="0" kern="1200">
                <a:solidFill>
                  <a:srgbClr val="212121"/>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baseline="0">
                <a:solidFill>
                  <a:srgbClr val="212121"/>
                </a:solidFill>
                <a:latin typeface="Century Gothic" panose="020B0502020202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baseline="0">
                <a:solidFill>
                  <a:srgbClr val="212121"/>
                </a:solidFill>
                <a:latin typeface="Century Gothic" panose="020B0502020202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baseline="0">
                <a:solidFill>
                  <a:srgbClr val="212121"/>
                </a:solidFill>
                <a:latin typeface="Century Gothic" panose="020B0502020202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baseline="0">
                <a:solidFill>
                  <a:srgbClr val="21212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ClrTx/>
            </a:pPr>
            <a:r>
              <a:rPr lang="fr-FR" sz="1400" b="1">
                <a:solidFill>
                  <a:schemeClr val="accent5"/>
                </a:solidFill>
              </a:rPr>
              <a:t>*Effectif formé : </a:t>
            </a:r>
          </a:p>
          <a:p>
            <a:pPr algn="l">
              <a:buClrTx/>
            </a:pPr>
            <a:r>
              <a:rPr lang="fr-FR" sz="1400" b="1">
                <a:solidFill>
                  <a:schemeClr val="accent5"/>
                </a:solidFill>
              </a:rPr>
              <a:t>Tous les agents ayant déjà été formés sur l’activité/BU/Département, traitant ou non.</a:t>
            </a:r>
          </a:p>
        </p:txBody>
      </p:sp>
      <p:sp>
        <p:nvSpPr>
          <p:cNvPr id="7" name="Text Placeholder 14">
            <a:extLst>
              <a:ext uri="{FF2B5EF4-FFF2-40B4-BE49-F238E27FC236}">
                <a16:creationId xmlns:a16="http://schemas.microsoft.com/office/drawing/2014/main" id="{0B56E8C7-8027-F9C2-07D9-A12EDED93670}"/>
              </a:ext>
            </a:extLst>
          </p:cNvPr>
          <p:cNvSpPr txBox="1">
            <a:spLocks/>
          </p:cNvSpPr>
          <p:nvPr/>
        </p:nvSpPr>
        <p:spPr>
          <a:xfrm rot="10800000">
            <a:off x="296011" y="2898218"/>
            <a:ext cx="2752253" cy="1148924"/>
          </a:xfrm>
          <a:prstGeom prst="flowChartManualInput">
            <a:avLst/>
          </a:prstGeom>
          <a:solidFill>
            <a:schemeClr val="accent5">
              <a:lumMod val="40000"/>
              <a:lumOff val="60000"/>
            </a:schemeClr>
          </a:solidFill>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200" b="0" kern="1200">
                <a:solidFill>
                  <a:schemeClr val="l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baseline="0">
                <a:solidFill>
                  <a:schemeClr val="l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baseline="0">
                <a:solidFill>
                  <a:schemeClr val="l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baseline="0">
                <a:solidFill>
                  <a:schemeClr val="l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buClrTx/>
            </a:pPr>
            <a:endParaRPr lang="fr-FR"/>
          </a:p>
        </p:txBody>
      </p:sp>
      <p:sp>
        <p:nvSpPr>
          <p:cNvPr id="10" name="Text Placeholder 14">
            <a:extLst>
              <a:ext uri="{FF2B5EF4-FFF2-40B4-BE49-F238E27FC236}">
                <a16:creationId xmlns:a16="http://schemas.microsoft.com/office/drawing/2014/main" id="{F3D0AF8B-72D0-AD34-8212-8AF1E9935784}"/>
              </a:ext>
            </a:extLst>
          </p:cNvPr>
          <p:cNvSpPr txBox="1">
            <a:spLocks/>
          </p:cNvSpPr>
          <p:nvPr/>
        </p:nvSpPr>
        <p:spPr>
          <a:xfrm rot="10800000">
            <a:off x="3216253" y="2898219"/>
            <a:ext cx="2752253" cy="1148924"/>
          </a:xfrm>
          <a:prstGeom prst="flowChartManualInput">
            <a:avLst/>
          </a:prstGeom>
          <a:solidFill>
            <a:schemeClr val="accent5">
              <a:lumMod val="40000"/>
              <a:lumOff val="60000"/>
            </a:schemeClr>
          </a:solidFill>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200" b="0" kern="1200">
                <a:solidFill>
                  <a:schemeClr val="l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baseline="0">
                <a:solidFill>
                  <a:schemeClr val="l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baseline="0">
                <a:solidFill>
                  <a:schemeClr val="l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baseline="0">
                <a:solidFill>
                  <a:schemeClr val="l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buClrTx/>
            </a:pPr>
            <a:endParaRPr lang="fr-FR"/>
          </a:p>
        </p:txBody>
      </p:sp>
      <p:sp>
        <p:nvSpPr>
          <p:cNvPr id="11" name="Text Placeholder 14">
            <a:extLst>
              <a:ext uri="{FF2B5EF4-FFF2-40B4-BE49-F238E27FC236}">
                <a16:creationId xmlns:a16="http://schemas.microsoft.com/office/drawing/2014/main" id="{018C9776-AB48-CEC0-ADA5-7B450095AA63}"/>
              </a:ext>
            </a:extLst>
          </p:cNvPr>
          <p:cNvSpPr txBox="1">
            <a:spLocks/>
          </p:cNvSpPr>
          <p:nvPr/>
        </p:nvSpPr>
        <p:spPr>
          <a:xfrm rot="10800000">
            <a:off x="6239998" y="2879634"/>
            <a:ext cx="2752253" cy="1148924"/>
          </a:xfrm>
          <a:prstGeom prst="flowChartManualInput">
            <a:avLst/>
          </a:prstGeom>
          <a:solidFill>
            <a:schemeClr val="accent5">
              <a:lumMod val="40000"/>
              <a:lumOff val="60000"/>
            </a:schemeClr>
          </a:solidFill>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200" b="0" kern="1200">
                <a:solidFill>
                  <a:schemeClr val="l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baseline="0">
                <a:solidFill>
                  <a:schemeClr val="l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baseline="0">
                <a:solidFill>
                  <a:schemeClr val="l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baseline="0">
                <a:solidFill>
                  <a:schemeClr val="l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buClrTx/>
            </a:pPr>
            <a:endParaRPr lang="fr-FR"/>
          </a:p>
        </p:txBody>
      </p:sp>
      <p:sp>
        <p:nvSpPr>
          <p:cNvPr id="12" name="Text Placeholder 19">
            <a:extLst>
              <a:ext uri="{FF2B5EF4-FFF2-40B4-BE49-F238E27FC236}">
                <a16:creationId xmlns:a16="http://schemas.microsoft.com/office/drawing/2014/main" id="{0D6E0773-08A0-F6AD-3E26-1A0839598900}"/>
              </a:ext>
            </a:extLst>
          </p:cNvPr>
          <p:cNvSpPr txBox="1">
            <a:spLocks/>
          </p:cNvSpPr>
          <p:nvPr/>
        </p:nvSpPr>
        <p:spPr>
          <a:xfrm>
            <a:off x="419816" y="3019025"/>
            <a:ext cx="2560397" cy="65814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1800" b="0" kern="1200">
                <a:solidFill>
                  <a:srgbClr val="212121"/>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baseline="0">
                <a:solidFill>
                  <a:srgbClr val="212121"/>
                </a:solidFill>
                <a:latin typeface="Century Gothic" panose="020B0502020202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baseline="0">
                <a:solidFill>
                  <a:srgbClr val="212121"/>
                </a:solidFill>
                <a:latin typeface="Century Gothic" panose="020B0502020202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baseline="0">
                <a:solidFill>
                  <a:srgbClr val="212121"/>
                </a:solidFill>
                <a:latin typeface="Century Gothic" panose="020B0502020202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baseline="0">
                <a:solidFill>
                  <a:srgbClr val="21212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ClrTx/>
            </a:pPr>
            <a:endParaRPr lang="fr-FR" sz="1200" b="1">
              <a:solidFill>
                <a:schemeClr val="accent1"/>
              </a:solidFill>
            </a:endParaRPr>
          </a:p>
        </p:txBody>
      </p:sp>
      <p:sp>
        <p:nvSpPr>
          <p:cNvPr id="13" name="Text Placeholder 19">
            <a:extLst>
              <a:ext uri="{FF2B5EF4-FFF2-40B4-BE49-F238E27FC236}">
                <a16:creationId xmlns:a16="http://schemas.microsoft.com/office/drawing/2014/main" id="{2682E289-79CC-AE5B-700F-E67BAB9CC75E}"/>
              </a:ext>
            </a:extLst>
          </p:cNvPr>
          <p:cNvSpPr txBox="1">
            <a:spLocks/>
          </p:cNvSpPr>
          <p:nvPr/>
        </p:nvSpPr>
        <p:spPr>
          <a:xfrm>
            <a:off x="350171" y="2947585"/>
            <a:ext cx="2606860" cy="964804"/>
          </a:xfrm>
          <a:prstGeom prst="rect">
            <a:avLst/>
          </a:prstGeom>
        </p:spPr>
        <p:txBody>
          <a:bodyPr vert="horz" lIns="91440" tIns="45720" rIns="91440" bIns="45720" rtlCol="0" anchor="b">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1800" b="0" kern="1200">
                <a:solidFill>
                  <a:srgbClr val="212121"/>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baseline="0">
                <a:solidFill>
                  <a:srgbClr val="212121"/>
                </a:solidFill>
                <a:latin typeface="Century Gothic" panose="020B0502020202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baseline="0">
                <a:solidFill>
                  <a:srgbClr val="212121"/>
                </a:solidFill>
                <a:latin typeface="Century Gothic" panose="020B0502020202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baseline="0">
                <a:solidFill>
                  <a:srgbClr val="212121"/>
                </a:solidFill>
                <a:latin typeface="Century Gothic" panose="020B0502020202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baseline="0">
                <a:solidFill>
                  <a:srgbClr val="21212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fr-FR" sz="1200" b="1">
                <a:solidFill>
                  <a:schemeClr val="accent1"/>
                </a:solidFill>
                <a:latin typeface="Century Gothic"/>
              </a:rPr>
              <a:t>Charge de travail attendue selon le contrat : </a:t>
            </a:r>
          </a:p>
          <a:p>
            <a:pPr algn="l"/>
            <a:r>
              <a:rPr lang="fr-FR" sz="1200" b="1">
                <a:solidFill>
                  <a:schemeClr val="tx2">
                    <a:lumMod val="25000"/>
                  </a:schemeClr>
                </a:solidFill>
                <a:latin typeface="Century Gothic"/>
              </a:rPr>
              <a:t>Ex : </a:t>
            </a:r>
            <a:r>
              <a:rPr lang="fr-FR" sz="1200" b="1" i="1">
                <a:solidFill>
                  <a:schemeClr val="accent1"/>
                </a:solidFill>
                <a:latin typeface="Century Gothic"/>
              </a:rPr>
              <a:t>Nb effectif contractuel x Productivité horaire prévue par le contrat x Période</a:t>
            </a:r>
            <a:endParaRPr lang="fr-FR" i="1">
              <a:solidFill>
                <a:schemeClr val="accent1"/>
              </a:solidFill>
            </a:endParaRPr>
          </a:p>
        </p:txBody>
      </p:sp>
      <p:sp>
        <p:nvSpPr>
          <p:cNvPr id="16" name="Text Placeholder 19">
            <a:extLst>
              <a:ext uri="{FF2B5EF4-FFF2-40B4-BE49-F238E27FC236}">
                <a16:creationId xmlns:a16="http://schemas.microsoft.com/office/drawing/2014/main" id="{81809628-B61F-1BF1-0C3D-40DC6EE39357}"/>
              </a:ext>
            </a:extLst>
          </p:cNvPr>
          <p:cNvSpPr txBox="1">
            <a:spLocks/>
          </p:cNvSpPr>
          <p:nvPr/>
        </p:nvSpPr>
        <p:spPr>
          <a:xfrm>
            <a:off x="4410673" y="5419586"/>
            <a:ext cx="3862171" cy="10868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1800" b="0" kern="1200">
                <a:solidFill>
                  <a:srgbClr val="212121"/>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baseline="0">
                <a:solidFill>
                  <a:srgbClr val="212121"/>
                </a:solidFill>
                <a:latin typeface="Century Gothic" panose="020B0502020202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baseline="0">
                <a:solidFill>
                  <a:srgbClr val="212121"/>
                </a:solidFill>
                <a:latin typeface="Century Gothic" panose="020B0502020202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baseline="0">
                <a:solidFill>
                  <a:srgbClr val="212121"/>
                </a:solidFill>
                <a:latin typeface="Century Gothic" panose="020B0502020202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baseline="0">
                <a:solidFill>
                  <a:srgbClr val="21212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ClrTx/>
            </a:pPr>
            <a:r>
              <a:rPr lang="fr-FR" sz="1400" b="1">
                <a:solidFill>
                  <a:schemeClr val="bg1"/>
                </a:solidFill>
              </a:rPr>
              <a:t>*Effectif traitant : </a:t>
            </a:r>
          </a:p>
          <a:p>
            <a:pPr algn="l">
              <a:buClrTx/>
            </a:pPr>
            <a:r>
              <a:rPr lang="fr-FR" sz="1400" b="1">
                <a:solidFill>
                  <a:schemeClr val="bg1"/>
                </a:solidFill>
              </a:rPr>
              <a:t>Tous les agents ayant participé au traitement : dédié(s) et mutualisé(s)</a:t>
            </a:r>
          </a:p>
        </p:txBody>
      </p:sp>
      <p:sp>
        <p:nvSpPr>
          <p:cNvPr id="17" name="Graphic 16">
            <a:extLst>
              <a:ext uri="{FF2B5EF4-FFF2-40B4-BE49-F238E27FC236}">
                <a16:creationId xmlns:a16="http://schemas.microsoft.com/office/drawing/2014/main" id="{9590A62B-D1A2-9FC6-468C-6C5F02A5E86A}"/>
              </a:ext>
            </a:extLst>
          </p:cNvPr>
          <p:cNvSpPr/>
          <p:nvPr/>
        </p:nvSpPr>
        <p:spPr>
          <a:xfrm>
            <a:off x="6236995" y="2312197"/>
            <a:ext cx="2752253" cy="439223"/>
          </a:xfrm>
          <a:custGeom>
            <a:avLst/>
            <a:gdLst>
              <a:gd name="connsiteX0" fmla="*/ 3870417 w 3905250"/>
              <a:gd name="connsiteY0" fmla="*/ 1377410 h 1409700"/>
              <a:gd name="connsiteX1" fmla="*/ 995658 w 3905250"/>
              <a:gd name="connsiteY1" fmla="*/ 1402937 h 1409700"/>
              <a:gd name="connsiteX2" fmla="*/ 30365 w 3905250"/>
              <a:gd name="connsiteY2" fmla="*/ 1388364 h 1409700"/>
              <a:gd name="connsiteX3" fmla="*/ 15203 w 3905250"/>
              <a:gd name="connsiteY3" fmla="*/ 1374839 h 1409700"/>
              <a:gd name="connsiteX4" fmla="*/ 12658 w 3905250"/>
              <a:gd name="connsiteY4" fmla="*/ 379667 h 1409700"/>
              <a:gd name="connsiteX5" fmla="*/ 7145 w 3905250"/>
              <a:gd name="connsiteY5" fmla="*/ 48007 h 1409700"/>
              <a:gd name="connsiteX6" fmla="*/ 29729 w 3905250"/>
              <a:gd name="connsiteY6" fmla="*/ 27052 h 1409700"/>
              <a:gd name="connsiteX7" fmla="*/ 510040 w 3905250"/>
              <a:gd name="connsiteY7" fmla="*/ 19623 h 1409700"/>
              <a:gd name="connsiteX8" fmla="*/ 2668372 w 3905250"/>
              <a:gd name="connsiteY8" fmla="*/ 7145 h 1409700"/>
              <a:gd name="connsiteX9" fmla="*/ 3867455 w 3905250"/>
              <a:gd name="connsiteY9" fmla="*/ 16099 h 1409700"/>
              <a:gd name="connsiteX10" fmla="*/ 3902869 w 3905250"/>
              <a:gd name="connsiteY10" fmla="*/ 47817 h 1409700"/>
              <a:gd name="connsiteX11" fmla="*/ 3870417 w 3905250"/>
              <a:gd name="connsiteY11" fmla="*/ 1377410 h 1409700"/>
              <a:gd name="connsiteX12" fmla="*/ 3864378 w 3905250"/>
              <a:gd name="connsiteY12" fmla="*/ 1371981 h 1409700"/>
              <a:gd name="connsiteX13" fmla="*/ 3831927 w 3905250"/>
              <a:gd name="connsiteY13" fmla="*/ 47912 h 1409700"/>
              <a:gd name="connsiteX14" fmla="*/ 3867341 w 3905250"/>
              <a:gd name="connsiteY14" fmla="*/ 79726 h 1409700"/>
              <a:gd name="connsiteX15" fmla="*/ 2908097 w 3905250"/>
              <a:gd name="connsiteY15" fmla="*/ 87536 h 1409700"/>
              <a:gd name="connsiteX16" fmla="*/ 509934 w 3905250"/>
              <a:gd name="connsiteY16" fmla="*/ 76201 h 1409700"/>
              <a:gd name="connsiteX17" fmla="*/ 30259 w 3905250"/>
              <a:gd name="connsiteY17" fmla="*/ 68772 h 1409700"/>
              <a:gd name="connsiteX18" fmla="*/ 53479 w 3905250"/>
              <a:gd name="connsiteY18" fmla="*/ 47912 h 1409700"/>
              <a:gd name="connsiteX19" fmla="*/ 44043 w 3905250"/>
              <a:gd name="connsiteY19" fmla="*/ 711328 h 1409700"/>
              <a:gd name="connsiteX20" fmla="*/ 45421 w 3905250"/>
              <a:gd name="connsiteY20" fmla="*/ 1374743 h 1409700"/>
              <a:gd name="connsiteX21" fmla="*/ 30259 w 3905250"/>
              <a:gd name="connsiteY21" fmla="*/ 1361123 h 1409700"/>
              <a:gd name="connsiteX22" fmla="*/ 983456 w 3905250"/>
              <a:gd name="connsiteY22" fmla="*/ 1346549 h 1409700"/>
              <a:gd name="connsiteX23" fmla="*/ 3864378 w 3905250"/>
              <a:gd name="connsiteY23" fmla="*/ 1371981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5250" h="1409700">
                <a:moveTo>
                  <a:pt x="3870417" y="1377410"/>
                </a:moveTo>
                <a:cubicBezTo>
                  <a:pt x="2917536" y="1397984"/>
                  <a:pt x="1951396" y="1414653"/>
                  <a:pt x="995658" y="1402937"/>
                </a:cubicBezTo>
                <a:cubicBezTo>
                  <a:pt x="713934" y="1397318"/>
                  <a:pt x="308480" y="1392079"/>
                  <a:pt x="30365" y="1388364"/>
                </a:cubicBezTo>
                <a:cubicBezTo>
                  <a:pt x="21989" y="1388459"/>
                  <a:pt x="15097" y="1382363"/>
                  <a:pt x="15203" y="1374839"/>
                </a:cubicBezTo>
                <a:cubicBezTo>
                  <a:pt x="18914" y="1056037"/>
                  <a:pt x="17853" y="698469"/>
                  <a:pt x="12658" y="379667"/>
                </a:cubicBezTo>
                <a:lnTo>
                  <a:pt x="7145" y="48007"/>
                </a:lnTo>
                <a:cubicBezTo>
                  <a:pt x="7039" y="36577"/>
                  <a:pt x="17111" y="27243"/>
                  <a:pt x="29729" y="27052"/>
                </a:cubicBezTo>
                <a:cubicBezTo>
                  <a:pt x="29411" y="26767"/>
                  <a:pt x="510040" y="19813"/>
                  <a:pt x="510040" y="19623"/>
                </a:cubicBezTo>
                <a:cubicBezTo>
                  <a:pt x="1161269" y="11908"/>
                  <a:pt x="2018195" y="7050"/>
                  <a:pt x="2668372" y="7145"/>
                </a:cubicBezTo>
                <a:cubicBezTo>
                  <a:pt x="3040313" y="7907"/>
                  <a:pt x="3493065" y="12098"/>
                  <a:pt x="3867455" y="16099"/>
                </a:cubicBezTo>
                <a:cubicBezTo>
                  <a:pt x="3886962" y="15908"/>
                  <a:pt x="3903183" y="30196"/>
                  <a:pt x="3902869" y="47817"/>
                </a:cubicBezTo>
                <a:cubicBezTo>
                  <a:pt x="3901383" y="427388"/>
                  <a:pt x="3878799" y="993077"/>
                  <a:pt x="3870417" y="1377410"/>
                </a:cubicBezTo>
                <a:close/>
                <a:moveTo>
                  <a:pt x="3864378" y="1371981"/>
                </a:moveTo>
                <a:cubicBezTo>
                  <a:pt x="3850167" y="990600"/>
                  <a:pt x="3839670" y="423959"/>
                  <a:pt x="3831927" y="47912"/>
                </a:cubicBezTo>
                <a:lnTo>
                  <a:pt x="3867341" y="79726"/>
                </a:lnTo>
                <a:cubicBezTo>
                  <a:pt x="3581276" y="83726"/>
                  <a:pt x="3189285" y="86012"/>
                  <a:pt x="2908097" y="87536"/>
                </a:cubicBezTo>
                <a:cubicBezTo>
                  <a:pt x="2166004" y="90775"/>
                  <a:pt x="1253938" y="84583"/>
                  <a:pt x="509934" y="76201"/>
                </a:cubicBezTo>
                <a:lnTo>
                  <a:pt x="30259" y="68772"/>
                </a:lnTo>
                <a:lnTo>
                  <a:pt x="53479" y="47912"/>
                </a:lnTo>
                <a:cubicBezTo>
                  <a:pt x="53797" y="244127"/>
                  <a:pt x="42558" y="518066"/>
                  <a:pt x="44043" y="711328"/>
                </a:cubicBezTo>
                <a:cubicBezTo>
                  <a:pt x="47118" y="906209"/>
                  <a:pt x="39802" y="1182434"/>
                  <a:pt x="45421" y="1374743"/>
                </a:cubicBezTo>
                <a:lnTo>
                  <a:pt x="30259" y="1361123"/>
                </a:lnTo>
                <a:cubicBezTo>
                  <a:pt x="304450" y="1359789"/>
                  <a:pt x="704921" y="1349788"/>
                  <a:pt x="983456" y="1346549"/>
                </a:cubicBezTo>
                <a:cubicBezTo>
                  <a:pt x="1944300" y="1334643"/>
                  <a:pt x="2901210" y="1352264"/>
                  <a:pt x="3864378" y="1371981"/>
                </a:cubicBezTo>
                <a:close/>
              </a:path>
            </a:pathLst>
          </a:custGeom>
          <a:gradFill>
            <a:gsLst>
              <a:gs pos="100000">
                <a:srgbClr val="3163D8"/>
              </a:gs>
              <a:gs pos="0">
                <a:srgbClr val="9E00A5"/>
              </a:gs>
            </a:gsLst>
            <a:lin ang="8400000" scaled="0"/>
          </a:gradFill>
          <a:ln w="9525" cap="flat">
            <a:noFill/>
            <a:prstDash val="solid"/>
            <a:miter/>
          </a:ln>
        </p:spPr>
        <p:txBody>
          <a:bodyPr lIns="91440" tIns="45720" rIns="91440" bIns="45720" rtlCol="0" anchor="ctr"/>
          <a:lstStyle/>
          <a:p>
            <a:endParaRPr lang="fr-FR" dirty="0"/>
          </a:p>
        </p:txBody>
      </p:sp>
      <p:sp>
        <p:nvSpPr>
          <p:cNvPr id="31" name="Text Placeholder 19">
            <a:extLst>
              <a:ext uri="{FF2B5EF4-FFF2-40B4-BE49-F238E27FC236}">
                <a16:creationId xmlns:a16="http://schemas.microsoft.com/office/drawing/2014/main" id="{7A14E883-1D72-2EF3-F424-D34E4BACFA0C}"/>
              </a:ext>
            </a:extLst>
          </p:cNvPr>
          <p:cNvSpPr txBox="1">
            <a:spLocks/>
          </p:cNvSpPr>
          <p:nvPr/>
        </p:nvSpPr>
        <p:spPr>
          <a:xfrm>
            <a:off x="3314535" y="2929000"/>
            <a:ext cx="2560397" cy="964803"/>
          </a:xfrm>
          <a:prstGeom prst="rect">
            <a:avLst/>
          </a:prstGeom>
        </p:spPr>
        <p:txBody>
          <a:bodyPr vert="horz" lIns="91440" tIns="45720" rIns="91440" bIns="45720" rtlCol="0" anchor="b">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1800" b="0" kern="1200">
                <a:solidFill>
                  <a:srgbClr val="212121"/>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baseline="0">
                <a:solidFill>
                  <a:srgbClr val="212121"/>
                </a:solidFill>
                <a:latin typeface="Century Gothic" panose="020B0502020202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baseline="0">
                <a:solidFill>
                  <a:srgbClr val="212121"/>
                </a:solidFill>
                <a:latin typeface="Century Gothic" panose="020B0502020202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baseline="0">
                <a:solidFill>
                  <a:srgbClr val="212121"/>
                </a:solidFill>
                <a:latin typeface="Century Gothic" panose="020B0502020202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baseline="0">
                <a:solidFill>
                  <a:srgbClr val="21212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fr-FR" sz="1200" b="1" i="1">
                <a:solidFill>
                  <a:schemeClr val="accent1"/>
                </a:solidFill>
                <a:latin typeface="Century Gothic"/>
              </a:rPr>
              <a:t>Charge de travail réalisable par l'équipe dédiée</a:t>
            </a:r>
            <a:endParaRPr lang="fr-FR" sz="1200" b="1">
              <a:solidFill>
                <a:schemeClr val="accent1"/>
              </a:solidFill>
              <a:latin typeface="Century Gothic"/>
            </a:endParaRPr>
          </a:p>
          <a:p>
            <a:pPr algn="l"/>
            <a:r>
              <a:rPr lang="fr-FR" sz="1200" b="1">
                <a:solidFill>
                  <a:schemeClr val="tx2">
                    <a:lumMod val="25000"/>
                  </a:schemeClr>
                </a:solidFill>
                <a:latin typeface="Century Gothic"/>
              </a:rPr>
              <a:t>Ex :</a:t>
            </a:r>
            <a:r>
              <a:rPr lang="fr-FR" sz="1200" b="1">
                <a:solidFill>
                  <a:schemeClr val="accent1"/>
                </a:solidFill>
                <a:latin typeface="Century Gothic"/>
              </a:rPr>
              <a:t> Nb effectif contractuel x Productivité horaire fournie par l'effectif contractuel x Période</a:t>
            </a:r>
            <a:endParaRPr lang="fr-FR">
              <a:solidFill>
                <a:schemeClr val="accent1"/>
              </a:solidFill>
            </a:endParaRPr>
          </a:p>
        </p:txBody>
      </p:sp>
      <p:sp>
        <p:nvSpPr>
          <p:cNvPr id="32" name="Text Placeholder 19">
            <a:extLst>
              <a:ext uri="{FF2B5EF4-FFF2-40B4-BE49-F238E27FC236}">
                <a16:creationId xmlns:a16="http://schemas.microsoft.com/office/drawing/2014/main" id="{4C349A53-183D-C571-31AB-F2C683FAFFCA}"/>
              </a:ext>
            </a:extLst>
          </p:cNvPr>
          <p:cNvSpPr txBox="1">
            <a:spLocks/>
          </p:cNvSpPr>
          <p:nvPr/>
        </p:nvSpPr>
        <p:spPr>
          <a:xfrm>
            <a:off x="6334659" y="2910414"/>
            <a:ext cx="2569689" cy="1039145"/>
          </a:xfrm>
          <a:prstGeom prst="rect">
            <a:avLst/>
          </a:prstGeom>
        </p:spPr>
        <p:txBody>
          <a:bodyPr vert="horz" lIns="91440" tIns="45720" rIns="91440" bIns="45720" rtlCol="0" anchor="t">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1800" b="0" kern="1200">
                <a:solidFill>
                  <a:srgbClr val="212121"/>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baseline="0">
                <a:solidFill>
                  <a:srgbClr val="212121"/>
                </a:solidFill>
                <a:latin typeface="Century Gothic" panose="020B0502020202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baseline="0">
                <a:solidFill>
                  <a:srgbClr val="212121"/>
                </a:solidFill>
                <a:latin typeface="Century Gothic" panose="020B0502020202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baseline="0">
                <a:solidFill>
                  <a:srgbClr val="212121"/>
                </a:solidFill>
                <a:latin typeface="Century Gothic" panose="020B0502020202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baseline="0">
                <a:solidFill>
                  <a:srgbClr val="21212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fr-FR" sz="1200" b="1" i="1" dirty="0">
                <a:solidFill>
                  <a:schemeClr val="accent1"/>
                </a:solidFill>
                <a:latin typeface="Century Gothic"/>
              </a:rPr>
              <a:t>Charge de travail réalisable par l'équipe traitante</a:t>
            </a:r>
          </a:p>
          <a:p>
            <a:pPr algn="l"/>
            <a:r>
              <a:rPr lang="fr-FR" sz="1200" b="1" dirty="0">
                <a:solidFill>
                  <a:schemeClr val="tx2">
                    <a:lumMod val="25000"/>
                  </a:schemeClr>
                </a:solidFill>
                <a:latin typeface="Century Gothic"/>
              </a:rPr>
              <a:t>Ex : </a:t>
            </a:r>
            <a:r>
              <a:rPr lang="fr-FR" sz="1200" b="1" dirty="0">
                <a:solidFill>
                  <a:schemeClr val="accent1"/>
                </a:solidFill>
                <a:latin typeface="Century Gothic"/>
              </a:rPr>
              <a:t>Nb effectif traitant</a:t>
            </a:r>
            <a:r>
              <a:rPr lang="fr-FR" sz="1200" b="1">
                <a:solidFill>
                  <a:schemeClr val="accent1"/>
                </a:solidFill>
                <a:latin typeface="Century Gothic"/>
              </a:rPr>
              <a:t>*</a:t>
            </a:r>
            <a:r>
              <a:rPr lang="fr-FR" sz="1200" b="1" dirty="0">
                <a:solidFill>
                  <a:schemeClr val="accent1"/>
                </a:solidFill>
                <a:latin typeface="Century Gothic"/>
              </a:rPr>
              <a:t> x Productivité horaire prévue par l'ensemble de l'effectif traitant x Période</a:t>
            </a:r>
            <a:endParaRPr lang="fr-FR" dirty="0">
              <a:solidFill>
                <a:schemeClr val="accent1"/>
              </a:solidFill>
            </a:endParaRPr>
          </a:p>
        </p:txBody>
      </p:sp>
      <p:sp>
        <p:nvSpPr>
          <p:cNvPr id="33" name="Text Placeholder 14">
            <a:extLst>
              <a:ext uri="{FF2B5EF4-FFF2-40B4-BE49-F238E27FC236}">
                <a16:creationId xmlns:a16="http://schemas.microsoft.com/office/drawing/2014/main" id="{0D7D5107-EE2F-9EE3-F142-3ACFF7576FDA}"/>
              </a:ext>
            </a:extLst>
          </p:cNvPr>
          <p:cNvSpPr txBox="1">
            <a:spLocks/>
          </p:cNvSpPr>
          <p:nvPr/>
        </p:nvSpPr>
        <p:spPr>
          <a:xfrm rot="10800000">
            <a:off x="9254157" y="2879632"/>
            <a:ext cx="2752253" cy="1148924"/>
          </a:xfrm>
          <a:prstGeom prst="flowChartManualInput">
            <a:avLst/>
          </a:prstGeom>
          <a:solidFill>
            <a:schemeClr val="accent5">
              <a:lumMod val="40000"/>
              <a:lumOff val="60000"/>
            </a:schemeClr>
          </a:solidFill>
        </p:spPr>
        <p:style>
          <a:lnRef idx="0">
            <a:schemeClr val="accent5"/>
          </a:lnRef>
          <a:fillRef idx="3">
            <a:schemeClr val="accent5"/>
          </a:fillRef>
          <a:effectRef idx="3">
            <a:schemeClr val="accent5"/>
          </a:effectRef>
          <a:fontRef idx="minor">
            <a:schemeClr val="lt1"/>
          </a:fontRef>
        </p:style>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200" b="0" kern="1200">
                <a:solidFill>
                  <a:schemeClr val="l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baseline="0">
                <a:solidFill>
                  <a:schemeClr val="l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baseline="0">
                <a:solidFill>
                  <a:schemeClr val="l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baseline="0">
                <a:solidFill>
                  <a:schemeClr val="l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baseline="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a:buClrTx/>
            </a:pPr>
            <a:endParaRPr lang="fr-FR"/>
          </a:p>
        </p:txBody>
      </p:sp>
      <p:sp>
        <p:nvSpPr>
          <p:cNvPr id="34" name="Text Placeholder 19">
            <a:extLst>
              <a:ext uri="{FF2B5EF4-FFF2-40B4-BE49-F238E27FC236}">
                <a16:creationId xmlns:a16="http://schemas.microsoft.com/office/drawing/2014/main" id="{16BA28D0-4DDE-8FC8-7F52-69082913D541}"/>
              </a:ext>
            </a:extLst>
          </p:cNvPr>
          <p:cNvSpPr txBox="1">
            <a:spLocks/>
          </p:cNvSpPr>
          <p:nvPr/>
        </p:nvSpPr>
        <p:spPr>
          <a:xfrm>
            <a:off x="9382658" y="2901122"/>
            <a:ext cx="2560397" cy="1011267"/>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1800" b="0" kern="1200">
                <a:solidFill>
                  <a:srgbClr val="212121"/>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baseline="0">
                <a:solidFill>
                  <a:srgbClr val="212121"/>
                </a:solidFill>
                <a:latin typeface="Century Gothic" panose="020B0502020202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baseline="0">
                <a:solidFill>
                  <a:srgbClr val="212121"/>
                </a:solidFill>
                <a:latin typeface="Century Gothic" panose="020B0502020202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baseline="0">
                <a:solidFill>
                  <a:srgbClr val="212121"/>
                </a:solidFill>
                <a:latin typeface="Century Gothic" panose="020B0502020202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baseline="0">
                <a:solidFill>
                  <a:srgbClr val="21212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fr-FR" sz="1200" b="1" i="1">
                <a:solidFill>
                  <a:schemeClr val="accent1"/>
                </a:solidFill>
                <a:latin typeface="Century Gothic"/>
              </a:rPr>
              <a:t>Charge de travail maximale pouvant être fournie</a:t>
            </a:r>
            <a:r>
              <a:rPr lang="fr-FR" sz="1200" b="1">
                <a:solidFill>
                  <a:schemeClr val="accent1"/>
                </a:solidFill>
                <a:latin typeface="Century Gothic"/>
              </a:rPr>
              <a:t>  </a:t>
            </a:r>
          </a:p>
          <a:p>
            <a:pPr algn="l"/>
            <a:r>
              <a:rPr lang="fr-FR" sz="1200" b="1">
                <a:solidFill>
                  <a:schemeClr val="tx2">
                    <a:lumMod val="25000"/>
                  </a:schemeClr>
                </a:solidFill>
                <a:latin typeface="Century Gothic"/>
              </a:rPr>
              <a:t>Ex :</a:t>
            </a:r>
            <a:r>
              <a:rPr lang="fr-FR" sz="1200" b="1">
                <a:solidFill>
                  <a:schemeClr val="accent1"/>
                </a:solidFill>
                <a:latin typeface="Century Gothic"/>
              </a:rPr>
              <a:t> Nb effectif formé* x Productivité horaire prévue par le contrat x (Période + 16 h)</a:t>
            </a:r>
            <a:endParaRPr lang="fr-FR">
              <a:solidFill>
                <a:schemeClr val="accent1"/>
              </a:solidFill>
            </a:endParaRPr>
          </a:p>
        </p:txBody>
      </p:sp>
      <p:sp>
        <p:nvSpPr>
          <p:cNvPr id="36" name="Text Placeholder 25">
            <a:extLst>
              <a:ext uri="{FF2B5EF4-FFF2-40B4-BE49-F238E27FC236}">
                <a16:creationId xmlns:a16="http://schemas.microsoft.com/office/drawing/2014/main" id="{DB158939-24D3-09DC-B3CC-C228233436C1}"/>
              </a:ext>
            </a:extLst>
          </p:cNvPr>
          <p:cNvSpPr txBox="1">
            <a:spLocks/>
          </p:cNvSpPr>
          <p:nvPr/>
        </p:nvSpPr>
        <p:spPr>
          <a:xfrm>
            <a:off x="6110394" y="2318893"/>
            <a:ext cx="3011649" cy="449487"/>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b="1" kern="1200">
                <a:gradFill>
                  <a:gsLst>
                    <a:gs pos="0">
                      <a:srgbClr val="3163D8"/>
                    </a:gs>
                    <a:gs pos="100000">
                      <a:srgbClr val="9E00A5"/>
                    </a:gs>
                  </a:gsLst>
                  <a:lin ang="9120000" scaled="0"/>
                </a:gra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baseline="0">
                <a:solidFill>
                  <a:srgbClr val="212121"/>
                </a:solidFill>
                <a:latin typeface="Century Gothic" panose="020B0502020202020204"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baseline="0">
                <a:solidFill>
                  <a:srgbClr val="212121"/>
                </a:solidFill>
                <a:latin typeface="Century Gothic" panose="020B0502020202020204"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baseline="0">
                <a:solidFill>
                  <a:srgbClr val="212121"/>
                </a:solidFill>
                <a:latin typeface="Century Gothic" panose="020B0502020202020204"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baseline="0">
                <a:solidFill>
                  <a:srgbClr val="212121"/>
                </a:solidFill>
                <a:latin typeface="Century Gothic" panose="020B05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Tx/>
            </a:pPr>
            <a:r>
              <a:rPr lang="fr-FR">
                <a:latin typeface="Century Gothic"/>
              </a:rPr>
              <a:t>Capacitaire équipe</a:t>
            </a:r>
          </a:p>
        </p:txBody>
      </p:sp>
    </p:spTree>
    <p:extLst>
      <p:ext uri="{BB962C8B-B14F-4D97-AF65-F5344CB8AC3E}">
        <p14:creationId xmlns:p14="http://schemas.microsoft.com/office/powerpoint/2010/main" val="1571967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686608-C3A2-4B7B-87E7-EDFC91786C08}"/>
              </a:ext>
            </a:extLst>
          </p:cNvPr>
          <p:cNvSpPr>
            <a:spLocks noGrp="1"/>
          </p:cNvSpPr>
          <p:nvPr>
            <p:ph type="title"/>
          </p:nvPr>
        </p:nvSpPr>
        <p:spPr>
          <a:xfrm>
            <a:off x="2395987" y="133673"/>
            <a:ext cx="7400026" cy="446350"/>
          </a:xfrm>
        </p:spPr>
        <p:txBody>
          <a:bodyPr>
            <a:normAutofit fontScale="90000"/>
          </a:bodyPr>
          <a:lstStyle/>
          <a:p>
            <a:r>
              <a:rPr lang="fr-FR" dirty="0">
                <a:latin typeface="Century Gothic"/>
              </a:rPr>
              <a:t>Capacitaire – Exemple </a:t>
            </a:r>
            <a:endParaRPr lang="fr-FR" dirty="0"/>
          </a:p>
        </p:txBody>
      </p:sp>
      <p:sp>
        <p:nvSpPr>
          <p:cNvPr id="6" name="Text Placeholder 5">
            <a:extLst>
              <a:ext uri="{FF2B5EF4-FFF2-40B4-BE49-F238E27FC236}">
                <a16:creationId xmlns:a16="http://schemas.microsoft.com/office/drawing/2014/main" id="{B97628D2-7D3D-4643-ACFC-F818A0FF5D06}"/>
              </a:ext>
            </a:extLst>
          </p:cNvPr>
          <p:cNvSpPr>
            <a:spLocks noGrp="1"/>
          </p:cNvSpPr>
          <p:nvPr>
            <p:ph type="body" sz="quarter" idx="10"/>
          </p:nvPr>
        </p:nvSpPr>
        <p:spPr>
          <a:xfrm>
            <a:off x="1564640" y="869385"/>
            <a:ext cx="9210644" cy="590870"/>
          </a:xfrm>
        </p:spPr>
        <p:txBody>
          <a:bodyPr vert="horz" lIns="91440" tIns="45720" rIns="91440" bIns="45720" rtlCol="0" anchor="t">
            <a:noAutofit/>
          </a:bodyPr>
          <a:lstStyle/>
          <a:p>
            <a:r>
              <a:rPr lang="fr-FR" sz="1600">
                <a:latin typeface="+mn-lt"/>
              </a:rPr>
              <a:t>Les données présentes sont basées sur le contrat,  le TD des agents dédiées et de l'agent mutualisé ainsi que le TDB de l'activité sur la période du mois de juillet 2023.</a:t>
            </a:r>
          </a:p>
        </p:txBody>
      </p:sp>
      <p:sp>
        <p:nvSpPr>
          <p:cNvPr id="2" name="Rectangle : coins arrondis 1">
            <a:extLst>
              <a:ext uri="{FF2B5EF4-FFF2-40B4-BE49-F238E27FC236}">
                <a16:creationId xmlns:a16="http://schemas.microsoft.com/office/drawing/2014/main" id="{87559D27-F987-9C84-0569-EADAE14080D5}"/>
              </a:ext>
            </a:extLst>
          </p:cNvPr>
          <p:cNvSpPr/>
          <p:nvPr/>
        </p:nvSpPr>
        <p:spPr>
          <a:xfrm>
            <a:off x="1931174" y="2182656"/>
            <a:ext cx="3414800" cy="1075218"/>
          </a:xfrm>
          <a:prstGeom prst="roundRect">
            <a:avLst/>
          </a:prstGeom>
        </p:spPr>
        <p:style>
          <a:lnRef idx="0">
            <a:schemeClr val="accent1"/>
          </a:lnRef>
          <a:fillRef idx="3">
            <a:schemeClr val="accent1"/>
          </a:fillRef>
          <a:effectRef idx="3">
            <a:schemeClr val="accent1"/>
          </a:effectRef>
          <a:fontRef idx="minor">
            <a:schemeClr val="lt1"/>
          </a:fontRef>
        </p:style>
        <p:txBody>
          <a:bodyPr lIns="91440" tIns="45720" rIns="91440" bIns="45720" rtlCol="0" anchor="ctr"/>
          <a:lstStyle/>
          <a:p>
            <a:r>
              <a:rPr lang="fr-FR">
                <a:solidFill>
                  <a:schemeClr val="bg2"/>
                </a:solidFill>
              </a:rPr>
              <a:t>Effectif dédié contractuel : 8</a:t>
            </a:r>
            <a:endParaRPr lang="fr-FR">
              <a:solidFill>
                <a:schemeClr val="bg2"/>
              </a:solidFill>
              <a:cs typeface="Calibri"/>
            </a:endParaRPr>
          </a:p>
          <a:p>
            <a:r>
              <a:rPr lang="fr-FR">
                <a:solidFill>
                  <a:schemeClr val="bg2"/>
                </a:solidFill>
              </a:rPr>
              <a:t>Effectif traitant : 10</a:t>
            </a:r>
            <a:endParaRPr lang="fr-FR">
              <a:solidFill>
                <a:schemeClr val="bg2"/>
              </a:solidFill>
              <a:cs typeface="Calibri"/>
            </a:endParaRPr>
          </a:p>
          <a:p>
            <a:r>
              <a:rPr lang="fr-FR">
                <a:solidFill>
                  <a:schemeClr val="bg2"/>
                </a:solidFill>
              </a:rPr>
              <a:t>Effectif formé : 11</a:t>
            </a:r>
            <a:endParaRPr lang="fr-FR">
              <a:solidFill>
                <a:schemeClr val="bg2"/>
              </a:solidFill>
              <a:cs typeface="Calibri"/>
            </a:endParaRPr>
          </a:p>
          <a:p>
            <a:r>
              <a:rPr lang="fr-FR">
                <a:solidFill>
                  <a:schemeClr val="bg2"/>
                </a:solidFill>
              </a:rPr>
              <a:t>Productivité horaire prévue : 7 touches/h</a:t>
            </a:r>
            <a:endParaRPr lang="fr-FR">
              <a:solidFill>
                <a:schemeClr val="bg2"/>
              </a:solidFill>
              <a:cs typeface="Calibri"/>
            </a:endParaRPr>
          </a:p>
          <a:p>
            <a:r>
              <a:rPr lang="fr-FR">
                <a:solidFill>
                  <a:schemeClr val="bg2"/>
                </a:solidFill>
              </a:rPr>
              <a:t>Période : Juillet =&gt; 152 h</a:t>
            </a:r>
            <a:endParaRPr lang="fr-FR">
              <a:solidFill>
                <a:schemeClr val="bg2"/>
              </a:solidFill>
              <a:cs typeface="Calibri"/>
            </a:endParaRPr>
          </a:p>
        </p:txBody>
      </p:sp>
      <p:sp>
        <p:nvSpPr>
          <p:cNvPr id="3" name="Rectangle : coins arrondis 2">
            <a:extLst>
              <a:ext uri="{FF2B5EF4-FFF2-40B4-BE49-F238E27FC236}">
                <a16:creationId xmlns:a16="http://schemas.microsoft.com/office/drawing/2014/main" id="{9AFECFBA-3B82-FA21-F3DF-DAE078E0803C}"/>
              </a:ext>
            </a:extLst>
          </p:cNvPr>
          <p:cNvSpPr/>
          <p:nvPr/>
        </p:nvSpPr>
        <p:spPr>
          <a:xfrm>
            <a:off x="6334901" y="2980955"/>
            <a:ext cx="5525004" cy="1157630"/>
          </a:xfrm>
          <a:prstGeom prst="roundRect">
            <a:avLst/>
          </a:prstGeom>
          <a:ln>
            <a:noFill/>
          </a:ln>
          <a:effectLst/>
          <a:scene3d>
            <a:camera prst="orthographicFront">
              <a:rot lat="0" lon="0" rev="0"/>
            </a:camera>
            <a:lightRig rig="contrasting" dir="t">
              <a:rot lat="0" lon="0" rev="7800000"/>
            </a:lightRig>
          </a:scene3d>
          <a:sp3d>
            <a:bevelT w="139700" h="139700"/>
          </a:sp3d>
        </p:spPr>
        <p:style>
          <a:lnRef idx="1">
            <a:schemeClr val="accent1"/>
          </a:lnRef>
          <a:fillRef idx="2">
            <a:schemeClr val="accent1"/>
          </a:fillRef>
          <a:effectRef idx="1">
            <a:schemeClr val="accent1"/>
          </a:effectRef>
          <a:fontRef idx="minor">
            <a:schemeClr val="dk1"/>
          </a:fontRef>
        </p:style>
        <p:txBody>
          <a:bodyPr lIns="91440" tIns="45720" rIns="91440" bIns="45720" rtlCol="0" anchor="t"/>
          <a:lstStyle/>
          <a:p>
            <a:r>
              <a:rPr lang="fr-FR">
                <a:solidFill>
                  <a:srgbClr val="9E00A5"/>
                </a:solidFill>
              </a:rPr>
              <a:t>Capacitaire contractuel : 8512 touches</a:t>
            </a:r>
          </a:p>
          <a:p>
            <a:r>
              <a:rPr lang="fr-FR">
                <a:cs typeface="Calibri"/>
              </a:rPr>
              <a:t>Capacitaire dédié : 8979 touches</a:t>
            </a:r>
          </a:p>
        </p:txBody>
      </p:sp>
      <p:sp>
        <p:nvSpPr>
          <p:cNvPr id="4" name="Rectangle : coins arrondis 3">
            <a:extLst>
              <a:ext uri="{FF2B5EF4-FFF2-40B4-BE49-F238E27FC236}">
                <a16:creationId xmlns:a16="http://schemas.microsoft.com/office/drawing/2014/main" id="{2BAA7089-1385-36C4-CCEF-97DC01C670F1}"/>
              </a:ext>
            </a:extLst>
          </p:cNvPr>
          <p:cNvSpPr/>
          <p:nvPr/>
        </p:nvSpPr>
        <p:spPr>
          <a:xfrm>
            <a:off x="8194765" y="3559770"/>
            <a:ext cx="3574867" cy="475011"/>
          </a:xfrm>
          <a:prstGeom prst="roundRect">
            <a:avLst/>
          </a:prstGeom>
          <a:solidFill>
            <a:schemeClr val="bg1">
              <a:lumMod val="40000"/>
              <a:lumOff val="60000"/>
            </a:schemeClr>
          </a:solidFill>
        </p:spPr>
        <p:style>
          <a:lnRef idx="0">
            <a:schemeClr val="accent1"/>
          </a:lnRef>
          <a:fillRef idx="3">
            <a:schemeClr val="accent1"/>
          </a:fillRef>
          <a:effectRef idx="3">
            <a:schemeClr val="accent1"/>
          </a:effectRef>
          <a:fontRef idx="minor">
            <a:schemeClr val="lt1"/>
          </a:fontRef>
        </p:style>
        <p:txBody>
          <a:bodyPr lIns="91440" tIns="45720" rIns="91440" bIns="45720" rtlCol="0" anchor="ctr"/>
          <a:lstStyle/>
          <a:p>
            <a:pPr algn="ctr"/>
            <a:r>
              <a:rPr lang="fr-FR" b="1">
                <a:solidFill>
                  <a:srgbClr val="9E00A5"/>
                </a:solidFill>
              </a:rPr>
              <a:t>Capacitaire dédié : </a:t>
            </a:r>
            <a:br>
              <a:rPr lang="fr-FR" b="1">
                <a:solidFill>
                  <a:srgbClr val="9E00A5"/>
                </a:solidFill>
              </a:rPr>
            </a:br>
            <a:r>
              <a:rPr lang="fr-FR" b="1">
                <a:solidFill>
                  <a:srgbClr val="9E00A5"/>
                </a:solidFill>
              </a:rPr>
              <a:t>105 % du capacitaire contractuel</a:t>
            </a:r>
          </a:p>
        </p:txBody>
      </p:sp>
      <p:sp>
        <p:nvSpPr>
          <p:cNvPr id="7" name="Rectangle : coins arrondis 6">
            <a:extLst>
              <a:ext uri="{FF2B5EF4-FFF2-40B4-BE49-F238E27FC236}">
                <a16:creationId xmlns:a16="http://schemas.microsoft.com/office/drawing/2014/main" id="{21DA6E24-6AB7-A154-48AF-256E463F7E73}"/>
              </a:ext>
            </a:extLst>
          </p:cNvPr>
          <p:cNvSpPr/>
          <p:nvPr/>
        </p:nvSpPr>
        <p:spPr>
          <a:xfrm>
            <a:off x="6336977" y="4161998"/>
            <a:ext cx="5525004" cy="1129752"/>
          </a:xfrm>
          <a:prstGeom prst="roundRect">
            <a:avLst/>
          </a:prstGeom>
          <a:ln>
            <a:noFill/>
          </a:ln>
          <a:effectLst/>
          <a:scene3d>
            <a:camera prst="orthographicFront">
              <a:rot lat="0" lon="0" rev="0"/>
            </a:camera>
            <a:lightRig rig="contrasting" dir="t">
              <a:rot lat="0" lon="0" rev="7800000"/>
            </a:lightRig>
          </a:scene3d>
          <a:sp3d>
            <a:bevelT w="139700" h="139700"/>
          </a:sp3d>
        </p:spPr>
        <p:style>
          <a:lnRef idx="1">
            <a:schemeClr val="accent5"/>
          </a:lnRef>
          <a:fillRef idx="2">
            <a:schemeClr val="accent5"/>
          </a:fillRef>
          <a:effectRef idx="1">
            <a:schemeClr val="accent5"/>
          </a:effectRef>
          <a:fontRef idx="minor">
            <a:schemeClr val="dk1"/>
          </a:fontRef>
        </p:style>
        <p:txBody>
          <a:bodyPr lIns="91440" tIns="45720" rIns="91440" bIns="45720" rtlCol="0" anchor="t"/>
          <a:lstStyle/>
          <a:p>
            <a:r>
              <a:rPr lang="fr-FR">
                <a:solidFill>
                  <a:srgbClr val="9E00A5"/>
                </a:solidFill>
              </a:rPr>
              <a:t>Capacitaire contractuel : 8512 touches</a:t>
            </a:r>
            <a:endParaRPr lang="en-US">
              <a:solidFill>
                <a:srgbClr val="9E00A5"/>
              </a:solidFill>
              <a:cs typeface="Calibri"/>
            </a:endParaRPr>
          </a:p>
          <a:p>
            <a:r>
              <a:rPr lang="fr-FR">
                <a:solidFill>
                  <a:srgbClr val="9E00A5"/>
                </a:solidFill>
              </a:rPr>
              <a:t>Capacitaire équipe : 12138 touches</a:t>
            </a:r>
            <a:endParaRPr lang="fr-FR"/>
          </a:p>
        </p:txBody>
      </p:sp>
      <p:sp>
        <p:nvSpPr>
          <p:cNvPr id="8" name="Rectangle : coins arrondis 7">
            <a:extLst>
              <a:ext uri="{FF2B5EF4-FFF2-40B4-BE49-F238E27FC236}">
                <a16:creationId xmlns:a16="http://schemas.microsoft.com/office/drawing/2014/main" id="{811F56B7-1AAA-5E4D-E942-A7D803EC5CA5}"/>
              </a:ext>
            </a:extLst>
          </p:cNvPr>
          <p:cNvSpPr/>
          <p:nvPr/>
        </p:nvSpPr>
        <p:spPr>
          <a:xfrm>
            <a:off x="8194765" y="4740812"/>
            <a:ext cx="3574867" cy="475011"/>
          </a:xfrm>
          <a:prstGeom prst="roundRect">
            <a:avLst/>
          </a:prstGeom>
          <a:solidFill>
            <a:schemeClr val="accent5">
              <a:lumMod val="60000"/>
              <a:lumOff val="40000"/>
            </a:schemeClr>
          </a:solidFill>
        </p:spPr>
        <p:style>
          <a:lnRef idx="0">
            <a:schemeClr val="accent1"/>
          </a:lnRef>
          <a:fillRef idx="3">
            <a:schemeClr val="accent1"/>
          </a:fillRef>
          <a:effectRef idx="3">
            <a:schemeClr val="accent1"/>
          </a:effectRef>
          <a:fontRef idx="minor">
            <a:schemeClr val="lt1"/>
          </a:fontRef>
        </p:style>
        <p:txBody>
          <a:bodyPr lIns="91440" tIns="45720" rIns="91440" bIns="45720" rtlCol="0" anchor="ctr"/>
          <a:lstStyle/>
          <a:p>
            <a:pPr algn="ctr"/>
            <a:r>
              <a:rPr lang="fr-FR" b="1">
                <a:solidFill>
                  <a:srgbClr val="9E00A5"/>
                </a:solidFill>
              </a:rPr>
              <a:t>Capacitaire équipe : </a:t>
            </a:r>
            <a:br>
              <a:rPr lang="fr-FR" b="1">
                <a:solidFill>
                  <a:srgbClr val="9E00A5"/>
                </a:solidFill>
                <a:cs typeface="Calibri"/>
              </a:rPr>
            </a:br>
            <a:r>
              <a:rPr lang="fr-FR" b="1">
                <a:solidFill>
                  <a:srgbClr val="9E00A5"/>
                </a:solidFill>
              </a:rPr>
              <a:t>143 % du capacitaire contractuel</a:t>
            </a:r>
          </a:p>
        </p:txBody>
      </p:sp>
      <p:sp>
        <p:nvSpPr>
          <p:cNvPr id="9" name="Rectangle : coins arrondis 8">
            <a:extLst>
              <a:ext uri="{FF2B5EF4-FFF2-40B4-BE49-F238E27FC236}">
                <a16:creationId xmlns:a16="http://schemas.microsoft.com/office/drawing/2014/main" id="{9267B329-F8D6-63EA-E132-C3C8121FC1CE}"/>
              </a:ext>
            </a:extLst>
          </p:cNvPr>
          <p:cNvSpPr/>
          <p:nvPr/>
        </p:nvSpPr>
        <p:spPr>
          <a:xfrm>
            <a:off x="1929798" y="4276665"/>
            <a:ext cx="3298211" cy="891125"/>
          </a:xfrm>
          <a:prstGeom prst="roundRect">
            <a:avLst/>
          </a:prstGeom>
        </p:spPr>
        <p:style>
          <a:lnRef idx="1">
            <a:schemeClr val="accent5"/>
          </a:lnRef>
          <a:fillRef idx="2">
            <a:schemeClr val="accent5"/>
          </a:fillRef>
          <a:effectRef idx="1">
            <a:schemeClr val="accent5"/>
          </a:effectRef>
          <a:fontRef idx="minor">
            <a:schemeClr val="dk1"/>
          </a:fontRef>
        </p:style>
        <p:txBody>
          <a:bodyPr lIns="91440" tIns="45720" rIns="91440" bIns="45720" rtlCol="0" anchor="ctr"/>
          <a:lstStyle/>
          <a:p>
            <a:r>
              <a:rPr lang="fr-FR" b="1">
                <a:solidFill>
                  <a:schemeClr val="tx2">
                    <a:lumMod val="25000"/>
                  </a:schemeClr>
                </a:solidFill>
              </a:rPr>
              <a:t>Volume réalisée par l’équipe traitante (total traités) </a:t>
            </a:r>
            <a:r>
              <a:rPr lang="fr-FR">
                <a:solidFill>
                  <a:schemeClr val="tx2">
                    <a:lumMod val="25000"/>
                  </a:schemeClr>
                </a:solidFill>
              </a:rPr>
              <a:t>:  12138 touches</a:t>
            </a:r>
          </a:p>
          <a:p>
            <a:r>
              <a:rPr lang="fr-FR" err="1">
                <a:solidFill>
                  <a:schemeClr val="tx2">
                    <a:lumMod val="25000"/>
                  </a:schemeClr>
                </a:solidFill>
                <a:cs typeface="Calibri"/>
              </a:rPr>
              <a:t>Xté</a:t>
            </a:r>
            <a:r>
              <a:rPr lang="fr-FR">
                <a:solidFill>
                  <a:schemeClr val="tx2">
                    <a:lumMod val="25000"/>
                  </a:schemeClr>
                </a:solidFill>
                <a:cs typeface="Calibri"/>
              </a:rPr>
              <a:t> horaire : 7,98 touches/h</a:t>
            </a:r>
          </a:p>
        </p:txBody>
      </p:sp>
      <p:sp>
        <p:nvSpPr>
          <p:cNvPr id="10" name="Rectangle : coins arrondis 9">
            <a:extLst>
              <a:ext uri="{FF2B5EF4-FFF2-40B4-BE49-F238E27FC236}">
                <a16:creationId xmlns:a16="http://schemas.microsoft.com/office/drawing/2014/main" id="{2C0C60D2-307D-DCDE-D282-B7B80585B72B}"/>
              </a:ext>
            </a:extLst>
          </p:cNvPr>
          <p:cNvSpPr/>
          <p:nvPr/>
        </p:nvSpPr>
        <p:spPr>
          <a:xfrm>
            <a:off x="1929797" y="3393297"/>
            <a:ext cx="3409722" cy="807492"/>
          </a:xfrm>
          <a:prstGeom prst="roundRect">
            <a:avLst/>
          </a:prstGeom>
        </p:spPr>
        <p:style>
          <a:lnRef idx="1">
            <a:schemeClr val="accent1"/>
          </a:lnRef>
          <a:fillRef idx="2">
            <a:schemeClr val="accent1"/>
          </a:fillRef>
          <a:effectRef idx="1">
            <a:schemeClr val="accent1"/>
          </a:effectRef>
          <a:fontRef idx="minor">
            <a:schemeClr val="dk1"/>
          </a:fontRef>
        </p:style>
        <p:txBody>
          <a:bodyPr lIns="91440" tIns="45720" rIns="91440" bIns="45720" rtlCol="0" anchor="ctr"/>
          <a:lstStyle/>
          <a:p>
            <a:r>
              <a:rPr lang="fr-FR" b="1">
                <a:solidFill>
                  <a:schemeClr val="tx2">
                    <a:lumMod val="25000"/>
                  </a:schemeClr>
                </a:solidFill>
              </a:rPr>
              <a:t>Volume réalisée par l’équipe dédiée </a:t>
            </a:r>
            <a:br>
              <a:rPr lang="fr-FR" b="1"/>
            </a:br>
            <a:r>
              <a:rPr lang="fr-FR">
                <a:solidFill>
                  <a:schemeClr val="tx2">
                    <a:lumMod val="25000"/>
                  </a:schemeClr>
                </a:solidFill>
              </a:rPr>
              <a:t>(8 ETP) :  8979 touches</a:t>
            </a:r>
          </a:p>
          <a:p>
            <a:r>
              <a:rPr lang="fr-FR" err="1">
                <a:solidFill>
                  <a:schemeClr val="tx2">
                    <a:lumMod val="25000"/>
                  </a:schemeClr>
                </a:solidFill>
                <a:cs typeface="Calibri"/>
              </a:rPr>
              <a:t>Xté</a:t>
            </a:r>
            <a:r>
              <a:rPr lang="fr-FR">
                <a:solidFill>
                  <a:schemeClr val="tx2">
                    <a:lumMod val="25000"/>
                  </a:schemeClr>
                </a:solidFill>
                <a:cs typeface="Calibri"/>
              </a:rPr>
              <a:t> horaire : 7,38 touches/h</a:t>
            </a:r>
          </a:p>
        </p:txBody>
      </p:sp>
      <p:sp>
        <p:nvSpPr>
          <p:cNvPr id="12" name="Rectangle : coins arrondis 11">
            <a:extLst>
              <a:ext uri="{FF2B5EF4-FFF2-40B4-BE49-F238E27FC236}">
                <a16:creationId xmlns:a16="http://schemas.microsoft.com/office/drawing/2014/main" id="{E4E94B1C-44EB-6806-8297-FF426BEB8E40}"/>
              </a:ext>
            </a:extLst>
          </p:cNvPr>
          <p:cNvSpPr/>
          <p:nvPr/>
        </p:nvSpPr>
        <p:spPr>
          <a:xfrm>
            <a:off x="6334901" y="5289102"/>
            <a:ext cx="5525004" cy="1269141"/>
          </a:xfrm>
          <a:prstGeom prst="roundRect">
            <a:avLst/>
          </a:prstGeom>
          <a:ln>
            <a:noFill/>
          </a:ln>
          <a:effectLst/>
          <a:scene3d>
            <a:camera prst="orthographicFront">
              <a:rot lat="0" lon="0" rev="0"/>
            </a:camera>
            <a:lightRig rig="contrasting" dir="t">
              <a:rot lat="0" lon="0" rev="7800000"/>
            </a:lightRig>
          </a:scene3d>
          <a:sp3d>
            <a:bevelT w="139700" h="139700"/>
          </a:sp3d>
        </p:spPr>
        <p:style>
          <a:lnRef idx="1">
            <a:schemeClr val="accent6"/>
          </a:lnRef>
          <a:fillRef idx="2">
            <a:schemeClr val="accent6"/>
          </a:fillRef>
          <a:effectRef idx="1">
            <a:schemeClr val="accent6"/>
          </a:effectRef>
          <a:fontRef idx="minor">
            <a:schemeClr val="dk1"/>
          </a:fontRef>
        </p:style>
        <p:txBody>
          <a:bodyPr lIns="91440" tIns="45720" rIns="91440" bIns="45720" rtlCol="0" anchor="t"/>
          <a:lstStyle/>
          <a:p>
            <a:r>
              <a:rPr lang="fr-FR">
                <a:solidFill>
                  <a:srgbClr val="9E00A5"/>
                </a:solidFill>
              </a:rPr>
              <a:t>Capacitaire contractuel : 8512 touches</a:t>
            </a:r>
            <a:endParaRPr lang="en-US">
              <a:solidFill>
                <a:srgbClr val="9E00A5"/>
              </a:solidFill>
            </a:endParaRPr>
          </a:p>
          <a:p>
            <a:r>
              <a:rPr lang="fr-FR">
                <a:solidFill>
                  <a:srgbClr val="9E00A5"/>
                </a:solidFill>
              </a:rPr>
              <a:t>Capacitaire mobilisable : 11 ETP x 7 touches/h x 168 h : 12936 touches</a:t>
            </a:r>
            <a:endParaRPr lang="fr-FR">
              <a:cs typeface="Calibri"/>
            </a:endParaRPr>
          </a:p>
        </p:txBody>
      </p:sp>
      <p:sp>
        <p:nvSpPr>
          <p:cNvPr id="13" name="Rectangle : coins arrondis 12">
            <a:extLst>
              <a:ext uri="{FF2B5EF4-FFF2-40B4-BE49-F238E27FC236}">
                <a16:creationId xmlns:a16="http://schemas.microsoft.com/office/drawing/2014/main" id="{24FDDA4F-6660-3333-F924-3D3F60F4B444}"/>
              </a:ext>
            </a:extLst>
          </p:cNvPr>
          <p:cNvSpPr/>
          <p:nvPr/>
        </p:nvSpPr>
        <p:spPr>
          <a:xfrm>
            <a:off x="8194764" y="5955089"/>
            <a:ext cx="3574867" cy="475011"/>
          </a:xfrm>
          <a:prstGeom prst="roundRect">
            <a:avLst/>
          </a:prstGeom>
          <a:solidFill>
            <a:schemeClr val="accent6">
              <a:lumMod val="60000"/>
              <a:lumOff val="40000"/>
            </a:schemeClr>
          </a:solidFill>
        </p:spPr>
        <p:style>
          <a:lnRef idx="0">
            <a:schemeClr val="accent1"/>
          </a:lnRef>
          <a:fillRef idx="3">
            <a:schemeClr val="accent1"/>
          </a:fillRef>
          <a:effectRef idx="3">
            <a:schemeClr val="accent1"/>
          </a:effectRef>
          <a:fontRef idx="minor">
            <a:schemeClr val="lt1"/>
          </a:fontRef>
        </p:style>
        <p:txBody>
          <a:bodyPr lIns="91440" tIns="45720" rIns="91440" bIns="45720" rtlCol="0" anchor="ctr"/>
          <a:lstStyle/>
          <a:p>
            <a:pPr algn="ctr"/>
            <a:r>
              <a:rPr lang="fr-FR" b="1">
                <a:solidFill>
                  <a:srgbClr val="9E00A5"/>
                </a:solidFill>
              </a:rPr>
              <a:t>Capacitaire mobilisable : </a:t>
            </a:r>
            <a:br>
              <a:rPr lang="fr-FR" b="1">
                <a:solidFill>
                  <a:srgbClr val="9E00A5"/>
                </a:solidFill>
              </a:rPr>
            </a:br>
            <a:r>
              <a:rPr lang="fr-FR" b="1">
                <a:solidFill>
                  <a:srgbClr val="9E00A5"/>
                </a:solidFill>
              </a:rPr>
              <a:t>152 % du capacitaire contractuel</a:t>
            </a:r>
            <a:endParaRPr lang="fr-FR">
              <a:solidFill>
                <a:srgbClr val="9E00A5"/>
              </a:solidFill>
            </a:endParaRPr>
          </a:p>
        </p:txBody>
      </p:sp>
      <p:sp>
        <p:nvSpPr>
          <p:cNvPr id="15" name="Graphic 16">
            <a:extLst>
              <a:ext uri="{FF2B5EF4-FFF2-40B4-BE49-F238E27FC236}">
                <a16:creationId xmlns:a16="http://schemas.microsoft.com/office/drawing/2014/main" id="{A56A822E-F183-FE42-4D86-0565B87388A1}"/>
              </a:ext>
            </a:extLst>
          </p:cNvPr>
          <p:cNvSpPr/>
          <p:nvPr/>
        </p:nvSpPr>
        <p:spPr>
          <a:xfrm>
            <a:off x="2068921" y="1586860"/>
            <a:ext cx="3047840" cy="359536"/>
          </a:xfrm>
          <a:custGeom>
            <a:avLst/>
            <a:gdLst>
              <a:gd name="connsiteX0" fmla="*/ 3870417 w 3905250"/>
              <a:gd name="connsiteY0" fmla="*/ 1377410 h 1409700"/>
              <a:gd name="connsiteX1" fmla="*/ 995658 w 3905250"/>
              <a:gd name="connsiteY1" fmla="*/ 1402937 h 1409700"/>
              <a:gd name="connsiteX2" fmla="*/ 30365 w 3905250"/>
              <a:gd name="connsiteY2" fmla="*/ 1388364 h 1409700"/>
              <a:gd name="connsiteX3" fmla="*/ 15203 w 3905250"/>
              <a:gd name="connsiteY3" fmla="*/ 1374839 h 1409700"/>
              <a:gd name="connsiteX4" fmla="*/ 12658 w 3905250"/>
              <a:gd name="connsiteY4" fmla="*/ 379667 h 1409700"/>
              <a:gd name="connsiteX5" fmla="*/ 7145 w 3905250"/>
              <a:gd name="connsiteY5" fmla="*/ 48007 h 1409700"/>
              <a:gd name="connsiteX6" fmla="*/ 29729 w 3905250"/>
              <a:gd name="connsiteY6" fmla="*/ 27052 h 1409700"/>
              <a:gd name="connsiteX7" fmla="*/ 510040 w 3905250"/>
              <a:gd name="connsiteY7" fmla="*/ 19623 h 1409700"/>
              <a:gd name="connsiteX8" fmla="*/ 2668372 w 3905250"/>
              <a:gd name="connsiteY8" fmla="*/ 7145 h 1409700"/>
              <a:gd name="connsiteX9" fmla="*/ 3867455 w 3905250"/>
              <a:gd name="connsiteY9" fmla="*/ 16099 h 1409700"/>
              <a:gd name="connsiteX10" fmla="*/ 3902869 w 3905250"/>
              <a:gd name="connsiteY10" fmla="*/ 47817 h 1409700"/>
              <a:gd name="connsiteX11" fmla="*/ 3870417 w 3905250"/>
              <a:gd name="connsiteY11" fmla="*/ 1377410 h 1409700"/>
              <a:gd name="connsiteX12" fmla="*/ 3864378 w 3905250"/>
              <a:gd name="connsiteY12" fmla="*/ 1371981 h 1409700"/>
              <a:gd name="connsiteX13" fmla="*/ 3831927 w 3905250"/>
              <a:gd name="connsiteY13" fmla="*/ 47912 h 1409700"/>
              <a:gd name="connsiteX14" fmla="*/ 3867341 w 3905250"/>
              <a:gd name="connsiteY14" fmla="*/ 79726 h 1409700"/>
              <a:gd name="connsiteX15" fmla="*/ 2908097 w 3905250"/>
              <a:gd name="connsiteY15" fmla="*/ 87536 h 1409700"/>
              <a:gd name="connsiteX16" fmla="*/ 509934 w 3905250"/>
              <a:gd name="connsiteY16" fmla="*/ 76201 h 1409700"/>
              <a:gd name="connsiteX17" fmla="*/ 30259 w 3905250"/>
              <a:gd name="connsiteY17" fmla="*/ 68772 h 1409700"/>
              <a:gd name="connsiteX18" fmla="*/ 53479 w 3905250"/>
              <a:gd name="connsiteY18" fmla="*/ 47912 h 1409700"/>
              <a:gd name="connsiteX19" fmla="*/ 44043 w 3905250"/>
              <a:gd name="connsiteY19" fmla="*/ 711328 h 1409700"/>
              <a:gd name="connsiteX20" fmla="*/ 45421 w 3905250"/>
              <a:gd name="connsiteY20" fmla="*/ 1374743 h 1409700"/>
              <a:gd name="connsiteX21" fmla="*/ 30259 w 3905250"/>
              <a:gd name="connsiteY21" fmla="*/ 1361123 h 1409700"/>
              <a:gd name="connsiteX22" fmla="*/ 983456 w 3905250"/>
              <a:gd name="connsiteY22" fmla="*/ 1346549 h 1409700"/>
              <a:gd name="connsiteX23" fmla="*/ 3864378 w 3905250"/>
              <a:gd name="connsiteY23" fmla="*/ 1371981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5250" h="1409700">
                <a:moveTo>
                  <a:pt x="3870417" y="1377410"/>
                </a:moveTo>
                <a:cubicBezTo>
                  <a:pt x="2917536" y="1397984"/>
                  <a:pt x="1951396" y="1414653"/>
                  <a:pt x="995658" y="1402937"/>
                </a:cubicBezTo>
                <a:cubicBezTo>
                  <a:pt x="713934" y="1397318"/>
                  <a:pt x="308480" y="1392079"/>
                  <a:pt x="30365" y="1388364"/>
                </a:cubicBezTo>
                <a:cubicBezTo>
                  <a:pt x="21989" y="1388459"/>
                  <a:pt x="15097" y="1382363"/>
                  <a:pt x="15203" y="1374839"/>
                </a:cubicBezTo>
                <a:cubicBezTo>
                  <a:pt x="18914" y="1056037"/>
                  <a:pt x="17853" y="698469"/>
                  <a:pt x="12658" y="379667"/>
                </a:cubicBezTo>
                <a:lnTo>
                  <a:pt x="7145" y="48007"/>
                </a:lnTo>
                <a:cubicBezTo>
                  <a:pt x="7039" y="36577"/>
                  <a:pt x="17111" y="27243"/>
                  <a:pt x="29729" y="27052"/>
                </a:cubicBezTo>
                <a:cubicBezTo>
                  <a:pt x="29411" y="26767"/>
                  <a:pt x="510040" y="19813"/>
                  <a:pt x="510040" y="19623"/>
                </a:cubicBezTo>
                <a:cubicBezTo>
                  <a:pt x="1161269" y="11908"/>
                  <a:pt x="2018195" y="7050"/>
                  <a:pt x="2668372" y="7145"/>
                </a:cubicBezTo>
                <a:cubicBezTo>
                  <a:pt x="3040313" y="7907"/>
                  <a:pt x="3493065" y="12098"/>
                  <a:pt x="3867455" y="16099"/>
                </a:cubicBezTo>
                <a:cubicBezTo>
                  <a:pt x="3886962" y="15908"/>
                  <a:pt x="3903183" y="30196"/>
                  <a:pt x="3902869" y="47817"/>
                </a:cubicBezTo>
                <a:cubicBezTo>
                  <a:pt x="3901383" y="427388"/>
                  <a:pt x="3878799" y="993077"/>
                  <a:pt x="3870417" y="1377410"/>
                </a:cubicBezTo>
                <a:close/>
                <a:moveTo>
                  <a:pt x="3864378" y="1371981"/>
                </a:moveTo>
                <a:cubicBezTo>
                  <a:pt x="3850167" y="990600"/>
                  <a:pt x="3839670" y="423959"/>
                  <a:pt x="3831927" y="47912"/>
                </a:cubicBezTo>
                <a:lnTo>
                  <a:pt x="3867341" y="79726"/>
                </a:lnTo>
                <a:cubicBezTo>
                  <a:pt x="3581276" y="83726"/>
                  <a:pt x="3189285" y="86012"/>
                  <a:pt x="2908097" y="87536"/>
                </a:cubicBezTo>
                <a:cubicBezTo>
                  <a:pt x="2166004" y="90775"/>
                  <a:pt x="1253938" y="84583"/>
                  <a:pt x="509934" y="76201"/>
                </a:cubicBezTo>
                <a:lnTo>
                  <a:pt x="30259" y="68772"/>
                </a:lnTo>
                <a:lnTo>
                  <a:pt x="53479" y="47912"/>
                </a:lnTo>
                <a:cubicBezTo>
                  <a:pt x="53797" y="244127"/>
                  <a:pt x="42558" y="518066"/>
                  <a:pt x="44043" y="711328"/>
                </a:cubicBezTo>
                <a:cubicBezTo>
                  <a:pt x="47118" y="906209"/>
                  <a:pt x="39802" y="1182434"/>
                  <a:pt x="45421" y="1374743"/>
                </a:cubicBezTo>
                <a:lnTo>
                  <a:pt x="30259" y="1361123"/>
                </a:lnTo>
                <a:cubicBezTo>
                  <a:pt x="304450" y="1359789"/>
                  <a:pt x="704921" y="1349788"/>
                  <a:pt x="983456" y="1346549"/>
                </a:cubicBezTo>
                <a:cubicBezTo>
                  <a:pt x="1944300" y="1334643"/>
                  <a:pt x="2901210" y="1352264"/>
                  <a:pt x="3864378" y="1371981"/>
                </a:cubicBezTo>
                <a:close/>
              </a:path>
            </a:pathLst>
          </a:custGeom>
          <a:gradFill>
            <a:gsLst>
              <a:gs pos="100000">
                <a:srgbClr val="3163D8"/>
              </a:gs>
              <a:gs pos="0">
                <a:srgbClr val="9E00A5"/>
              </a:gs>
            </a:gsLst>
            <a:lin ang="8400000" scaled="0"/>
          </a:gradFill>
          <a:ln w="9525" cap="flat">
            <a:noFill/>
            <a:prstDash val="solid"/>
            <a:miter/>
          </a:ln>
        </p:spPr>
        <p:txBody>
          <a:bodyPr rtlCol="0" anchor="ctr"/>
          <a:lstStyle/>
          <a:p>
            <a:endParaRPr lang="fr-FR"/>
          </a:p>
        </p:txBody>
      </p:sp>
      <p:sp>
        <p:nvSpPr>
          <p:cNvPr id="16" name="Title 4">
            <a:extLst>
              <a:ext uri="{FF2B5EF4-FFF2-40B4-BE49-F238E27FC236}">
                <a16:creationId xmlns:a16="http://schemas.microsoft.com/office/drawing/2014/main" id="{6BDA75F0-C13A-FFB9-6DF1-453B0F95F952}"/>
              </a:ext>
            </a:extLst>
          </p:cNvPr>
          <p:cNvSpPr txBox="1">
            <a:spLocks/>
          </p:cNvSpPr>
          <p:nvPr/>
        </p:nvSpPr>
        <p:spPr>
          <a:xfrm>
            <a:off x="1742835" y="1581103"/>
            <a:ext cx="3700013" cy="359536"/>
          </a:xfrm>
          <a:prstGeom prst="rect">
            <a:avLst/>
          </a:prstGeom>
          <a:noFill/>
          <a:ln>
            <a:noFill/>
          </a:ln>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2800" b="1" kern="1200">
                <a:gradFill>
                  <a:gsLst>
                    <a:gs pos="100000">
                      <a:srgbClr val="3163D8"/>
                    </a:gs>
                    <a:gs pos="0">
                      <a:schemeClr val="bg1"/>
                    </a:gs>
                  </a:gsLst>
                  <a:lin ang="2700000" scaled="0"/>
                </a:gradFill>
                <a:latin typeface="Century Gothic" panose="020B0502020202020204" pitchFamily="34" charset="0"/>
                <a:ea typeface="+mj-ea"/>
                <a:cs typeface="+mj-cs"/>
              </a:defRPr>
            </a:lvl1pPr>
          </a:lstStyle>
          <a:p>
            <a:pPr>
              <a:buClrTx/>
              <a:buFontTx/>
            </a:pPr>
            <a:r>
              <a:rPr lang="fr-FR" sz="1400">
                <a:latin typeface="Century Gothic"/>
              </a:rPr>
              <a:t>Données à collecter et à préparer</a:t>
            </a:r>
            <a:endParaRPr lang="fr-FR" sz="1400"/>
          </a:p>
        </p:txBody>
      </p:sp>
      <p:sp>
        <p:nvSpPr>
          <p:cNvPr id="17" name="Graphic 16">
            <a:extLst>
              <a:ext uri="{FF2B5EF4-FFF2-40B4-BE49-F238E27FC236}">
                <a16:creationId xmlns:a16="http://schemas.microsoft.com/office/drawing/2014/main" id="{94DB661E-67F0-CEA1-DF43-952CCEB097B3}"/>
              </a:ext>
            </a:extLst>
          </p:cNvPr>
          <p:cNvSpPr/>
          <p:nvPr/>
        </p:nvSpPr>
        <p:spPr>
          <a:xfrm>
            <a:off x="8043565" y="1451665"/>
            <a:ext cx="3047840" cy="359536"/>
          </a:xfrm>
          <a:custGeom>
            <a:avLst/>
            <a:gdLst>
              <a:gd name="connsiteX0" fmla="*/ 3870417 w 3905250"/>
              <a:gd name="connsiteY0" fmla="*/ 1377410 h 1409700"/>
              <a:gd name="connsiteX1" fmla="*/ 995658 w 3905250"/>
              <a:gd name="connsiteY1" fmla="*/ 1402937 h 1409700"/>
              <a:gd name="connsiteX2" fmla="*/ 30365 w 3905250"/>
              <a:gd name="connsiteY2" fmla="*/ 1388364 h 1409700"/>
              <a:gd name="connsiteX3" fmla="*/ 15203 w 3905250"/>
              <a:gd name="connsiteY3" fmla="*/ 1374839 h 1409700"/>
              <a:gd name="connsiteX4" fmla="*/ 12658 w 3905250"/>
              <a:gd name="connsiteY4" fmla="*/ 379667 h 1409700"/>
              <a:gd name="connsiteX5" fmla="*/ 7145 w 3905250"/>
              <a:gd name="connsiteY5" fmla="*/ 48007 h 1409700"/>
              <a:gd name="connsiteX6" fmla="*/ 29729 w 3905250"/>
              <a:gd name="connsiteY6" fmla="*/ 27052 h 1409700"/>
              <a:gd name="connsiteX7" fmla="*/ 510040 w 3905250"/>
              <a:gd name="connsiteY7" fmla="*/ 19623 h 1409700"/>
              <a:gd name="connsiteX8" fmla="*/ 2668372 w 3905250"/>
              <a:gd name="connsiteY8" fmla="*/ 7145 h 1409700"/>
              <a:gd name="connsiteX9" fmla="*/ 3867455 w 3905250"/>
              <a:gd name="connsiteY9" fmla="*/ 16099 h 1409700"/>
              <a:gd name="connsiteX10" fmla="*/ 3902869 w 3905250"/>
              <a:gd name="connsiteY10" fmla="*/ 47817 h 1409700"/>
              <a:gd name="connsiteX11" fmla="*/ 3870417 w 3905250"/>
              <a:gd name="connsiteY11" fmla="*/ 1377410 h 1409700"/>
              <a:gd name="connsiteX12" fmla="*/ 3864378 w 3905250"/>
              <a:gd name="connsiteY12" fmla="*/ 1371981 h 1409700"/>
              <a:gd name="connsiteX13" fmla="*/ 3831927 w 3905250"/>
              <a:gd name="connsiteY13" fmla="*/ 47912 h 1409700"/>
              <a:gd name="connsiteX14" fmla="*/ 3867341 w 3905250"/>
              <a:gd name="connsiteY14" fmla="*/ 79726 h 1409700"/>
              <a:gd name="connsiteX15" fmla="*/ 2908097 w 3905250"/>
              <a:gd name="connsiteY15" fmla="*/ 87536 h 1409700"/>
              <a:gd name="connsiteX16" fmla="*/ 509934 w 3905250"/>
              <a:gd name="connsiteY16" fmla="*/ 76201 h 1409700"/>
              <a:gd name="connsiteX17" fmla="*/ 30259 w 3905250"/>
              <a:gd name="connsiteY17" fmla="*/ 68772 h 1409700"/>
              <a:gd name="connsiteX18" fmla="*/ 53479 w 3905250"/>
              <a:gd name="connsiteY18" fmla="*/ 47912 h 1409700"/>
              <a:gd name="connsiteX19" fmla="*/ 44043 w 3905250"/>
              <a:gd name="connsiteY19" fmla="*/ 711328 h 1409700"/>
              <a:gd name="connsiteX20" fmla="*/ 45421 w 3905250"/>
              <a:gd name="connsiteY20" fmla="*/ 1374743 h 1409700"/>
              <a:gd name="connsiteX21" fmla="*/ 30259 w 3905250"/>
              <a:gd name="connsiteY21" fmla="*/ 1361123 h 1409700"/>
              <a:gd name="connsiteX22" fmla="*/ 983456 w 3905250"/>
              <a:gd name="connsiteY22" fmla="*/ 1346549 h 1409700"/>
              <a:gd name="connsiteX23" fmla="*/ 3864378 w 3905250"/>
              <a:gd name="connsiteY23" fmla="*/ 1371981 h 1409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905250" h="1409700">
                <a:moveTo>
                  <a:pt x="3870417" y="1377410"/>
                </a:moveTo>
                <a:cubicBezTo>
                  <a:pt x="2917536" y="1397984"/>
                  <a:pt x="1951396" y="1414653"/>
                  <a:pt x="995658" y="1402937"/>
                </a:cubicBezTo>
                <a:cubicBezTo>
                  <a:pt x="713934" y="1397318"/>
                  <a:pt x="308480" y="1392079"/>
                  <a:pt x="30365" y="1388364"/>
                </a:cubicBezTo>
                <a:cubicBezTo>
                  <a:pt x="21989" y="1388459"/>
                  <a:pt x="15097" y="1382363"/>
                  <a:pt x="15203" y="1374839"/>
                </a:cubicBezTo>
                <a:cubicBezTo>
                  <a:pt x="18914" y="1056037"/>
                  <a:pt x="17853" y="698469"/>
                  <a:pt x="12658" y="379667"/>
                </a:cubicBezTo>
                <a:lnTo>
                  <a:pt x="7145" y="48007"/>
                </a:lnTo>
                <a:cubicBezTo>
                  <a:pt x="7039" y="36577"/>
                  <a:pt x="17111" y="27243"/>
                  <a:pt x="29729" y="27052"/>
                </a:cubicBezTo>
                <a:cubicBezTo>
                  <a:pt x="29411" y="26767"/>
                  <a:pt x="510040" y="19813"/>
                  <a:pt x="510040" y="19623"/>
                </a:cubicBezTo>
                <a:cubicBezTo>
                  <a:pt x="1161269" y="11908"/>
                  <a:pt x="2018195" y="7050"/>
                  <a:pt x="2668372" y="7145"/>
                </a:cubicBezTo>
                <a:cubicBezTo>
                  <a:pt x="3040313" y="7907"/>
                  <a:pt x="3493065" y="12098"/>
                  <a:pt x="3867455" y="16099"/>
                </a:cubicBezTo>
                <a:cubicBezTo>
                  <a:pt x="3886962" y="15908"/>
                  <a:pt x="3903183" y="30196"/>
                  <a:pt x="3902869" y="47817"/>
                </a:cubicBezTo>
                <a:cubicBezTo>
                  <a:pt x="3901383" y="427388"/>
                  <a:pt x="3878799" y="993077"/>
                  <a:pt x="3870417" y="1377410"/>
                </a:cubicBezTo>
                <a:close/>
                <a:moveTo>
                  <a:pt x="3864378" y="1371981"/>
                </a:moveTo>
                <a:cubicBezTo>
                  <a:pt x="3850167" y="990600"/>
                  <a:pt x="3839670" y="423959"/>
                  <a:pt x="3831927" y="47912"/>
                </a:cubicBezTo>
                <a:lnTo>
                  <a:pt x="3867341" y="79726"/>
                </a:lnTo>
                <a:cubicBezTo>
                  <a:pt x="3581276" y="83726"/>
                  <a:pt x="3189285" y="86012"/>
                  <a:pt x="2908097" y="87536"/>
                </a:cubicBezTo>
                <a:cubicBezTo>
                  <a:pt x="2166004" y="90775"/>
                  <a:pt x="1253938" y="84583"/>
                  <a:pt x="509934" y="76201"/>
                </a:cubicBezTo>
                <a:lnTo>
                  <a:pt x="30259" y="68772"/>
                </a:lnTo>
                <a:lnTo>
                  <a:pt x="53479" y="47912"/>
                </a:lnTo>
                <a:cubicBezTo>
                  <a:pt x="53797" y="244127"/>
                  <a:pt x="42558" y="518066"/>
                  <a:pt x="44043" y="711328"/>
                </a:cubicBezTo>
                <a:cubicBezTo>
                  <a:pt x="47118" y="906209"/>
                  <a:pt x="39802" y="1182434"/>
                  <a:pt x="45421" y="1374743"/>
                </a:cubicBezTo>
                <a:lnTo>
                  <a:pt x="30259" y="1361123"/>
                </a:lnTo>
                <a:cubicBezTo>
                  <a:pt x="304450" y="1359789"/>
                  <a:pt x="704921" y="1349788"/>
                  <a:pt x="983456" y="1346549"/>
                </a:cubicBezTo>
                <a:cubicBezTo>
                  <a:pt x="1944300" y="1334643"/>
                  <a:pt x="2901210" y="1352264"/>
                  <a:pt x="3864378" y="1371981"/>
                </a:cubicBezTo>
                <a:close/>
              </a:path>
            </a:pathLst>
          </a:custGeom>
          <a:gradFill>
            <a:gsLst>
              <a:gs pos="100000">
                <a:srgbClr val="3163D8"/>
              </a:gs>
              <a:gs pos="0">
                <a:srgbClr val="9E00A5"/>
              </a:gs>
            </a:gsLst>
            <a:lin ang="8400000" scaled="0"/>
          </a:gradFill>
          <a:ln w="9525" cap="flat">
            <a:noFill/>
            <a:prstDash val="solid"/>
            <a:miter/>
          </a:ln>
        </p:spPr>
        <p:txBody>
          <a:bodyPr rtlCol="0" anchor="ctr"/>
          <a:lstStyle/>
          <a:p>
            <a:endParaRPr lang="fr-FR"/>
          </a:p>
        </p:txBody>
      </p:sp>
      <p:sp>
        <p:nvSpPr>
          <p:cNvPr id="18" name="Title 4">
            <a:extLst>
              <a:ext uri="{FF2B5EF4-FFF2-40B4-BE49-F238E27FC236}">
                <a16:creationId xmlns:a16="http://schemas.microsoft.com/office/drawing/2014/main" id="{793154D2-BBE8-34B3-FD41-163441764119}"/>
              </a:ext>
            </a:extLst>
          </p:cNvPr>
          <p:cNvSpPr txBox="1">
            <a:spLocks/>
          </p:cNvSpPr>
          <p:nvPr/>
        </p:nvSpPr>
        <p:spPr>
          <a:xfrm>
            <a:off x="8070601" y="1455201"/>
            <a:ext cx="2975185" cy="368828"/>
          </a:xfrm>
          <a:prstGeom prst="rect">
            <a:avLst/>
          </a:prstGeom>
          <a:noFill/>
          <a:ln>
            <a:noFill/>
          </a:ln>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2800" b="1" kern="1200">
                <a:gradFill>
                  <a:gsLst>
                    <a:gs pos="100000">
                      <a:srgbClr val="3163D8"/>
                    </a:gs>
                    <a:gs pos="0">
                      <a:schemeClr val="bg1"/>
                    </a:gs>
                  </a:gsLst>
                  <a:lin ang="2700000" scaled="0"/>
                </a:gradFill>
                <a:latin typeface="Century Gothic" panose="020B0502020202020204" pitchFamily="34" charset="0"/>
                <a:ea typeface="+mj-ea"/>
                <a:cs typeface="+mj-cs"/>
              </a:defRPr>
            </a:lvl1pPr>
          </a:lstStyle>
          <a:p>
            <a:pPr>
              <a:buClrTx/>
              <a:buFontTx/>
            </a:pPr>
            <a:r>
              <a:rPr lang="fr-FR" sz="1400">
                <a:latin typeface="Century Gothic"/>
              </a:rPr>
              <a:t>Application des formules</a:t>
            </a:r>
            <a:endParaRPr lang="fr-FR" sz="1400"/>
          </a:p>
        </p:txBody>
      </p:sp>
      <p:sp>
        <p:nvSpPr>
          <p:cNvPr id="14" name="Rectangle : coins arrondis 13">
            <a:extLst>
              <a:ext uri="{FF2B5EF4-FFF2-40B4-BE49-F238E27FC236}">
                <a16:creationId xmlns:a16="http://schemas.microsoft.com/office/drawing/2014/main" id="{08680052-89D1-D9F9-6889-50CFB8D6B9E1}"/>
              </a:ext>
            </a:extLst>
          </p:cNvPr>
          <p:cNvSpPr/>
          <p:nvPr/>
        </p:nvSpPr>
        <p:spPr>
          <a:xfrm>
            <a:off x="6334901" y="1847247"/>
            <a:ext cx="5525004" cy="1083289"/>
          </a:xfrm>
          <a:prstGeom prst="roundRect">
            <a:avLst/>
          </a:prstGeom>
          <a:ln/>
        </p:spPr>
        <p:style>
          <a:lnRef idx="0">
            <a:schemeClr val="accent3"/>
          </a:lnRef>
          <a:fillRef idx="3">
            <a:schemeClr val="accent3"/>
          </a:fillRef>
          <a:effectRef idx="3">
            <a:schemeClr val="accent3"/>
          </a:effectRef>
          <a:fontRef idx="minor">
            <a:schemeClr val="lt1"/>
          </a:fontRef>
        </p:style>
        <p:txBody>
          <a:bodyPr lIns="91440" tIns="45720" rIns="91440" bIns="45720" rtlCol="0" anchor="t"/>
          <a:lstStyle/>
          <a:p>
            <a:r>
              <a:rPr lang="fr-FR">
                <a:solidFill>
                  <a:srgbClr val="FFFFFF"/>
                </a:solidFill>
              </a:rPr>
              <a:t>Capacitaire contractuelle : 8 ETP x 7 touches/h x 152 h</a:t>
            </a:r>
          </a:p>
        </p:txBody>
      </p:sp>
      <p:sp>
        <p:nvSpPr>
          <p:cNvPr id="19" name="Rectangle : coins arrondis 18">
            <a:extLst>
              <a:ext uri="{FF2B5EF4-FFF2-40B4-BE49-F238E27FC236}">
                <a16:creationId xmlns:a16="http://schemas.microsoft.com/office/drawing/2014/main" id="{DF543FA0-432C-EC77-37AA-570BE493253A}"/>
              </a:ext>
            </a:extLst>
          </p:cNvPr>
          <p:cNvSpPr/>
          <p:nvPr/>
        </p:nvSpPr>
        <p:spPr>
          <a:xfrm>
            <a:off x="8157594" y="2361013"/>
            <a:ext cx="3574867" cy="447133"/>
          </a:xfrm>
          <a:prstGeom prst="roundRect">
            <a:avLst/>
          </a:prstGeom>
          <a:solidFill>
            <a:srgbClr val="BA0687"/>
          </a:solidFill>
        </p:spPr>
        <p:style>
          <a:lnRef idx="0">
            <a:schemeClr val="accent1"/>
          </a:lnRef>
          <a:fillRef idx="3">
            <a:schemeClr val="accent1"/>
          </a:fillRef>
          <a:effectRef idx="3">
            <a:schemeClr val="accent1"/>
          </a:effectRef>
          <a:fontRef idx="minor">
            <a:schemeClr val="lt1"/>
          </a:fontRef>
        </p:style>
        <p:txBody>
          <a:bodyPr lIns="91440" tIns="45720" rIns="91440" bIns="45720" rtlCol="0" anchor="ctr"/>
          <a:lstStyle/>
          <a:p>
            <a:pPr algn="ctr"/>
            <a:r>
              <a:rPr lang="fr-FR" b="1">
                <a:solidFill>
                  <a:srgbClr val="FFFFFF"/>
                </a:solidFill>
              </a:rPr>
              <a:t>Capacitaire contractuelle : 8512 touches</a:t>
            </a:r>
            <a:endParaRPr lang="fr-FR" b="1">
              <a:solidFill>
                <a:srgbClr val="FFFFFF"/>
              </a:solidFill>
              <a:cs typeface="Calibri"/>
            </a:endParaRPr>
          </a:p>
        </p:txBody>
      </p:sp>
    </p:spTree>
    <p:extLst>
      <p:ext uri="{BB962C8B-B14F-4D97-AF65-F5344CB8AC3E}">
        <p14:creationId xmlns:p14="http://schemas.microsoft.com/office/powerpoint/2010/main" val="209697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CD3E8806-0133-4B16-BA68-27CF5502D2D4}"/>
              </a:ext>
            </a:extLst>
          </p:cNvPr>
          <p:cNvSpPr>
            <a:spLocks noGrp="1"/>
          </p:cNvSpPr>
          <p:nvPr>
            <p:ph type="title"/>
          </p:nvPr>
        </p:nvSpPr>
        <p:spPr>
          <a:xfrm>
            <a:off x="3438071" y="554564"/>
            <a:ext cx="5257800" cy="446350"/>
          </a:xfrm>
        </p:spPr>
        <p:txBody>
          <a:bodyPr>
            <a:normAutofit fontScale="90000"/>
          </a:bodyPr>
          <a:lstStyle/>
          <a:p>
            <a:r>
              <a:rPr lang="fr-FR"/>
              <a:t>Rendement</a:t>
            </a:r>
          </a:p>
        </p:txBody>
      </p:sp>
      <p:sp>
        <p:nvSpPr>
          <p:cNvPr id="23" name="Text Placeholder 22">
            <a:extLst>
              <a:ext uri="{FF2B5EF4-FFF2-40B4-BE49-F238E27FC236}">
                <a16:creationId xmlns:a16="http://schemas.microsoft.com/office/drawing/2014/main" id="{2F696412-238D-42E9-80C7-07BCCE96D3DF}"/>
              </a:ext>
            </a:extLst>
          </p:cNvPr>
          <p:cNvSpPr>
            <a:spLocks noGrp="1"/>
          </p:cNvSpPr>
          <p:nvPr>
            <p:ph type="body" sz="quarter" idx="10"/>
          </p:nvPr>
        </p:nvSpPr>
        <p:spPr>
          <a:xfrm>
            <a:off x="1574292" y="1368426"/>
            <a:ext cx="9043416" cy="682231"/>
          </a:xfrm>
        </p:spPr>
        <p:txBody>
          <a:bodyPr/>
          <a:lstStyle/>
          <a:p>
            <a:r>
              <a:rPr lang="fr-FR"/>
              <a:t>Par définition, le rendement est </a:t>
            </a:r>
            <a:r>
              <a:rPr lang="fr-FR" b="1">
                <a:solidFill>
                  <a:schemeClr val="bg1"/>
                </a:solidFill>
              </a:rPr>
              <a:t>le rapport entre ce qui a été fourni et ce qui a été prévu ou attendu</a:t>
            </a:r>
            <a:r>
              <a:rPr lang="fr-FR">
                <a:solidFill>
                  <a:schemeClr val="bg1"/>
                </a:solidFill>
              </a:rPr>
              <a:t>.</a:t>
            </a:r>
          </a:p>
          <a:p>
            <a:r>
              <a:rPr lang="fr-FR"/>
              <a:t>Sur ce slide, nous allons voir les méthodes de calculs du rendement individuel et collectif </a:t>
            </a:r>
          </a:p>
        </p:txBody>
      </p:sp>
      <p:sp>
        <p:nvSpPr>
          <p:cNvPr id="24" name="Text Placeholder 23">
            <a:extLst>
              <a:ext uri="{FF2B5EF4-FFF2-40B4-BE49-F238E27FC236}">
                <a16:creationId xmlns:a16="http://schemas.microsoft.com/office/drawing/2014/main" id="{FA4C9F8D-3EB3-4B20-96D1-6C7064E7FD6A}"/>
              </a:ext>
            </a:extLst>
          </p:cNvPr>
          <p:cNvSpPr>
            <a:spLocks noGrp="1"/>
          </p:cNvSpPr>
          <p:nvPr>
            <p:ph type="body" sz="quarter" idx="11"/>
          </p:nvPr>
        </p:nvSpPr>
        <p:spPr>
          <a:xfrm>
            <a:off x="392113" y="3015282"/>
            <a:ext cx="3903662" cy="1889401"/>
          </a:xfrm>
        </p:spPr>
        <p:txBody>
          <a:bodyPr/>
          <a:lstStyle/>
          <a:p>
            <a:r>
              <a:rPr lang="fr-FR"/>
              <a:t>Différents paramètres influent sur les calculs, notamment : </a:t>
            </a:r>
          </a:p>
          <a:p>
            <a:pPr marL="285750" indent="-285750">
              <a:buFontTx/>
              <a:buChar char="-"/>
            </a:pPr>
            <a:r>
              <a:rPr lang="fr-FR" b="1">
                <a:solidFill>
                  <a:schemeClr val="bg1"/>
                </a:solidFill>
              </a:rPr>
              <a:t>L’organisation : </a:t>
            </a:r>
            <a:br>
              <a:rPr lang="fr-FR"/>
            </a:br>
            <a:r>
              <a:rPr lang="fr-FR"/>
              <a:t>(décision de mutualisation, assignation à 100%)</a:t>
            </a:r>
          </a:p>
          <a:p>
            <a:pPr marL="285750" indent="-285750">
              <a:buFontTx/>
              <a:buChar char="-"/>
            </a:pPr>
            <a:r>
              <a:rPr lang="fr-FR" b="1">
                <a:solidFill>
                  <a:schemeClr val="bg1"/>
                </a:solidFill>
              </a:rPr>
              <a:t>Les tâches hors traitement : </a:t>
            </a:r>
            <a:br>
              <a:rPr lang="fr-FR"/>
            </a:br>
            <a:r>
              <a:rPr lang="fr-FR"/>
              <a:t>(Agent référent, TL)</a:t>
            </a:r>
          </a:p>
        </p:txBody>
      </p:sp>
      <p:sp>
        <p:nvSpPr>
          <p:cNvPr id="26" name="Text Placeholder 25">
            <a:extLst>
              <a:ext uri="{FF2B5EF4-FFF2-40B4-BE49-F238E27FC236}">
                <a16:creationId xmlns:a16="http://schemas.microsoft.com/office/drawing/2014/main" id="{A8659CA7-73EB-4315-9ACB-89A4406918C3}"/>
              </a:ext>
            </a:extLst>
          </p:cNvPr>
          <p:cNvSpPr>
            <a:spLocks noGrp="1"/>
          </p:cNvSpPr>
          <p:nvPr>
            <p:ph type="body" sz="quarter" idx="13"/>
          </p:nvPr>
        </p:nvSpPr>
        <p:spPr>
          <a:xfrm>
            <a:off x="5843614" y="2367172"/>
            <a:ext cx="5704513" cy="407484"/>
          </a:xfrm>
        </p:spPr>
        <p:style>
          <a:lnRef idx="1">
            <a:schemeClr val="accent5"/>
          </a:lnRef>
          <a:fillRef idx="2">
            <a:schemeClr val="accent5"/>
          </a:fillRef>
          <a:effectRef idx="1">
            <a:schemeClr val="accent5"/>
          </a:effectRef>
          <a:fontRef idx="minor">
            <a:schemeClr val="dk1"/>
          </a:fontRef>
        </p:style>
        <p:txBody>
          <a:bodyPr/>
          <a:lstStyle/>
          <a:p>
            <a:pPr algn="just"/>
            <a:r>
              <a:rPr lang="fr-FR" u="sng"/>
              <a:t>Rendement </a:t>
            </a:r>
            <a:r>
              <a:rPr lang="fr-FR" b="1" u="sng">
                <a:solidFill>
                  <a:schemeClr val="bg1"/>
                </a:solidFill>
              </a:rPr>
              <a:t>Agents dédiés </a:t>
            </a:r>
            <a:r>
              <a:rPr lang="fr-FR" b="1">
                <a:solidFill>
                  <a:schemeClr val="bg1"/>
                </a:solidFill>
              </a:rPr>
              <a:t>: </a:t>
            </a:r>
            <a:r>
              <a:rPr lang="fr-FR"/>
              <a:t>Charge de travail /heure de présence x 8/7​</a:t>
            </a:r>
          </a:p>
        </p:txBody>
      </p:sp>
      <p:sp>
        <p:nvSpPr>
          <p:cNvPr id="27" name="Text Placeholder 26">
            <a:extLst>
              <a:ext uri="{FF2B5EF4-FFF2-40B4-BE49-F238E27FC236}">
                <a16:creationId xmlns:a16="http://schemas.microsoft.com/office/drawing/2014/main" id="{781B013C-443A-4D42-882B-A99757486BC1}"/>
              </a:ext>
            </a:extLst>
          </p:cNvPr>
          <p:cNvSpPr>
            <a:spLocks noGrp="1"/>
          </p:cNvSpPr>
          <p:nvPr>
            <p:ph type="body" sz="quarter" idx="14"/>
          </p:nvPr>
        </p:nvSpPr>
        <p:spPr>
          <a:xfrm>
            <a:off x="6207851" y="2852056"/>
            <a:ext cx="5704513" cy="576944"/>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a:bodyPr>
          <a:lstStyle/>
          <a:p>
            <a:r>
              <a:rPr lang="fr-FR" u="sng">
                <a:solidFill>
                  <a:schemeClr val="dk1"/>
                </a:solidFill>
                <a:latin typeface="+mn-lt"/>
              </a:rPr>
              <a:t>Rendement </a:t>
            </a:r>
            <a:r>
              <a:rPr lang="fr-FR" b="1" u="sng">
                <a:solidFill>
                  <a:schemeClr val="dk1"/>
                </a:solidFill>
                <a:latin typeface="+mn-lt"/>
              </a:rPr>
              <a:t>Agents mutualisés</a:t>
            </a:r>
            <a:r>
              <a:rPr lang="fr-FR" b="1">
                <a:solidFill>
                  <a:schemeClr val="dk1"/>
                </a:solidFill>
                <a:latin typeface="+mn-lt"/>
              </a:rPr>
              <a:t> </a:t>
            </a:r>
            <a:r>
              <a:rPr lang="fr-FR">
                <a:solidFill>
                  <a:schemeClr val="dk1"/>
                </a:solidFill>
                <a:latin typeface="+mn-lt"/>
              </a:rPr>
              <a:t>: </a:t>
            </a:r>
            <a:br>
              <a:rPr lang="fr-FR">
                <a:solidFill>
                  <a:schemeClr val="dk1"/>
                </a:solidFill>
                <a:latin typeface="+mn-lt"/>
              </a:rPr>
            </a:br>
            <a:r>
              <a:rPr lang="fr-FR">
                <a:solidFill>
                  <a:schemeClr val="dk1"/>
                </a:solidFill>
                <a:latin typeface="+mn-lt"/>
              </a:rPr>
              <a:t>Charge de travail sur l’ensemble des activités/heure de présence totale</a:t>
            </a:r>
          </a:p>
        </p:txBody>
      </p:sp>
      <p:sp>
        <p:nvSpPr>
          <p:cNvPr id="21" name="Graphic 2">
            <a:extLst>
              <a:ext uri="{FF2B5EF4-FFF2-40B4-BE49-F238E27FC236}">
                <a16:creationId xmlns:a16="http://schemas.microsoft.com/office/drawing/2014/main" id="{F8F77B19-C777-48A6-9449-CCB8F97BC9D5}"/>
              </a:ext>
            </a:extLst>
          </p:cNvPr>
          <p:cNvSpPr/>
          <p:nvPr/>
        </p:nvSpPr>
        <p:spPr>
          <a:xfrm flipH="1">
            <a:off x="4305299" y="184181"/>
            <a:ext cx="3441699" cy="991273"/>
          </a:xfrm>
          <a:custGeom>
            <a:avLst/>
            <a:gdLst>
              <a:gd name="connsiteX0" fmla="*/ 3315292 w 4133850"/>
              <a:gd name="connsiteY0" fmla="*/ 141506 h 1190625"/>
              <a:gd name="connsiteX1" fmla="*/ 166956 w 4133850"/>
              <a:gd name="connsiteY1" fmla="*/ 541339 h 1190625"/>
              <a:gd name="connsiteX2" fmla="*/ 616462 w 4133850"/>
              <a:gd name="connsiteY2" fmla="*/ 1113250 h 1190625"/>
              <a:gd name="connsiteX3" fmla="*/ 4088646 w 4133850"/>
              <a:gd name="connsiteY3" fmla="*/ 872208 h 1190625"/>
              <a:gd name="connsiteX4" fmla="*/ 2568903 w 4133850"/>
              <a:gd name="connsiteY4" fmla="*/ 309826 h 1190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3850" h="1190625">
                <a:moveTo>
                  <a:pt x="3315292" y="141506"/>
                </a:moveTo>
                <a:cubicBezTo>
                  <a:pt x="1375230" y="-159485"/>
                  <a:pt x="331611" y="363446"/>
                  <a:pt x="166956" y="541339"/>
                </a:cubicBezTo>
                <a:cubicBezTo>
                  <a:pt x="2301" y="719233"/>
                  <a:pt x="-91443" y="1021486"/>
                  <a:pt x="616462" y="1113250"/>
                </a:cubicBezTo>
                <a:cubicBezTo>
                  <a:pt x="873637" y="1146587"/>
                  <a:pt x="4050222" y="1213262"/>
                  <a:pt x="4088646" y="872208"/>
                </a:cubicBezTo>
                <a:cubicBezTo>
                  <a:pt x="4151615" y="313362"/>
                  <a:pt x="3552245" y="196581"/>
                  <a:pt x="2568903" y="309826"/>
                </a:cubicBezTo>
              </a:path>
            </a:pathLst>
          </a:custGeom>
          <a:noFill/>
          <a:ln w="66675" cap="rnd">
            <a:gradFill>
              <a:gsLst>
                <a:gs pos="0">
                  <a:srgbClr val="9E00A5"/>
                </a:gs>
                <a:gs pos="100000">
                  <a:srgbClr val="3163D8"/>
                </a:gs>
              </a:gsLst>
              <a:lin ang="8400000" scaled="0"/>
            </a:gradFill>
            <a:prstDash val="solid"/>
            <a:round/>
          </a:ln>
        </p:spPr>
        <p:txBody>
          <a:bodyPr rtlCol="0" anchor="ctr"/>
          <a:lstStyle/>
          <a:p>
            <a:endParaRPr lang="fr-FR"/>
          </a:p>
        </p:txBody>
      </p:sp>
      <p:sp>
        <p:nvSpPr>
          <p:cNvPr id="2" name="Text Placeholder 26">
            <a:extLst>
              <a:ext uri="{FF2B5EF4-FFF2-40B4-BE49-F238E27FC236}">
                <a16:creationId xmlns:a16="http://schemas.microsoft.com/office/drawing/2014/main" id="{AB045506-7E6F-9B53-D0A4-4A608901DC09}"/>
              </a:ext>
            </a:extLst>
          </p:cNvPr>
          <p:cNvSpPr txBox="1">
            <a:spLocks/>
          </p:cNvSpPr>
          <p:nvPr/>
        </p:nvSpPr>
        <p:spPr>
          <a:xfrm>
            <a:off x="6417577" y="3506400"/>
            <a:ext cx="5704513" cy="57694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ormAutofit fontScale="92500" lnSpcReduction="10000"/>
          </a:bodyPr>
          <a:lstStyle>
            <a:lvl1pPr marL="0" indent="0" algn="l" defTabSz="914400" rtl="0" eaLnBrk="1" latinLnBrk="0" hangingPunct="1">
              <a:lnSpc>
                <a:spcPct val="90000"/>
              </a:lnSpc>
              <a:spcBef>
                <a:spcPts val="1000"/>
              </a:spcBef>
              <a:buFont typeface="Arial" panose="020B0604020202020204" pitchFamily="34" charset="0"/>
              <a:buNone/>
              <a:defRPr sz="1400" b="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baseline="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baseline="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baseline="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baseline="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buClrTx/>
            </a:pPr>
            <a:r>
              <a:rPr lang="fr-FR" u="sng"/>
              <a:t>Rendement </a:t>
            </a:r>
            <a:r>
              <a:rPr lang="fr-FR" b="1" u="sng"/>
              <a:t>AR/TL</a:t>
            </a:r>
            <a:r>
              <a:rPr lang="fr-FR" b="1"/>
              <a:t> </a:t>
            </a:r>
            <a:r>
              <a:rPr lang="fr-FR"/>
              <a:t>: </a:t>
            </a:r>
            <a:br>
              <a:rPr lang="fr-FR"/>
            </a:br>
            <a:r>
              <a:rPr lang="fr-FR"/>
              <a:t>(Charge de travail + heures allouées au management interne &amp; CDO)/heure de présence</a:t>
            </a:r>
          </a:p>
        </p:txBody>
      </p:sp>
      <p:sp>
        <p:nvSpPr>
          <p:cNvPr id="3" name="Text Placeholder 26">
            <a:extLst>
              <a:ext uri="{FF2B5EF4-FFF2-40B4-BE49-F238E27FC236}">
                <a16:creationId xmlns:a16="http://schemas.microsoft.com/office/drawing/2014/main" id="{454DB4D5-FE3D-E050-A346-04351B07C97F}"/>
              </a:ext>
            </a:extLst>
          </p:cNvPr>
          <p:cNvSpPr txBox="1">
            <a:spLocks/>
          </p:cNvSpPr>
          <p:nvPr/>
        </p:nvSpPr>
        <p:spPr>
          <a:xfrm>
            <a:off x="6417577" y="4351926"/>
            <a:ext cx="5704513" cy="576944"/>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400" b="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baseline="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baseline="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baseline="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baseline="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buClrTx/>
            </a:pPr>
            <a:r>
              <a:rPr lang="fr-FR" u="sng"/>
              <a:t>Rendement </a:t>
            </a:r>
            <a:r>
              <a:rPr lang="fr-FR" b="1" u="sng"/>
              <a:t>activité</a:t>
            </a:r>
            <a:r>
              <a:rPr lang="fr-FR" b="1"/>
              <a:t> (%) </a:t>
            </a:r>
            <a:r>
              <a:rPr lang="fr-FR"/>
              <a:t>: </a:t>
            </a:r>
            <a:br>
              <a:rPr lang="fr-FR"/>
            </a:br>
            <a:r>
              <a:rPr lang="fr-FR"/>
              <a:t>Charge de travail fournie sur l’activité/Capacitaire attendu contractuel</a:t>
            </a:r>
          </a:p>
        </p:txBody>
      </p:sp>
      <p:sp>
        <p:nvSpPr>
          <p:cNvPr id="4" name="Rectangle 3">
            <a:extLst>
              <a:ext uri="{FF2B5EF4-FFF2-40B4-BE49-F238E27FC236}">
                <a16:creationId xmlns:a16="http://schemas.microsoft.com/office/drawing/2014/main" id="{180A887F-9072-4FC2-F42A-BFEF50920475}"/>
              </a:ext>
            </a:extLst>
          </p:cNvPr>
          <p:cNvSpPr/>
          <p:nvPr/>
        </p:nvSpPr>
        <p:spPr>
          <a:xfrm>
            <a:off x="5138848" y="2885036"/>
            <a:ext cx="660903" cy="660903"/>
          </a:xfrm>
          <a:prstGeom prst="rect">
            <a:avLst/>
          </a:prstGeom>
          <a:blipFill dpi="0"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ext Placeholder 26">
            <a:extLst>
              <a:ext uri="{FF2B5EF4-FFF2-40B4-BE49-F238E27FC236}">
                <a16:creationId xmlns:a16="http://schemas.microsoft.com/office/drawing/2014/main" id="{1962788D-74A6-DDD4-081B-1A2E3B961EFA}"/>
              </a:ext>
            </a:extLst>
          </p:cNvPr>
          <p:cNvSpPr txBox="1">
            <a:spLocks/>
          </p:cNvSpPr>
          <p:nvPr/>
        </p:nvSpPr>
        <p:spPr>
          <a:xfrm>
            <a:off x="5843614" y="5041222"/>
            <a:ext cx="5704513" cy="576944"/>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sz="1400" b="0" kern="1200">
                <a:solidFill>
                  <a:schemeClr val="dk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baseline="0">
                <a:solidFill>
                  <a:schemeClr val="dk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baseline="0">
                <a:solidFill>
                  <a:schemeClr val="dk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baseline="0">
                <a:solidFill>
                  <a:schemeClr val="dk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baseline="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buClrTx/>
            </a:pPr>
            <a:r>
              <a:rPr lang="fr-FR" u="sng"/>
              <a:t>Rendement </a:t>
            </a:r>
            <a:r>
              <a:rPr lang="fr-FR" b="1" u="sng"/>
              <a:t>équipe</a:t>
            </a:r>
            <a:r>
              <a:rPr lang="fr-FR" b="1"/>
              <a:t> (%) </a:t>
            </a:r>
            <a:r>
              <a:rPr lang="fr-FR"/>
              <a:t>: </a:t>
            </a:r>
            <a:br>
              <a:rPr lang="fr-FR"/>
            </a:br>
            <a:r>
              <a:rPr lang="fr-FR"/>
              <a:t>Charge de travail fournie par l'équipe/Capacitaire équipe</a:t>
            </a:r>
          </a:p>
        </p:txBody>
      </p:sp>
      <p:sp>
        <p:nvSpPr>
          <p:cNvPr id="6" name="Rectangle 5">
            <a:extLst>
              <a:ext uri="{FF2B5EF4-FFF2-40B4-BE49-F238E27FC236}">
                <a16:creationId xmlns:a16="http://schemas.microsoft.com/office/drawing/2014/main" id="{E884D983-9ABB-BCBC-FAD0-62FA203156DC}"/>
              </a:ext>
            </a:extLst>
          </p:cNvPr>
          <p:cNvSpPr/>
          <p:nvPr/>
        </p:nvSpPr>
        <p:spPr>
          <a:xfrm>
            <a:off x="5138848" y="4243780"/>
            <a:ext cx="660903" cy="660903"/>
          </a:xfrm>
          <a:prstGeom prst="rect">
            <a:avLst/>
          </a:prstGeom>
          <a:blipFill dpi="0"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E986F6B2-CB65-28E5-A364-8D79D37174B4}"/>
              </a:ext>
            </a:extLst>
          </p:cNvPr>
          <p:cNvSpPr txBox="1"/>
          <p:nvPr/>
        </p:nvSpPr>
        <p:spPr>
          <a:xfrm>
            <a:off x="9922453" y="6342077"/>
            <a:ext cx="1981726" cy="307777"/>
          </a:xfrm>
          <a:prstGeom prst="rect">
            <a:avLst/>
          </a:prstGeom>
          <a:noFill/>
        </p:spPr>
        <p:txBody>
          <a:bodyPr wrap="square" rtlCol="0">
            <a:spAutoFit/>
          </a:bodyPr>
          <a:lstStyle/>
          <a:p>
            <a:r>
              <a:rPr lang="fr-FR" i="1">
                <a:solidFill>
                  <a:schemeClr val="tx1"/>
                </a:solidFill>
              </a:rPr>
              <a:t>Qualité – Août 2023</a:t>
            </a:r>
          </a:p>
        </p:txBody>
      </p:sp>
    </p:spTree>
    <p:extLst>
      <p:ext uri="{BB962C8B-B14F-4D97-AF65-F5344CB8AC3E}">
        <p14:creationId xmlns:p14="http://schemas.microsoft.com/office/powerpoint/2010/main" val="540895444"/>
      </p:ext>
    </p:extLst>
  </p:cSld>
  <p:clrMapOvr>
    <a:masterClrMapping/>
  </p:clrMapOvr>
</p:sld>
</file>

<file path=ppt/theme/theme1.xml><?xml version="1.0" encoding="utf-8"?>
<a:theme xmlns:a="http://schemas.openxmlformats.org/drawingml/2006/main" name="eufonie-color">
  <a:themeElements>
    <a:clrScheme name="eufonie">
      <a:dk1>
        <a:srgbClr val="9E00A5"/>
      </a:dk1>
      <a:lt1>
        <a:srgbClr val="A5A5A5"/>
      </a:lt1>
      <a:dk2>
        <a:srgbClr val="FFFFFF"/>
      </a:dk2>
      <a:lt2>
        <a:srgbClr val="E7E6E6"/>
      </a:lt2>
      <a:accent1>
        <a:srgbClr val="9E00A5"/>
      </a:accent1>
      <a:accent2>
        <a:srgbClr val="3163D8"/>
      </a:accent2>
      <a:accent3>
        <a:srgbClr val="BC4B9D"/>
      </a:accent3>
      <a:accent4>
        <a:srgbClr val="64BDB3"/>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Glossy">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12700" cap="flat" cmpd="sng" algn="ctr">
          <a:solidFill>
            <a:schemeClr val="phClr">
              <a:tint val="95000"/>
              <a:shade val="95000"/>
              <a:satMod val="120000"/>
            </a:schemeClr>
          </a:solidFill>
          <a:prstDash val="solid"/>
        </a:ln>
        <a:ln w="55000" cap="flat" cmpd="thickThin" algn="ctr">
          <a:solidFill>
            <a:schemeClr val="phClr">
              <a:tint val="90000"/>
              <a:satMod val="130000"/>
            </a:schemeClr>
          </a:solidFill>
          <a:prstDash val="solid"/>
        </a:ln>
        <a:ln w="50800" cap="flat" cmpd="sng"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ufonie-color" id="{BFD2582D-D0EB-4C20-A34D-C4B7583AF058}" vid="{1D8A8F69-E549-4E2E-BD97-37F9337F72A2}"/>
    </a:ext>
  </a:ext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A54A882ECA5814E9BC9251EBF1840A2" ma:contentTypeVersion="20" ma:contentTypeDescription="Create a new document." ma:contentTypeScope="" ma:versionID="04df8f1615f0cf59613a8325e94af554">
  <xsd:schema xmlns:xsd="http://www.w3.org/2001/XMLSchema" xmlns:xs="http://www.w3.org/2001/XMLSchema" xmlns:p="http://schemas.microsoft.com/office/2006/metadata/properties" xmlns:ns1="http://schemas.microsoft.com/sharepoint/v3" xmlns:ns2="2a5b928f-c8be-4993-a87c-94e58125de6b" xmlns:ns3="8b05109e-eb08-462f-9320-90b102eb4be6" targetNamespace="http://schemas.microsoft.com/office/2006/metadata/properties" ma:root="true" ma:fieldsID="ecbbee66dd4b6f9416064c689eb25000" ns1:_="" ns2:_="" ns3:_="">
    <xsd:import namespace="http://schemas.microsoft.com/sharepoint/v3"/>
    <xsd:import namespace="2a5b928f-c8be-4993-a87c-94e58125de6b"/>
    <xsd:import namespace="8b05109e-eb08-462f-9320-90b102eb4be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1:_ip_UnifiedCompliancePolicyProperties" minOccurs="0"/>
                <xsd:element ref="ns1:_ip_UnifiedCompliancePolicyUIAction" minOccurs="0"/>
                <xsd:element ref="ns3:MediaLengthInSeconds" minOccurs="0"/>
                <xsd:element ref="ns3:MediaServiceLocation" minOccurs="0"/>
                <xsd:element ref="ns3:lcf76f155ced4ddcb4097134ff3c332f" minOccurs="0"/>
                <xsd:element ref="ns2:TaxCatchAll"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a5b928f-c8be-4993-a87c-94e58125de6b"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5" nillable="true" ma:displayName="Taxonomy Catch All Column" ma:hidden="true" ma:list="{0afc8602-5224-4b8e-81ef-5fd5f91ffc83}" ma:internalName="TaxCatchAll" ma:showField="CatchAllData" ma:web="2a5b928f-c8be-4993-a87c-94e58125de6b">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b05109e-eb08-462f-9320-90b102eb4be6"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ternalName="MediaServiceLocation" ma:readOnly="true">
      <xsd:simpleType>
        <xsd:restriction base="dms:Text"/>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d647ccd2-b78b-4925-a17c-0e3852cc2ad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b05109e-eb08-462f-9320-90b102eb4be6">
      <Terms xmlns="http://schemas.microsoft.com/office/infopath/2007/PartnerControls"/>
    </lcf76f155ced4ddcb4097134ff3c332f>
    <TaxCatchAll xmlns="2a5b928f-c8be-4993-a87c-94e58125de6b"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054BE5E4-A941-4AC5-906D-58C92399386A}">
  <ds:schemaRefs>
    <ds:schemaRef ds:uri="http://schemas.microsoft.com/sharepoint/v3/contenttype/forms"/>
  </ds:schemaRefs>
</ds:datastoreItem>
</file>

<file path=customXml/itemProps2.xml><?xml version="1.0" encoding="utf-8"?>
<ds:datastoreItem xmlns:ds="http://schemas.openxmlformats.org/officeDocument/2006/customXml" ds:itemID="{C511EC17-E627-4348-93D1-92C2263EE91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a5b928f-c8be-4993-a87c-94e58125de6b"/>
    <ds:schemaRef ds:uri="8b05109e-eb08-462f-9320-90b102eb4b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6A0D8C6-1C1D-4EC7-81F4-A3FCC52D0724}">
  <ds:schemaRefs>
    <ds:schemaRef ds:uri="2a5b928f-c8be-4993-a87c-94e58125de6b"/>
    <ds:schemaRef ds:uri="8b05109e-eb08-462f-9320-90b102eb4be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eufonie-color</Template>
  <TotalTime>0</TotalTime>
  <Words>877</Words>
  <Application>Microsoft Office PowerPoint</Application>
  <PresentationFormat>Grand écran</PresentationFormat>
  <Paragraphs>77</Paragraphs>
  <Slides>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vt:i4>
      </vt:variant>
    </vt:vector>
  </HeadingPairs>
  <TitlesOfParts>
    <vt:vector size="8" baseType="lpstr">
      <vt:lpstr>Century Gothic</vt:lpstr>
      <vt:lpstr>Calibri</vt:lpstr>
      <vt:lpstr>Arial</vt:lpstr>
      <vt:lpstr>eufonie-color</vt:lpstr>
      <vt:lpstr>Présentation PowerPoint</vt:lpstr>
      <vt:lpstr>Capacitaire</vt:lpstr>
      <vt:lpstr>Capacitaire – Exemple </vt:lpstr>
      <vt:lpstr>Rendement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Workspace</dc:creator>
  <cp:lastModifiedBy>Mialy Tahina RABEMANANTSOA</cp:lastModifiedBy>
  <cp:revision>24</cp:revision>
  <dcterms:modified xsi:type="dcterms:W3CDTF">2024-09-05T19:21:59Z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0x0101008A54A882ECA5814E9BC9251EBF1840A2</vt:lpwstr>
  </property>
  <property fmtid="{D5CDD505-2E9C-101B-9397-08002B2CF9AE}" pid="3" name="MediaServiceImageTags">
    <vt:lpwstr/>
  </property>
</Properties>
</file>