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93" d="100"/>
          <a:sy n="93" d="100"/>
        </p:scale>
        <p:origin x="9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5061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クイックスターターによって、プレゼンテーションの足がかりとなるアウトラインが作成されました。一部のスライドではこちらのノートに情報が含まれていて、追加のトピックを調査できます。</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5061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1555EDF9-3D79-45DA-8367-2F63551C4C7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1555EDF9-3D79-45DA-8367-2F63551C4C7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1555EDF9-3D79-45DA-8367-2F63551C4C7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1555EDF9-3D79-45DA-8367-2F63551C4C7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555EDF9-3D79-45DA-8367-2F63551C4C7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1555EDF9-3D79-45DA-8367-2F63551C4C7D}"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1555EDF9-3D79-45DA-8367-2F63551C4C7D}"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1555EDF9-3D79-45DA-8367-2F63551C4C7D}"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55EDF9-3D79-45DA-8367-2F63551C4C7D}"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55EDF9-3D79-45DA-8367-2F63551C4C7D}"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58416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ja.wikipedia.org/wiki/&#12503;&#12521;&#12490;&#12522;&#1245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Sabussowia_ronaldi_2.jpg" TargetMode="External"/><Relationship Id="rId2" Type="http://schemas.openxmlformats.org/officeDocument/2006/relationships/image" Target="../media/image4.bin"/><Relationship Id="rId1" Type="http://schemas.openxmlformats.org/officeDocument/2006/relationships/slideLayout" Target="../slideLayouts/slideLayout2.xml"/><Relationship Id="rId4" Type="http://schemas.openxmlformats.org/officeDocument/2006/relationships/hyperlink" Target="http://creativecommons.org/licenses/by/2.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Smed.jpg" TargetMode="External"/><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hyperlink" Target="http://creativecommons.org/licenses/by-sa/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こちらが足がかりとなるアウトラインです</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トピックに関する重要事項</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プラナリア（英: Planaria）は、扁形動物門ウズムシ綱ウズムシ目ウズムシ亜目に属する動物の総称。広義には、ウズムシ目（三岐腸目）に属する動物の総称。さらに、渦虫綱に分類される動物の総称とする説もある。体表に繊毛があり、この繊毛の運動によって渦ができることから、ウズムシと呼ばれる。淡水、海水および湿気の高い陸上に生息する。Planariaは「平たい面」を意味するラテン語planariusに由来し、plain「平原」やplane「平面」と語源が共通である。</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ja.wikipedia.org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下のテキスト</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ライセンス</a:t>
            </a:r>
            <a:endParaRPr lang="en-US" dirty="0"/>
          </a:p>
        </p:txBody>
      </p:sp>
    </p:spTree>
    <p:extLst>
      <p:ext uri="{BB962C8B-B14F-4D97-AF65-F5344CB8AC3E}">
        <p14:creationId xmlns:p14="http://schemas.microsoft.com/office/powerpoint/2010/main" val="273023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下位分類</a:t>
            </a:r>
          </a:p>
        </p:txBody>
      </p:sp>
      <p:sp>
        <p:nvSpPr>
          <p:cNvPr id="3" name="Content Placeholder 2"/>
          <p:cNvSpPr>
            <a:spLocks noGrp="1"/>
          </p:cNvSpPr>
          <p:nvPr>
            <p:ph idx="1"/>
          </p:nvPr>
        </p:nvSpPr>
        <p:spPr>
          <a:xfrm>
            <a:off x="643468" y="2638044"/>
            <a:ext cx="3363974" cy="3415622"/>
          </a:xfrm>
        </p:spPr>
        <p:txBody>
          <a:bodyPr>
            <a:normAutofit/>
          </a:bodyPr>
          <a:lstStyle/>
          <a:p>
            <a:endParaRPr sz="2000">
              <a:solidFill>
                <a:schemeClr val="bg1"/>
              </a:solidFill>
            </a:endParaRPr>
          </a:p>
        </p:txBody>
      </p:sp>
      <p:pic>
        <p:nvPicPr>
          <p:cNvPr id="4" name="Picture 3" descr="Català: Marine triclad (Maricola) from the island of Sardinia, in clean sands of the La Maddalena archipela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004528"/>
            <a:ext cx="6250769" cy="4688076"/>
          </a:xfrm>
          <a:prstGeom prst="rect">
            <a:avLst/>
          </a:prstGeom>
        </p:spPr>
      </p:pic>
      <p:sp>
        <p:nvSpPr>
          <p:cNvPr id="5" name="Footer PlaceHolder 3"/>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hlinkClick r:id="rId3"/>
              </a:rPr>
              <a:t>写真</a:t>
            </a:r>
            <a:r>
              <a:rPr lang="en-US">
                <a:solidFill>
                  <a:schemeClr val="tx1">
                    <a:alpha val="80000"/>
                  </a:schemeClr>
                </a:solidFill>
              </a:rPr>
              <a:t>作成者 Christopher Laumer  / </a:t>
            </a:r>
            <a:r>
              <a:rPr lang="en-US">
                <a:solidFill>
                  <a:schemeClr val="tx1">
                    <a:alpha val="80000"/>
                  </a:schemeClr>
                </a:solidFill>
                <a:hlinkClick r:id="rId4"/>
              </a:rPr>
              <a:t>CC BY 2.0</a:t>
            </a:r>
          </a:p>
        </p:txBody>
      </p:sp>
    </p:spTree>
    <p:extLst>
      <p:ext uri="{BB962C8B-B14F-4D97-AF65-F5344CB8AC3E}">
        <p14:creationId xmlns:p14="http://schemas.microsoft.com/office/powerpoint/2010/main" val="137047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引用文献</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399293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E3E9-5A2C-4121-8FEC-8E527F6740DA}"/>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調査対象の関連トピック</a:t>
            </a:r>
          </a:p>
        </p:txBody>
      </p:sp>
      <p:sp>
        <p:nvSpPr>
          <p:cNvPr id="3" name="Content Placeholder 16"/>
          <p:cNvSpPr>
            <a:spLocks noGrp="1"/>
          </p:cNvSpPr>
          <p:nvPr>
            <p:ph idx="1"/>
          </p:nvPr>
        </p:nvSpPr>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扁形動物</a:t>
            </a:r>
          </a:p>
          <a:p>
            <a:r>
              <a:rPr lang="en-US" dirty="0">
                <a:latin typeface="Segoe UI Semilight" panose="020B0702040204020203" pitchFamily="34" charset="0"/>
                <a:ea typeface="Segoe UI Semilight" panose="020B0702040204020203" pitchFamily="34" charset="0"/>
                <a:cs typeface="Segoe UI" panose="020B0502040204020203" pitchFamily="34" charset="0"/>
              </a:rPr>
              <a:t>ウズムシ綱</a:t>
            </a:r>
          </a:p>
          <a:p>
            <a:r>
              <a:rPr lang="en-US" dirty="0">
                <a:latin typeface="Segoe UI Semilight" panose="020B0702040204020203" pitchFamily="34" charset="0"/>
                <a:ea typeface="Segoe UI Semilight" panose="020B0702040204020203" pitchFamily="34" charset="0"/>
                <a:cs typeface="Segoe UI" panose="020B0502040204020203" pitchFamily="34" charset="0"/>
              </a:rPr>
              <a:t>モデル生物</a:t>
            </a:r>
          </a:p>
        </p:txBody>
      </p:sp>
    </p:spTree>
    <p:extLst>
      <p:ext uri="{BB962C8B-B14F-4D97-AF65-F5344CB8AC3E}">
        <p14:creationId xmlns:p14="http://schemas.microsoft.com/office/powerpoint/2010/main" val="113115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26073" y="466578"/>
            <a:ext cx="11139854" cy="930447"/>
          </a:xfrm>
        </p:spPr>
        <p:txBody>
          <a:bodyPr>
            <a:normAutofit/>
          </a:bodyPr>
          <a:lstStyle/>
          <a:p>
            <a:r>
              <a:rPr lang="en-US" sz="5400">
                <a:solidFill>
                  <a:srgbClr val="FFFFFF"/>
                </a:solidFill>
              </a:rPr>
              <a:t>プラナリア</a:t>
            </a:r>
          </a:p>
        </p:txBody>
      </p:sp>
      <p:sp>
        <p:nvSpPr>
          <p:cNvPr id="3" name="Content Placeholder 2"/>
          <p:cNvSpPr>
            <a:spLocks noGrp="1"/>
          </p:cNvSpPr>
          <p:nvPr>
            <p:ph type="subTitle" idx="1"/>
          </p:nvPr>
        </p:nvSpPr>
        <p:spPr>
          <a:xfrm>
            <a:off x="1524000" y="1525638"/>
            <a:ext cx="9144000" cy="420001"/>
          </a:xfrm>
        </p:spPr>
        <p:txBody>
          <a:bodyPr>
            <a:normAutofit/>
          </a:bodyPr>
          <a:lstStyle/>
          <a:p>
            <a:endParaRPr sz="2000">
              <a:solidFill>
                <a:srgbClr val="E7E6E6"/>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The planarian Schmidtea mediterrane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673" y="2509911"/>
            <a:ext cx="9613555" cy="3997637"/>
          </a:xfrm>
          <a:prstGeom prst="rect">
            <a:avLst/>
          </a:prstGeom>
        </p:spPr>
      </p:pic>
      <p:sp>
        <p:nvSpPr>
          <p:cNvPr id="5" name="Footer PlaceHolder 3"/>
          <p:cNvSpPr>
            <a:spLocks noGrp="1"/>
          </p:cNvSpPr>
          <p:nvPr>
            <p:ph type="ftr" sz="quarter" idx="11"/>
          </p:nvPr>
        </p:nvSpPr>
        <p:spPr>
          <a:xfrm>
            <a:off x="4038600" y="6522430"/>
            <a:ext cx="4114800" cy="347472"/>
          </a:xfrm>
        </p:spPr>
        <p:txBody>
          <a:bodyPr>
            <a:normAutofit/>
          </a:bodyPr>
          <a:lstStyle/>
          <a:p>
            <a:pPr>
              <a:lnSpc>
                <a:spcPct val="90000"/>
              </a:lnSpc>
              <a:spcAft>
                <a:spcPts val="600"/>
              </a:spcAft>
            </a:pPr>
            <a:r>
              <a:rPr lang="en-US" sz="900">
                <a:solidFill>
                  <a:srgbClr val="898989"/>
                </a:solidFill>
                <a:hlinkClick r:id="rId3"/>
              </a:rPr>
              <a:t>写真</a:t>
            </a:r>
            <a:r>
              <a:rPr lang="en-US" sz="900">
                <a:solidFill>
                  <a:srgbClr val="898989"/>
                </a:solidFill>
              </a:rPr>
              <a:t>作成者 Alejandro Sánchez Alvarado (= user Alejandro64)  / </a:t>
            </a:r>
            <a:r>
              <a:rPr lang="en-US" sz="900">
                <a:solidFill>
                  <a:srgbClr val="898989"/>
                </a:solidFill>
                <a:hlinkClick r:id="rId4"/>
              </a:rPr>
              <a:t>CC BY-SA 2.5</a:t>
            </a:r>
          </a:p>
        </p:txBody>
      </p:sp>
    </p:spTree>
    <p:extLst>
      <p:ext uri="{BB962C8B-B14F-4D97-AF65-F5344CB8AC3E}">
        <p14:creationId xmlns:p14="http://schemas.microsoft.com/office/powerpoint/2010/main" val="146905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目次</a:t>
            </a:r>
          </a:p>
        </p:txBody>
      </p:sp>
      <p:cxnSp>
        <p:nvCxnSpPr>
          <p:cNvPr id="22" name="Straight Connector 1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a:t>概要</a:t>
            </a:r>
          </a:p>
          <a:p>
            <a:r>
              <a:rPr lang="en-US" sz="2400"/>
              <a:t>繁殖</a:t>
            </a:r>
          </a:p>
          <a:p>
            <a:r>
              <a:rPr lang="en-US" sz="2400"/>
              <a:t>再生能力について</a:t>
            </a:r>
          </a:p>
          <a:p>
            <a:r>
              <a:rPr lang="en-US" sz="2400"/>
              <a:t>脳以外の部位に記憶が存在する可能性</a:t>
            </a:r>
          </a:p>
          <a:p>
            <a:r>
              <a:rPr lang="en-US" sz="2400"/>
              <a:t>生息</a:t>
            </a:r>
          </a:p>
          <a:p>
            <a:r>
              <a:rPr lang="en-US" sz="2400"/>
              <a:t>下位分類</a:t>
            </a:r>
          </a:p>
        </p:txBody>
      </p:sp>
    </p:spTree>
    <p:extLst>
      <p:ext uri="{BB962C8B-B14F-4D97-AF65-F5344CB8AC3E}">
        <p14:creationId xmlns:p14="http://schemas.microsoft.com/office/powerpoint/2010/main" val="274948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概要</a:t>
            </a:r>
          </a:p>
        </p:txBody>
      </p:sp>
      <p:sp>
        <p:nvSpPr>
          <p:cNvPr id="3" name="Content Placeholder 2"/>
          <p:cNvSpPr>
            <a:spLocks noGrp="1"/>
          </p:cNvSpPr>
          <p:nvPr>
            <p:ph idx="1"/>
          </p:nvPr>
        </p:nvSpPr>
        <p:spPr>
          <a:xfrm>
            <a:off x="1179226" y="3092970"/>
            <a:ext cx="9833548" cy="2693976"/>
          </a:xfrm>
        </p:spPr>
        <p:txBody>
          <a:bodyPr>
            <a:normAutofit/>
          </a:bodyPr>
          <a:lstStyle/>
          <a:p>
            <a:endParaRPr sz="2000">
              <a:solidFill>
                <a:srgbClr val="000000"/>
              </a:solidFill>
            </a:endParaRPr>
          </a:p>
        </p:txBody>
      </p:sp>
    </p:spTree>
    <p:extLst>
      <p:ext uri="{BB962C8B-B14F-4D97-AF65-F5344CB8AC3E}">
        <p14:creationId xmlns:p14="http://schemas.microsoft.com/office/powerpoint/2010/main" val="181592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繁殖</a:t>
            </a:r>
          </a:p>
        </p:txBody>
      </p:sp>
      <p:sp>
        <p:nvSpPr>
          <p:cNvPr id="3" name="Content Placeholder 2"/>
          <p:cNvSpPr>
            <a:spLocks noGrp="1"/>
          </p:cNvSpPr>
          <p:nvPr>
            <p:ph idx="1"/>
          </p:nvPr>
        </p:nvSpPr>
        <p:spPr>
          <a:xfrm>
            <a:off x="1179226" y="3092970"/>
            <a:ext cx="9833548" cy="2693976"/>
          </a:xfrm>
        </p:spPr>
        <p:txBody>
          <a:bodyPr>
            <a:normAutofit/>
          </a:bodyPr>
          <a:lstStyle/>
          <a:p>
            <a:endParaRPr sz="2000">
              <a:solidFill>
                <a:srgbClr val="000000"/>
              </a:solidFill>
            </a:endParaRPr>
          </a:p>
        </p:txBody>
      </p:sp>
    </p:spTree>
    <p:extLst>
      <p:ext uri="{BB962C8B-B14F-4D97-AF65-F5344CB8AC3E}">
        <p14:creationId xmlns:p14="http://schemas.microsoft.com/office/powerpoint/2010/main" val="56500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再生能力について</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26152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脳以外の部位に記憶が存在する可能性</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59523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生息</a:t>
            </a:r>
          </a:p>
        </p:txBody>
      </p:sp>
      <p:sp>
        <p:nvSpPr>
          <p:cNvPr id="3" name="Content Placeholder 2"/>
          <p:cNvSpPr>
            <a:spLocks noGrp="1"/>
          </p:cNvSpPr>
          <p:nvPr>
            <p:ph idx="1"/>
          </p:nvPr>
        </p:nvSpPr>
        <p:spPr>
          <a:xfrm>
            <a:off x="1179226" y="3092970"/>
            <a:ext cx="9833548" cy="2693976"/>
          </a:xfrm>
        </p:spPr>
        <p:txBody>
          <a:bodyPr>
            <a:normAutofit/>
          </a:bodyPr>
          <a:lstStyle/>
          <a:p>
            <a:endParaRPr sz="2000">
              <a:solidFill>
                <a:srgbClr val="000000"/>
              </a:solidFill>
            </a:endParaRPr>
          </a:p>
        </p:txBody>
      </p:sp>
    </p:spTree>
    <p:extLst>
      <p:ext uri="{BB962C8B-B14F-4D97-AF65-F5344CB8AC3E}">
        <p14:creationId xmlns:p14="http://schemas.microsoft.com/office/powerpoint/2010/main" val="20156753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DC4B19548B86438159959B802A094E" ma:contentTypeVersion="10" ma:contentTypeDescription="Create a new document." ma:contentTypeScope="" ma:versionID="e9ab0967e0a32b37c71423bb9f3baac8">
  <xsd:schema xmlns:xsd="http://www.w3.org/2001/XMLSchema" xmlns:xs="http://www.w3.org/2001/XMLSchema" xmlns:p="http://schemas.microsoft.com/office/2006/metadata/properties" xmlns:ns1="http://schemas.microsoft.com/sharepoint/v3" xmlns:ns2="9cce68b7-77ef-44f8-b1d1-b850a3531e18" xmlns:ns3="38c854b7-88f0-4831-ab88-5049689d4c58" targetNamespace="http://schemas.microsoft.com/office/2006/metadata/properties" ma:root="true" ma:fieldsID="3a45c69b5120d86b9605ef8a4f2ed743" ns1:_="" ns2:_="" ns3:_="">
    <xsd:import namespace="http://schemas.microsoft.com/sharepoint/v3"/>
    <xsd:import namespace="9cce68b7-77ef-44f8-b1d1-b850a3531e18"/>
    <xsd:import namespace="38c854b7-88f0-4831-ab88-5049689d4c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1:_ip_UnifiedCompliancePolicyProperties" minOccurs="0"/>
                <xsd:element ref="ns1:_ip_UnifiedCompliancePolicyUIActio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e68b7-77ef-44f8-b1d1-b850a3531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c854b7-88f0-4831-ab88-5049689d4c5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D5986B6-05BC-408E-8018-F0AAFE0A0E88}"/>
</file>

<file path=customXml/itemProps2.xml><?xml version="1.0" encoding="utf-8"?>
<ds:datastoreItem xmlns:ds="http://schemas.openxmlformats.org/officeDocument/2006/customXml" ds:itemID="{5A3914E0-F20E-4522-9A9B-6FE7EFD98485}"/>
</file>

<file path=customXml/itemProps3.xml><?xml version="1.0" encoding="utf-8"?>
<ds:datastoreItem xmlns:ds="http://schemas.openxmlformats.org/officeDocument/2006/customXml" ds:itemID="{17B60C32-0ED0-4F9D-A5D2-A1DE672A39B0}"/>
</file>

<file path=docProps/app.xml><?xml version="1.0" encoding="utf-8"?>
<Properties xmlns="http://schemas.openxmlformats.org/officeDocument/2006/extended-properties" xmlns:vt="http://schemas.openxmlformats.org/officeDocument/2006/docPropsVTypes">
  <Template>WebE6B3</Template>
  <TotalTime>0</TotalTime>
  <Words>110</Words>
  <Application>Microsoft Office PowerPoint</Application>
  <PresentationFormat>ワイド画面</PresentationFormat>
  <Paragraphs>27</Paragraphs>
  <Slides>11</Slides>
  <Notes>1</Notes>
  <HiddenSlides>2</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11</vt:i4>
      </vt:variant>
    </vt:vector>
  </HeadingPairs>
  <TitlesOfParts>
    <vt:vector size="20" baseType="lpstr">
      <vt:lpstr>Arial</vt:lpstr>
      <vt:lpstr>Calibri</vt:lpstr>
      <vt:lpstr>Calibri Light</vt:lpstr>
      <vt:lpstr>Segoe UI</vt:lpstr>
      <vt:lpstr>Segoe UI Light</vt:lpstr>
      <vt:lpstr>Segoe UI Semibold</vt:lpstr>
      <vt:lpstr>Segoe UI Semilight</vt:lpstr>
      <vt:lpstr>Office テーマ</vt:lpstr>
      <vt:lpstr>QuickStarter Theme</vt:lpstr>
      <vt:lpstr>こちらが足がかりとなるアウトラインです</vt:lpstr>
      <vt:lpstr>調査対象の関連トピック</vt:lpstr>
      <vt:lpstr>プラナリア</vt:lpstr>
      <vt:lpstr>目次</vt:lpstr>
      <vt:lpstr>概要</vt:lpstr>
      <vt:lpstr>繁殖</vt:lpstr>
      <vt:lpstr>再生能力について</vt:lpstr>
      <vt:lpstr>脳以外の部位に記憶が存在する可能性</vt:lpstr>
      <vt:lpstr>生息</vt:lpstr>
      <vt:lpstr>下位分類</vt:lpstr>
      <vt:lpstr>引用文献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こちらが足がかりとなるアウトラインです</dc:title>
  <dc:creator>Hironobu Kogusuri</dc:creator>
  <cp:lastModifiedBy>Hironobu Kogusuri</cp:lastModifiedBy>
  <cp:revision>1</cp:revision>
  <dcterms:created xsi:type="dcterms:W3CDTF">2019-01-17T01:37:28Z</dcterms:created>
  <dcterms:modified xsi:type="dcterms:W3CDTF">2019-01-17T02:51:04Z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0x01010071DC4B19548B86438159959B802A094E</vt:lpwstr>
  </property>
</Properties>
</file>