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9" r:id="rId2"/>
    <p:sldId id="260" r:id="rId3"/>
    <p:sldId id="261" r:id="rId4"/>
    <p:sldId id="262" r:id="rId5"/>
    <p:sldId id="263" r:id="rId6"/>
    <p:sldId id="264" r:id="rId7"/>
    <p:sldId id="284" r:id="rId8"/>
    <p:sldId id="286" r:id="rId9"/>
    <p:sldId id="265" r:id="rId10"/>
    <p:sldId id="266" r:id="rId11"/>
    <p:sldId id="267" r:id="rId12"/>
    <p:sldId id="268" r:id="rId13"/>
    <p:sldId id="269" r:id="rId14"/>
    <p:sldId id="270" r:id="rId15"/>
    <p:sldId id="271" r:id="rId16"/>
    <p:sldId id="272" r:id="rId17"/>
    <p:sldId id="273" r:id="rId18"/>
    <p:sldId id="274" r:id="rId19"/>
    <p:sldId id="278" r:id="rId20"/>
    <p:sldId id="275" r:id="rId21"/>
    <p:sldId id="279" r:id="rId22"/>
    <p:sldId id="282" r:id="rId23"/>
    <p:sldId id="280" r:id="rId24"/>
    <p:sldId id="281" r:id="rId25"/>
    <p:sldId id="276" r:id="rId26"/>
    <p:sldId id="277"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D5A"/>
    <a:srgbClr val="2528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05F820-6411-4232-81AB-2ABB595B94AB}" v="59" dt="2021-10-22T13:21:39.270"/>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14"/>
    <p:restoredTop sz="96327"/>
  </p:normalViewPr>
  <p:slideViewPr>
    <p:cSldViewPr snapToGrid="0" snapToObjects="1">
      <p:cViewPr varScale="1">
        <p:scale>
          <a:sx n="86" d="100"/>
          <a:sy n="86" d="100"/>
        </p:scale>
        <p:origin x="6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pallante" userId="4193d59d9c73acb0" providerId="LiveId" clId="{5C22A268-4A5B-4F3F-BDF7-A7511178B071}"/>
    <pc:docChg chg="undo custSel modSld">
      <pc:chgData name="lorenzo pallante" userId="4193d59d9c73acb0" providerId="LiveId" clId="{5C22A268-4A5B-4F3F-BDF7-A7511178B071}" dt="2021-10-21T15:35:01.114" v="179" actId="6549"/>
      <pc:docMkLst>
        <pc:docMk/>
      </pc:docMkLst>
      <pc:sldChg chg="modSp mod">
        <pc:chgData name="lorenzo pallante" userId="4193d59d9c73acb0" providerId="LiveId" clId="{5C22A268-4A5B-4F3F-BDF7-A7511178B071}" dt="2021-10-21T15:30:33.123" v="22" actId="20577"/>
        <pc:sldMkLst>
          <pc:docMk/>
          <pc:sldMk cId="649714541" sldId="279"/>
        </pc:sldMkLst>
        <pc:spChg chg="mod">
          <ac:chgData name="lorenzo pallante" userId="4193d59d9c73acb0" providerId="LiveId" clId="{5C22A268-4A5B-4F3F-BDF7-A7511178B071}" dt="2021-10-21T15:29:48.036" v="16" actId="113"/>
          <ac:spMkLst>
            <pc:docMk/>
            <pc:sldMk cId="649714541" sldId="279"/>
            <ac:spMk id="6" creationId="{C802370E-BE86-4893-BC41-4BAA592FA590}"/>
          </ac:spMkLst>
        </pc:spChg>
        <pc:spChg chg="mod">
          <ac:chgData name="lorenzo pallante" userId="4193d59d9c73acb0" providerId="LiveId" clId="{5C22A268-4A5B-4F3F-BDF7-A7511178B071}" dt="2021-10-21T15:30:23.878" v="20" actId="554"/>
          <ac:spMkLst>
            <pc:docMk/>
            <pc:sldMk cId="649714541" sldId="279"/>
            <ac:spMk id="7" creationId="{AAC3AA46-8192-451F-9688-70CE8112E2B8}"/>
          </ac:spMkLst>
        </pc:spChg>
        <pc:spChg chg="mod">
          <ac:chgData name="lorenzo pallante" userId="4193d59d9c73acb0" providerId="LiveId" clId="{5C22A268-4A5B-4F3F-BDF7-A7511178B071}" dt="2021-10-21T15:30:33.123" v="22" actId="20577"/>
          <ac:spMkLst>
            <pc:docMk/>
            <pc:sldMk cId="649714541" sldId="279"/>
            <ac:spMk id="8" creationId="{3B1C9157-BE5C-4F07-B4DF-4B45E4C9A001}"/>
          </ac:spMkLst>
        </pc:spChg>
        <pc:spChg chg="mod">
          <ac:chgData name="lorenzo pallante" userId="4193d59d9c73acb0" providerId="LiveId" clId="{5C22A268-4A5B-4F3F-BDF7-A7511178B071}" dt="2021-10-21T15:30:23.878" v="20" actId="554"/>
          <ac:spMkLst>
            <pc:docMk/>
            <pc:sldMk cId="649714541" sldId="279"/>
            <ac:spMk id="9" creationId="{9E26A1A7-9514-4286-84C4-0A9F9B3AFD66}"/>
          </ac:spMkLst>
        </pc:spChg>
        <pc:spChg chg="mod">
          <ac:chgData name="lorenzo pallante" userId="4193d59d9c73acb0" providerId="LiveId" clId="{5C22A268-4A5B-4F3F-BDF7-A7511178B071}" dt="2021-10-21T15:30:15.192" v="19" actId="554"/>
          <ac:spMkLst>
            <pc:docMk/>
            <pc:sldMk cId="649714541" sldId="279"/>
            <ac:spMk id="10" creationId="{DAD15736-43BF-49EF-BF15-FEF22F13FE55}"/>
          </ac:spMkLst>
        </pc:spChg>
      </pc:sldChg>
      <pc:sldChg chg="modSp mod">
        <pc:chgData name="lorenzo pallante" userId="4193d59d9c73acb0" providerId="LiveId" clId="{5C22A268-4A5B-4F3F-BDF7-A7511178B071}" dt="2021-10-21T15:33:09.724" v="172" actId="313"/>
        <pc:sldMkLst>
          <pc:docMk/>
          <pc:sldMk cId="2467803616" sldId="280"/>
        </pc:sldMkLst>
        <pc:spChg chg="mod">
          <ac:chgData name="lorenzo pallante" userId="4193d59d9c73acb0" providerId="LiveId" clId="{5C22A268-4A5B-4F3F-BDF7-A7511178B071}" dt="2021-10-21T15:33:09.724" v="172" actId="313"/>
          <ac:spMkLst>
            <pc:docMk/>
            <pc:sldMk cId="2467803616" sldId="280"/>
            <ac:spMk id="9" creationId="{4175C019-B828-45A6-8994-AC3642E470F4}"/>
          </ac:spMkLst>
        </pc:spChg>
      </pc:sldChg>
      <pc:sldChg chg="modSp mod">
        <pc:chgData name="lorenzo pallante" userId="4193d59d9c73acb0" providerId="LiveId" clId="{5C22A268-4A5B-4F3F-BDF7-A7511178B071}" dt="2021-10-21T15:35:01.114" v="179" actId="6549"/>
        <pc:sldMkLst>
          <pc:docMk/>
          <pc:sldMk cId="649195860" sldId="281"/>
        </pc:sldMkLst>
        <pc:spChg chg="mod">
          <ac:chgData name="lorenzo pallante" userId="4193d59d9c73acb0" providerId="LiveId" clId="{5C22A268-4A5B-4F3F-BDF7-A7511178B071}" dt="2021-10-21T15:35:01.114" v="179" actId="6549"/>
          <ac:spMkLst>
            <pc:docMk/>
            <pc:sldMk cId="649195860" sldId="281"/>
            <ac:spMk id="7" creationId="{F24303C8-F9DE-4664-A87A-F1D151B45C9E}"/>
          </ac:spMkLst>
        </pc:spChg>
      </pc:sldChg>
    </pc:docChg>
  </pc:docChgLst>
  <pc:docChgLst>
    <pc:chgData name="Marcello Miceli" userId="10b9c9e4ffcba08f" providerId="LiveId" clId="{D705F820-6411-4232-81AB-2ABB595B94AB}"/>
    <pc:docChg chg="undo custSel addSld delSld modSld sldOrd">
      <pc:chgData name="Marcello Miceli" userId="10b9c9e4ffcba08f" providerId="LiveId" clId="{D705F820-6411-4232-81AB-2ABB595B94AB}" dt="2021-10-22T13:21:30" v="651" actId="1076"/>
      <pc:docMkLst>
        <pc:docMk/>
      </pc:docMkLst>
      <pc:sldChg chg="ord">
        <pc:chgData name="Marcello Miceli" userId="10b9c9e4ffcba08f" providerId="LiveId" clId="{D705F820-6411-4232-81AB-2ABB595B94AB}" dt="2021-10-21T07:29:32.345" v="6"/>
        <pc:sldMkLst>
          <pc:docMk/>
          <pc:sldMk cId="2396098098" sldId="276"/>
        </pc:sldMkLst>
      </pc:sldChg>
      <pc:sldChg chg="addSp modSp mod">
        <pc:chgData name="Marcello Miceli" userId="10b9c9e4ffcba08f" providerId="LiveId" clId="{D705F820-6411-4232-81AB-2ABB595B94AB}" dt="2021-10-21T11:23:14.945" v="58" actId="20577"/>
        <pc:sldMkLst>
          <pc:docMk/>
          <pc:sldMk cId="649714541" sldId="279"/>
        </pc:sldMkLst>
        <pc:spChg chg="add mod">
          <ac:chgData name="Marcello Miceli" userId="10b9c9e4ffcba08f" providerId="LiveId" clId="{D705F820-6411-4232-81AB-2ABB595B94AB}" dt="2021-10-21T07:10:49.136" v="0" actId="767"/>
          <ac:spMkLst>
            <pc:docMk/>
            <pc:sldMk cId="649714541" sldId="279"/>
            <ac:spMk id="6" creationId="{C802370E-BE86-4893-BC41-4BAA592FA590}"/>
          </ac:spMkLst>
        </pc:spChg>
        <pc:spChg chg="add mod">
          <ac:chgData name="Marcello Miceli" userId="10b9c9e4ffcba08f" providerId="LiveId" clId="{D705F820-6411-4232-81AB-2ABB595B94AB}" dt="2021-10-21T11:23:14.945" v="58" actId="20577"/>
          <ac:spMkLst>
            <pc:docMk/>
            <pc:sldMk cId="649714541" sldId="279"/>
            <ac:spMk id="7" creationId="{AAC3AA46-8192-451F-9688-70CE8112E2B8}"/>
          </ac:spMkLst>
        </pc:spChg>
        <pc:spChg chg="add mod">
          <ac:chgData name="Marcello Miceli" userId="10b9c9e4ffcba08f" providerId="LiveId" clId="{D705F820-6411-4232-81AB-2ABB595B94AB}" dt="2021-10-21T07:15:28.752" v="2" actId="571"/>
          <ac:spMkLst>
            <pc:docMk/>
            <pc:sldMk cId="649714541" sldId="279"/>
            <ac:spMk id="8" creationId="{3B1C9157-BE5C-4F07-B4DF-4B45E4C9A001}"/>
          </ac:spMkLst>
        </pc:spChg>
        <pc:spChg chg="add mod">
          <ac:chgData name="Marcello Miceli" userId="10b9c9e4ffcba08f" providerId="LiveId" clId="{D705F820-6411-4232-81AB-2ABB595B94AB}" dt="2021-10-21T07:18:17.768" v="3" actId="571"/>
          <ac:spMkLst>
            <pc:docMk/>
            <pc:sldMk cId="649714541" sldId="279"/>
            <ac:spMk id="9" creationId="{9E26A1A7-9514-4286-84C4-0A9F9B3AFD66}"/>
          </ac:spMkLst>
        </pc:spChg>
        <pc:spChg chg="add mod">
          <ac:chgData name="Marcello Miceli" userId="10b9c9e4ffcba08f" providerId="LiveId" clId="{D705F820-6411-4232-81AB-2ABB595B94AB}" dt="2021-10-21T07:18:17.768" v="3" actId="571"/>
          <ac:spMkLst>
            <pc:docMk/>
            <pc:sldMk cId="649714541" sldId="279"/>
            <ac:spMk id="10" creationId="{DAD15736-43BF-49EF-BF15-FEF22F13FE55}"/>
          </ac:spMkLst>
        </pc:spChg>
      </pc:sldChg>
      <pc:sldChg chg="addSp modSp mod">
        <pc:chgData name="Marcello Miceli" userId="10b9c9e4ffcba08f" providerId="LiveId" clId="{D705F820-6411-4232-81AB-2ABB595B94AB}" dt="2021-10-21T11:36:18.361" v="486" actId="207"/>
        <pc:sldMkLst>
          <pc:docMk/>
          <pc:sldMk cId="2467803616" sldId="280"/>
        </pc:sldMkLst>
        <pc:spChg chg="mod">
          <ac:chgData name="Marcello Miceli" userId="10b9c9e4ffcba08f" providerId="LiveId" clId="{D705F820-6411-4232-81AB-2ABB595B94AB}" dt="2021-10-21T11:35:52.819" v="484" actId="20577"/>
          <ac:spMkLst>
            <pc:docMk/>
            <pc:sldMk cId="2467803616" sldId="280"/>
            <ac:spMk id="7" creationId="{40F2EC3B-0610-4CF9-8EAB-057F309BC39D}"/>
          </ac:spMkLst>
        </pc:spChg>
        <pc:spChg chg="add mod">
          <ac:chgData name="Marcello Miceli" userId="10b9c9e4ffcba08f" providerId="LiveId" clId="{D705F820-6411-4232-81AB-2ABB595B94AB}" dt="2021-10-21T07:23:12.458" v="4" actId="767"/>
          <ac:spMkLst>
            <pc:docMk/>
            <pc:sldMk cId="2467803616" sldId="280"/>
            <ac:spMk id="8" creationId="{A343D7D9-2AB3-4669-9774-A9FD9A7C64B5}"/>
          </ac:spMkLst>
        </pc:spChg>
        <pc:spChg chg="add mod">
          <ac:chgData name="Marcello Miceli" userId="10b9c9e4ffcba08f" providerId="LiveId" clId="{D705F820-6411-4232-81AB-2ABB595B94AB}" dt="2021-10-21T07:56:04.307" v="10" actId="20578"/>
          <ac:spMkLst>
            <pc:docMk/>
            <pc:sldMk cId="2467803616" sldId="280"/>
            <ac:spMk id="9" creationId="{4175C019-B828-45A6-8994-AC3642E470F4}"/>
          </ac:spMkLst>
        </pc:spChg>
        <pc:spChg chg="add mod">
          <ac:chgData name="Marcello Miceli" userId="10b9c9e4ffcba08f" providerId="LiveId" clId="{D705F820-6411-4232-81AB-2ABB595B94AB}" dt="2021-10-21T11:36:18.361" v="486" actId="207"/>
          <ac:spMkLst>
            <pc:docMk/>
            <pc:sldMk cId="2467803616" sldId="280"/>
            <ac:spMk id="10" creationId="{C46E7299-F9E4-4EC6-842D-16645733E0C9}"/>
          </ac:spMkLst>
        </pc:spChg>
      </pc:sldChg>
      <pc:sldChg chg="addSp modSp">
        <pc:chgData name="Marcello Miceli" userId="10b9c9e4ffcba08f" providerId="LiveId" clId="{D705F820-6411-4232-81AB-2ABB595B94AB}" dt="2021-10-21T07:48:44.796" v="9" actId="767"/>
        <pc:sldMkLst>
          <pc:docMk/>
          <pc:sldMk cId="649195860" sldId="281"/>
        </pc:sldMkLst>
        <pc:spChg chg="add mod">
          <ac:chgData name="Marcello Miceli" userId="10b9c9e4ffcba08f" providerId="LiveId" clId="{D705F820-6411-4232-81AB-2ABB595B94AB}" dt="2021-10-21T07:30:31.533" v="8" actId="767"/>
          <ac:spMkLst>
            <pc:docMk/>
            <pc:sldMk cId="649195860" sldId="281"/>
            <ac:spMk id="6" creationId="{BC9FE605-C2AC-4696-9C44-4F78431D4962}"/>
          </ac:spMkLst>
        </pc:spChg>
        <pc:spChg chg="add mod">
          <ac:chgData name="Marcello Miceli" userId="10b9c9e4ffcba08f" providerId="LiveId" clId="{D705F820-6411-4232-81AB-2ABB595B94AB}" dt="2021-10-21T07:48:44.796" v="9" actId="767"/>
          <ac:spMkLst>
            <pc:docMk/>
            <pc:sldMk cId="649195860" sldId="281"/>
            <ac:spMk id="7" creationId="{F24303C8-F9DE-4664-A87A-F1D151B45C9E}"/>
          </ac:spMkLst>
        </pc:spChg>
      </pc:sldChg>
      <pc:sldChg chg="addSp delSp modSp new mod">
        <pc:chgData name="Marcello Miceli" userId="10b9c9e4ffcba08f" providerId="LiveId" clId="{D705F820-6411-4232-81AB-2ABB595B94AB}" dt="2021-10-21T11:35:33.045" v="475" actId="1036"/>
        <pc:sldMkLst>
          <pc:docMk/>
          <pc:sldMk cId="3715454173" sldId="282"/>
        </pc:sldMkLst>
        <pc:spChg chg="mod">
          <ac:chgData name="Marcello Miceli" userId="10b9c9e4ffcba08f" providerId="LiveId" clId="{D705F820-6411-4232-81AB-2ABB595B94AB}" dt="2021-10-21T11:25:43.344" v="274" actId="313"/>
          <ac:spMkLst>
            <pc:docMk/>
            <pc:sldMk cId="3715454173" sldId="282"/>
            <ac:spMk id="2" creationId="{4080B126-2CEC-4BA3-B17D-B995CD71CC99}"/>
          </ac:spMkLst>
        </pc:spChg>
        <pc:spChg chg="add del">
          <ac:chgData name="Marcello Miceli" userId="10b9c9e4ffcba08f" providerId="LiveId" clId="{D705F820-6411-4232-81AB-2ABB595B94AB}" dt="2021-10-21T11:22:06.038" v="42"/>
          <ac:spMkLst>
            <pc:docMk/>
            <pc:sldMk cId="3715454173" sldId="282"/>
            <ac:spMk id="6" creationId="{CE22D53E-9742-4BE9-B232-A4F369910713}"/>
          </ac:spMkLst>
        </pc:spChg>
        <pc:spChg chg="add del mod">
          <ac:chgData name="Marcello Miceli" userId="10b9c9e4ffcba08f" providerId="LiveId" clId="{D705F820-6411-4232-81AB-2ABB595B94AB}" dt="2021-10-21T11:31:44.660" v="419" actId="478"/>
          <ac:spMkLst>
            <pc:docMk/>
            <pc:sldMk cId="3715454173" sldId="282"/>
            <ac:spMk id="8" creationId="{95A8479F-B43C-4D6E-8F87-9E746F566AAD}"/>
          </ac:spMkLst>
        </pc:spChg>
        <pc:spChg chg="add del">
          <ac:chgData name="Marcello Miceli" userId="10b9c9e4ffcba08f" providerId="LiveId" clId="{D705F820-6411-4232-81AB-2ABB595B94AB}" dt="2021-10-21T11:22:36.607" v="51" actId="22"/>
          <ac:spMkLst>
            <pc:docMk/>
            <pc:sldMk cId="3715454173" sldId="282"/>
            <ac:spMk id="10" creationId="{EDDC73A1-5654-457F-A4C9-D7342073D730}"/>
          </ac:spMkLst>
        </pc:spChg>
        <pc:spChg chg="add del mod">
          <ac:chgData name="Marcello Miceli" userId="10b9c9e4ffcba08f" providerId="LiveId" clId="{D705F820-6411-4232-81AB-2ABB595B94AB}" dt="2021-10-21T11:23:06.584" v="54"/>
          <ac:spMkLst>
            <pc:docMk/>
            <pc:sldMk cId="3715454173" sldId="282"/>
            <ac:spMk id="11" creationId="{3F9A1FA4-D9C6-46F9-AD60-F10377B5B17A}"/>
          </ac:spMkLst>
        </pc:spChg>
        <pc:spChg chg="add del">
          <ac:chgData name="Marcello Miceli" userId="10b9c9e4ffcba08f" providerId="LiveId" clId="{D705F820-6411-4232-81AB-2ABB595B94AB}" dt="2021-10-21T11:23:20.395" v="60"/>
          <ac:spMkLst>
            <pc:docMk/>
            <pc:sldMk cId="3715454173" sldId="282"/>
            <ac:spMk id="12" creationId="{D6BFA143-3E7D-4A76-8F93-390B191EACE8}"/>
          </ac:spMkLst>
        </pc:spChg>
        <pc:spChg chg="add mod">
          <ac:chgData name="Marcello Miceli" userId="10b9c9e4ffcba08f" providerId="LiveId" clId="{D705F820-6411-4232-81AB-2ABB595B94AB}" dt="2021-10-21T11:34:51.724" v="460" actId="1076"/>
          <ac:spMkLst>
            <pc:docMk/>
            <pc:sldMk cId="3715454173" sldId="282"/>
            <ac:spMk id="13" creationId="{B370AFF2-1129-4EB4-AE3B-091422F7B62C}"/>
          </ac:spMkLst>
        </pc:spChg>
        <pc:spChg chg="add del">
          <ac:chgData name="Marcello Miceli" userId="10b9c9e4ffcba08f" providerId="LiveId" clId="{D705F820-6411-4232-81AB-2ABB595B94AB}" dt="2021-10-21T11:24:03.689" v="140"/>
          <ac:spMkLst>
            <pc:docMk/>
            <pc:sldMk cId="3715454173" sldId="282"/>
            <ac:spMk id="14" creationId="{13F90460-D203-47B6-80A5-943425E01FC0}"/>
          </ac:spMkLst>
        </pc:spChg>
        <pc:spChg chg="add mod">
          <ac:chgData name="Marcello Miceli" userId="10b9c9e4ffcba08f" providerId="LiveId" clId="{D705F820-6411-4232-81AB-2ABB595B94AB}" dt="2021-10-21T11:35:29.312" v="468" actId="207"/>
          <ac:spMkLst>
            <pc:docMk/>
            <pc:sldMk cId="3715454173" sldId="282"/>
            <ac:spMk id="17" creationId="{9173ADF1-FAF8-478E-A821-F374E631F816}"/>
          </ac:spMkLst>
        </pc:spChg>
        <pc:graphicFrameChg chg="add mod modGraphic">
          <ac:chgData name="Marcello Miceli" userId="10b9c9e4ffcba08f" providerId="LiveId" clId="{D705F820-6411-4232-81AB-2ABB595B94AB}" dt="2021-10-21T11:35:33.045" v="475" actId="1036"/>
          <ac:graphicFrameMkLst>
            <pc:docMk/>
            <pc:sldMk cId="3715454173" sldId="282"/>
            <ac:graphicFrameMk id="15" creationId="{287B5173-F810-4935-B0C3-C9152CE3F25F}"/>
          </ac:graphicFrameMkLst>
        </pc:graphicFrameChg>
      </pc:sldChg>
      <pc:sldChg chg="new del">
        <pc:chgData name="Marcello Miceli" userId="10b9c9e4ffcba08f" providerId="LiveId" clId="{D705F820-6411-4232-81AB-2ABB595B94AB}" dt="2021-10-22T13:01:36.554" v="535" actId="47"/>
        <pc:sldMkLst>
          <pc:docMk/>
          <pc:sldMk cId="3563836733" sldId="283"/>
        </pc:sldMkLst>
      </pc:sldChg>
      <pc:sldChg chg="addSp modSp add mod">
        <pc:chgData name="Marcello Miceli" userId="10b9c9e4ffcba08f" providerId="LiveId" clId="{D705F820-6411-4232-81AB-2ABB595B94AB}" dt="2021-10-22T13:21:30" v="651" actId="1076"/>
        <pc:sldMkLst>
          <pc:docMk/>
          <pc:sldMk cId="2403782611" sldId="284"/>
        </pc:sldMkLst>
        <pc:spChg chg="mod">
          <ac:chgData name="Marcello Miceli" userId="10b9c9e4ffcba08f" providerId="LiveId" clId="{D705F820-6411-4232-81AB-2ABB595B94AB}" dt="2021-10-22T13:21:23.660" v="649" actId="1036"/>
          <ac:spMkLst>
            <pc:docMk/>
            <pc:sldMk cId="2403782611" sldId="284"/>
            <ac:spMk id="21" creationId="{93494F15-F993-5348-8399-F8E88E4634A7}"/>
          </ac:spMkLst>
        </pc:spChg>
        <pc:spChg chg="mod">
          <ac:chgData name="Marcello Miceli" userId="10b9c9e4ffcba08f" providerId="LiveId" clId="{D705F820-6411-4232-81AB-2ABB595B94AB}" dt="2021-10-22T13:21:23.660" v="649" actId="1036"/>
          <ac:spMkLst>
            <pc:docMk/>
            <pc:sldMk cId="2403782611" sldId="284"/>
            <ac:spMk id="23" creationId="{95DCC844-3D33-D84C-986C-E5EB7FE0F1A5}"/>
          </ac:spMkLst>
        </pc:spChg>
        <pc:spChg chg="mod">
          <ac:chgData name="Marcello Miceli" userId="10b9c9e4ffcba08f" providerId="LiveId" clId="{D705F820-6411-4232-81AB-2ABB595B94AB}" dt="2021-10-22T13:21:23.660" v="649" actId="1036"/>
          <ac:spMkLst>
            <pc:docMk/>
            <pc:sldMk cId="2403782611" sldId="284"/>
            <ac:spMk id="24" creationId="{BAB8668C-109A-084D-BF8C-38D74ED0D228}"/>
          </ac:spMkLst>
        </pc:spChg>
        <pc:spChg chg="mod">
          <ac:chgData name="Marcello Miceli" userId="10b9c9e4ffcba08f" providerId="LiveId" clId="{D705F820-6411-4232-81AB-2ABB595B94AB}" dt="2021-10-22T13:21:23.660" v="649" actId="1036"/>
          <ac:spMkLst>
            <pc:docMk/>
            <pc:sldMk cId="2403782611" sldId="284"/>
            <ac:spMk id="25" creationId="{6C5BDDE7-2E0B-B14D-8069-BC5B9A6123DE}"/>
          </ac:spMkLst>
        </pc:spChg>
        <pc:spChg chg="mod">
          <ac:chgData name="Marcello Miceli" userId="10b9c9e4ffcba08f" providerId="LiveId" clId="{D705F820-6411-4232-81AB-2ABB595B94AB}" dt="2021-10-22T13:21:23.660" v="649" actId="1036"/>
          <ac:spMkLst>
            <pc:docMk/>
            <pc:sldMk cId="2403782611" sldId="284"/>
            <ac:spMk id="26" creationId="{6DB79D30-AA2F-4C4F-B7EF-7A49FE257FCD}"/>
          </ac:spMkLst>
        </pc:spChg>
        <pc:spChg chg="mod">
          <ac:chgData name="Marcello Miceli" userId="10b9c9e4ffcba08f" providerId="LiveId" clId="{D705F820-6411-4232-81AB-2ABB595B94AB}" dt="2021-10-22T13:21:23.660" v="649" actId="1036"/>
          <ac:spMkLst>
            <pc:docMk/>
            <pc:sldMk cId="2403782611" sldId="284"/>
            <ac:spMk id="27" creationId="{234ADB5A-7288-E944-8B36-5298C95CA4C4}"/>
          </ac:spMkLst>
        </pc:spChg>
        <pc:spChg chg="mod">
          <ac:chgData name="Marcello Miceli" userId="10b9c9e4ffcba08f" providerId="LiveId" clId="{D705F820-6411-4232-81AB-2ABB595B94AB}" dt="2021-10-22T13:21:23.660" v="649" actId="1036"/>
          <ac:spMkLst>
            <pc:docMk/>
            <pc:sldMk cId="2403782611" sldId="284"/>
            <ac:spMk id="28" creationId="{00A8E58E-ADEA-0742-80B8-49023A6B0260}"/>
          </ac:spMkLst>
        </pc:spChg>
        <pc:spChg chg="mod">
          <ac:chgData name="Marcello Miceli" userId="10b9c9e4ffcba08f" providerId="LiveId" clId="{D705F820-6411-4232-81AB-2ABB595B94AB}" dt="2021-10-22T13:21:23.660" v="649" actId="1036"/>
          <ac:spMkLst>
            <pc:docMk/>
            <pc:sldMk cId="2403782611" sldId="284"/>
            <ac:spMk id="29" creationId="{41093DE1-9F41-4F44-BDB0-EE20D10BC652}"/>
          </ac:spMkLst>
        </pc:spChg>
        <pc:spChg chg="mod">
          <ac:chgData name="Marcello Miceli" userId="10b9c9e4ffcba08f" providerId="LiveId" clId="{D705F820-6411-4232-81AB-2ABB595B94AB}" dt="2021-10-22T13:21:23.660" v="649" actId="1036"/>
          <ac:spMkLst>
            <pc:docMk/>
            <pc:sldMk cId="2403782611" sldId="284"/>
            <ac:spMk id="30" creationId="{2B5281E4-2CEE-5D44-A66D-3090AA653B7D}"/>
          </ac:spMkLst>
        </pc:spChg>
        <pc:spChg chg="mod">
          <ac:chgData name="Marcello Miceli" userId="10b9c9e4ffcba08f" providerId="LiveId" clId="{D705F820-6411-4232-81AB-2ABB595B94AB}" dt="2021-10-22T13:21:23.660" v="649" actId="1036"/>
          <ac:spMkLst>
            <pc:docMk/>
            <pc:sldMk cId="2403782611" sldId="284"/>
            <ac:spMk id="31" creationId="{995E599A-0514-E046-9CC6-17649D4C1973}"/>
          </ac:spMkLst>
        </pc:spChg>
        <pc:spChg chg="mod">
          <ac:chgData name="Marcello Miceli" userId="10b9c9e4ffcba08f" providerId="LiveId" clId="{D705F820-6411-4232-81AB-2ABB595B94AB}" dt="2021-10-22T13:21:23.660" v="649" actId="1036"/>
          <ac:spMkLst>
            <pc:docMk/>
            <pc:sldMk cId="2403782611" sldId="284"/>
            <ac:spMk id="32" creationId="{3534EF78-C150-E448-8153-C87E10159468}"/>
          </ac:spMkLst>
        </pc:spChg>
        <pc:spChg chg="mod">
          <ac:chgData name="Marcello Miceli" userId="10b9c9e4ffcba08f" providerId="LiveId" clId="{D705F820-6411-4232-81AB-2ABB595B94AB}" dt="2021-10-22T13:21:23.660" v="649" actId="1036"/>
          <ac:spMkLst>
            <pc:docMk/>
            <pc:sldMk cId="2403782611" sldId="284"/>
            <ac:spMk id="33" creationId="{80BB1A99-8049-624D-B2F6-AD6FFE462C54}"/>
          </ac:spMkLst>
        </pc:spChg>
        <pc:spChg chg="add mod">
          <ac:chgData name="Marcello Miceli" userId="10b9c9e4ffcba08f" providerId="LiveId" clId="{D705F820-6411-4232-81AB-2ABB595B94AB}" dt="2021-10-22T13:21:23.660" v="649" actId="1036"/>
          <ac:spMkLst>
            <pc:docMk/>
            <pc:sldMk cId="2403782611" sldId="284"/>
            <ac:spMk id="41" creationId="{C5EBB010-D248-4783-B36D-73312237A3F1}"/>
          </ac:spMkLst>
        </pc:spChg>
        <pc:spChg chg="add mod">
          <ac:chgData name="Marcello Miceli" userId="10b9c9e4ffcba08f" providerId="LiveId" clId="{D705F820-6411-4232-81AB-2ABB595B94AB}" dt="2021-10-22T13:21:30" v="651" actId="1076"/>
          <ac:spMkLst>
            <pc:docMk/>
            <pc:sldMk cId="2403782611" sldId="284"/>
            <ac:spMk id="43" creationId="{BDCC1BC8-6B49-4477-8836-2BFC4BACEBC7}"/>
          </ac:spMkLst>
        </pc:spChg>
        <pc:picChg chg="mod">
          <ac:chgData name="Marcello Miceli" userId="10b9c9e4ffcba08f" providerId="LiveId" clId="{D705F820-6411-4232-81AB-2ABB595B94AB}" dt="2021-10-22T13:21:23.660" v="649" actId="1036"/>
          <ac:picMkLst>
            <pc:docMk/>
            <pc:sldMk cId="2403782611" sldId="284"/>
            <ac:picMk id="22" creationId="{AF43630B-79B6-A545-BFA5-9266B8A33A7F}"/>
          </ac:picMkLst>
        </pc:picChg>
        <pc:cxnChg chg="mod">
          <ac:chgData name="Marcello Miceli" userId="10b9c9e4ffcba08f" providerId="LiveId" clId="{D705F820-6411-4232-81AB-2ABB595B94AB}" dt="2021-10-22T13:21:23.660" v="649" actId="1036"/>
          <ac:cxnSpMkLst>
            <pc:docMk/>
            <pc:sldMk cId="2403782611" sldId="284"/>
            <ac:cxnSpMk id="34" creationId="{C9F5C788-5411-7E46-86CF-90CA2537A38C}"/>
          </ac:cxnSpMkLst>
        </pc:cxnChg>
        <pc:cxnChg chg="mod">
          <ac:chgData name="Marcello Miceli" userId="10b9c9e4ffcba08f" providerId="LiveId" clId="{D705F820-6411-4232-81AB-2ABB595B94AB}" dt="2021-10-22T13:21:23.660" v="649" actId="1036"/>
          <ac:cxnSpMkLst>
            <pc:docMk/>
            <pc:sldMk cId="2403782611" sldId="284"/>
            <ac:cxnSpMk id="35" creationId="{8E6FBDF0-6411-904C-8864-BC9F2E4EA46E}"/>
          </ac:cxnSpMkLst>
        </pc:cxnChg>
        <pc:cxnChg chg="mod">
          <ac:chgData name="Marcello Miceli" userId="10b9c9e4ffcba08f" providerId="LiveId" clId="{D705F820-6411-4232-81AB-2ABB595B94AB}" dt="2021-10-22T13:21:23.660" v="649" actId="1036"/>
          <ac:cxnSpMkLst>
            <pc:docMk/>
            <pc:sldMk cId="2403782611" sldId="284"/>
            <ac:cxnSpMk id="36" creationId="{C1FD7E06-1368-1C4B-A07B-7F0BB3A45E69}"/>
          </ac:cxnSpMkLst>
        </pc:cxnChg>
        <pc:cxnChg chg="mod">
          <ac:chgData name="Marcello Miceli" userId="10b9c9e4ffcba08f" providerId="LiveId" clId="{D705F820-6411-4232-81AB-2ABB595B94AB}" dt="2021-10-22T13:21:23.660" v="649" actId="1036"/>
          <ac:cxnSpMkLst>
            <pc:docMk/>
            <pc:sldMk cId="2403782611" sldId="284"/>
            <ac:cxnSpMk id="37" creationId="{2927241A-CF08-4641-A026-AD5E70E9A96E}"/>
          </ac:cxnSpMkLst>
        </pc:cxnChg>
        <pc:cxnChg chg="mod">
          <ac:chgData name="Marcello Miceli" userId="10b9c9e4ffcba08f" providerId="LiveId" clId="{D705F820-6411-4232-81AB-2ABB595B94AB}" dt="2021-10-22T13:21:23.660" v="649" actId="1036"/>
          <ac:cxnSpMkLst>
            <pc:docMk/>
            <pc:sldMk cId="2403782611" sldId="284"/>
            <ac:cxnSpMk id="38" creationId="{3EDFFF97-A8AD-3345-9317-F18B79F0E009}"/>
          </ac:cxnSpMkLst>
        </pc:cxnChg>
        <pc:cxnChg chg="mod">
          <ac:chgData name="Marcello Miceli" userId="10b9c9e4ffcba08f" providerId="LiveId" clId="{D705F820-6411-4232-81AB-2ABB595B94AB}" dt="2021-10-22T13:21:23.660" v="649" actId="1036"/>
          <ac:cxnSpMkLst>
            <pc:docMk/>
            <pc:sldMk cId="2403782611" sldId="284"/>
            <ac:cxnSpMk id="39" creationId="{4FDDDF4E-E909-4B45-9192-DD5EA10D0957}"/>
          </ac:cxnSpMkLst>
        </pc:cxnChg>
        <pc:cxnChg chg="mod">
          <ac:chgData name="Marcello Miceli" userId="10b9c9e4ffcba08f" providerId="LiveId" clId="{D705F820-6411-4232-81AB-2ABB595B94AB}" dt="2021-10-22T13:21:23.660" v="649" actId="1036"/>
          <ac:cxnSpMkLst>
            <pc:docMk/>
            <pc:sldMk cId="2403782611" sldId="284"/>
            <ac:cxnSpMk id="40" creationId="{AE037211-D112-A54E-A46F-54EE3B83B0DB}"/>
          </ac:cxnSpMkLst>
        </pc:cxnChg>
        <pc:cxnChg chg="add mod">
          <ac:chgData name="Marcello Miceli" userId="10b9c9e4ffcba08f" providerId="LiveId" clId="{D705F820-6411-4232-81AB-2ABB595B94AB}" dt="2021-10-22T13:21:23.660" v="649" actId="1036"/>
          <ac:cxnSpMkLst>
            <pc:docMk/>
            <pc:sldMk cId="2403782611" sldId="284"/>
            <ac:cxnSpMk id="42" creationId="{26EEF895-BA2B-4EC4-8048-5AEDC9A20288}"/>
          </ac:cxnSpMkLst>
        </pc:cxnChg>
      </pc:sldChg>
      <pc:sldChg chg="addSp modSp new del mod">
        <pc:chgData name="Marcello Miceli" userId="10b9c9e4ffcba08f" providerId="LiveId" clId="{D705F820-6411-4232-81AB-2ABB595B94AB}" dt="2021-10-22T13:20:36.819" v="603" actId="47"/>
        <pc:sldMkLst>
          <pc:docMk/>
          <pc:sldMk cId="2284059607" sldId="285"/>
        </pc:sldMkLst>
        <pc:spChg chg="add mod">
          <ac:chgData name="Marcello Miceli" userId="10b9c9e4ffcba08f" providerId="LiveId" clId="{D705F820-6411-4232-81AB-2ABB595B94AB}" dt="2021-10-22T13:03:52.422" v="555" actId="20577"/>
          <ac:spMkLst>
            <pc:docMk/>
            <pc:sldMk cId="2284059607" sldId="285"/>
            <ac:spMk id="7" creationId="{2277AE82-7512-43EA-9BDD-C01AFF8AD65D}"/>
          </ac:spMkLst>
        </pc:spChg>
        <pc:spChg chg="add mod">
          <ac:chgData name="Marcello Miceli" userId="10b9c9e4ffcba08f" providerId="LiveId" clId="{D705F820-6411-4232-81AB-2ABB595B94AB}" dt="2021-10-22T13:03:59.789" v="557" actId="20577"/>
          <ac:spMkLst>
            <pc:docMk/>
            <pc:sldMk cId="2284059607" sldId="285"/>
            <ac:spMk id="9" creationId="{C93EDDFD-CFB2-4FA2-B2C1-B0190D50E559}"/>
          </ac:spMkLst>
        </pc:spChg>
      </pc:sldChg>
      <pc:sldChg chg="addSp delSp modSp add mod ord">
        <pc:chgData name="Marcello Miceli" userId="10b9c9e4ffcba08f" providerId="LiveId" clId="{D705F820-6411-4232-81AB-2ABB595B94AB}" dt="2021-10-22T13:20:45.622" v="605"/>
        <pc:sldMkLst>
          <pc:docMk/>
          <pc:sldMk cId="1058030924" sldId="286"/>
        </pc:sldMkLst>
        <pc:spChg chg="mod">
          <ac:chgData name="Marcello Miceli" userId="10b9c9e4ffcba08f" providerId="LiveId" clId="{D705F820-6411-4232-81AB-2ABB595B94AB}" dt="2021-10-22T13:18:19.660" v="600" actId="1076"/>
          <ac:spMkLst>
            <pc:docMk/>
            <pc:sldMk cId="1058030924" sldId="286"/>
            <ac:spMk id="2" creationId="{932DAA46-9A9F-447B-929F-7C56D421D070}"/>
          </ac:spMkLst>
        </pc:spChg>
        <pc:spChg chg="del">
          <ac:chgData name="Marcello Miceli" userId="10b9c9e4ffcba08f" providerId="LiveId" clId="{D705F820-6411-4232-81AB-2ABB595B94AB}" dt="2021-10-22T13:04:40.729" v="560" actId="478"/>
          <ac:spMkLst>
            <pc:docMk/>
            <pc:sldMk cId="1058030924" sldId="286"/>
            <ac:spMk id="7" creationId="{2277AE82-7512-43EA-9BDD-C01AFF8AD65D}"/>
          </ac:spMkLst>
        </pc:spChg>
        <pc:spChg chg="del">
          <ac:chgData name="Marcello Miceli" userId="10b9c9e4ffcba08f" providerId="LiveId" clId="{D705F820-6411-4232-81AB-2ABB595B94AB}" dt="2021-10-22T13:04:37.761" v="559" actId="478"/>
          <ac:spMkLst>
            <pc:docMk/>
            <pc:sldMk cId="1058030924" sldId="286"/>
            <ac:spMk id="9" creationId="{C93EDDFD-CFB2-4FA2-B2C1-B0190D50E559}"/>
          </ac:spMkLst>
        </pc:spChg>
        <pc:spChg chg="add mod">
          <ac:chgData name="Marcello Miceli" userId="10b9c9e4ffcba08f" providerId="LiveId" clId="{D705F820-6411-4232-81AB-2ABB595B94AB}" dt="2021-10-22T13:18:24.884" v="602" actId="1076"/>
          <ac:spMkLst>
            <pc:docMk/>
            <pc:sldMk cId="1058030924" sldId="286"/>
            <ac:spMk id="10" creationId="{3F47D110-0FC3-4771-92F3-CDACCA9231DA}"/>
          </ac:spMkLst>
        </pc:spChg>
        <pc:spChg chg="add del mod">
          <ac:chgData name="Marcello Miceli" userId="10b9c9e4ffcba08f" providerId="LiveId" clId="{D705F820-6411-4232-81AB-2ABB595B94AB}" dt="2021-10-22T13:05:41.331" v="574" actId="478"/>
          <ac:spMkLst>
            <pc:docMk/>
            <pc:sldMk cId="1058030924" sldId="286"/>
            <ac:spMk id="11" creationId="{CB390985-8479-4849-B4F7-2BC2D334D443}"/>
          </ac:spMkLst>
        </pc:spChg>
        <pc:spChg chg="add mod">
          <ac:chgData name="Marcello Miceli" userId="10b9c9e4ffcba08f" providerId="LiveId" clId="{D705F820-6411-4232-81AB-2ABB595B94AB}" dt="2021-10-22T13:18:22.660" v="601" actId="1076"/>
          <ac:spMkLst>
            <pc:docMk/>
            <pc:sldMk cId="1058030924" sldId="286"/>
            <ac:spMk id="13" creationId="{95D1630A-4C21-4443-9142-E2BC65F4C1F4}"/>
          </ac:spMkLst>
        </pc:spChg>
      </pc:sldChg>
    </pc:docChg>
  </pc:docChgLst>
  <pc:docChgLst>
    <pc:chgData name="Marco Cannariato" userId="3ecc07e1cf912cdb" providerId="LiveId" clId="{008524F6-1691-4317-B303-D4E651770ACF}"/>
    <pc:docChg chg="modSld">
      <pc:chgData name="Marco Cannariato" userId="3ecc07e1cf912cdb" providerId="LiveId" clId="{008524F6-1691-4317-B303-D4E651770ACF}" dt="2021-10-22T11:05:46.808" v="48" actId="20577"/>
      <pc:docMkLst>
        <pc:docMk/>
      </pc:docMkLst>
      <pc:sldChg chg="modSp mod">
        <pc:chgData name="Marco Cannariato" userId="3ecc07e1cf912cdb" providerId="LiveId" clId="{008524F6-1691-4317-B303-D4E651770ACF}" dt="2021-10-22T11:04:43.454" v="28" actId="20577"/>
        <pc:sldMkLst>
          <pc:docMk/>
          <pc:sldMk cId="284699298" sldId="272"/>
        </pc:sldMkLst>
        <pc:spChg chg="mod">
          <ac:chgData name="Marco Cannariato" userId="3ecc07e1cf912cdb" providerId="LiveId" clId="{008524F6-1691-4317-B303-D4E651770ACF}" dt="2021-10-22T11:04:43.454" v="28" actId="20577"/>
          <ac:spMkLst>
            <pc:docMk/>
            <pc:sldMk cId="284699298" sldId="272"/>
            <ac:spMk id="7" creationId="{97F21B8D-32A3-CB49-88E1-0FFA63850700}"/>
          </ac:spMkLst>
        </pc:spChg>
      </pc:sldChg>
      <pc:sldChg chg="modSp mod">
        <pc:chgData name="Marco Cannariato" userId="3ecc07e1cf912cdb" providerId="LiveId" clId="{008524F6-1691-4317-B303-D4E651770ACF}" dt="2021-10-21T19:58:39.726" v="1" actId="6549"/>
        <pc:sldMkLst>
          <pc:docMk/>
          <pc:sldMk cId="2467803616" sldId="280"/>
        </pc:sldMkLst>
        <pc:spChg chg="mod">
          <ac:chgData name="Marco Cannariato" userId="3ecc07e1cf912cdb" providerId="LiveId" clId="{008524F6-1691-4317-B303-D4E651770ACF}" dt="2021-10-21T19:58:39.726" v="1" actId="6549"/>
          <ac:spMkLst>
            <pc:docMk/>
            <pc:sldMk cId="2467803616" sldId="280"/>
            <ac:spMk id="8" creationId="{A343D7D9-2AB3-4669-9774-A9FD9A7C64B5}"/>
          </ac:spMkLst>
        </pc:spChg>
      </pc:sldChg>
      <pc:sldChg chg="modSp mod">
        <pc:chgData name="Marco Cannariato" userId="3ecc07e1cf912cdb" providerId="LiveId" clId="{008524F6-1691-4317-B303-D4E651770ACF}" dt="2021-10-22T11:05:46.808" v="48" actId="20577"/>
        <pc:sldMkLst>
          <pc:docMk/>
          <pc:sldMk cId="3715454173" sldId="282"/>
        </pc:sldMkLst>
        <pc:graphicFrameChg chg="modGraphic">
          <ac:chgData name="Marco Cannariato" userId="3ecc07e1cf912cdb" providerId="LiveId" clId="{008524F6-1691-4317-B303-D4E651770ACF}" dt="2021-10-22T11:05:46.808" v="48" actId="20577"/>
          <ac:graphicFrameMkLst>
            <pc:docMk/>
            <pc:sldMk cId="3715454173" sldId="282"/>
            <ac:graphicFrameMk id="15" creationId="{287B5173-F810-4935-B0C3-C9152CE3F25F}"/>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9D5C3-C880-B040-B07D-12A470AB773B}" type="datetimeFigureOut">
              <a:rPr lang="it-IT" smtClean="0"/>
              <a:t>22/10/2021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52649-9420-3C43-9C08-5AA60FEA0EF5}" type="slidenum">
              <a:rPr lang="it-IT" smtClean="0"/>
              <a:t>‹N›</a:t>
            </a:fld>
            <a:endParaRPr lang="it-IT"/>
          </a:p>
        </p:txBody>
      </p:sp>
    </p:spTree>
    <p:extLst>
      <p:ext uri="{BB962C8B-B14F-4D97-AF65-F5344CB8AC3E}">
        <p14:creationId xmlns:p14="http://schemas.microsoft.com/office/powerpoint/2010/main" val="2667614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C1499D-1775-9D45-9B72-CAA4A8B9EF6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it-IT"/>
              <a:t>Fare clic per modificare lo stile del titolo dello schema</a:t>
            </a:r>
            <a:endParaRPr lang="it-IT" dirty="0"/>
          </a:p>
        </p:txBody>
      </p:sp>
      <p:sp>
        <p:nvSpPr>
          <p:cNvPr id="3" name="Sottotitolo 2">
            <a:extLst>
              <a:ext uri="{FF2B5EF4-FFF2-40B4-BE49-F238E27FC236}">
                <a16:creationId xmlns:a16="http://schemas.microsoft.com/office/drawing/2014/main" id="{11FA0623-7C49-2147-8C5F-E250F362869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12" name="Segnaposto piè di pagina 4">
            <a:extLst>
              <a:ext uri="{FF2B5EF4-FFF2-40B4-BE49-F238E27FC236}">
                <a16:creationId xmlns:a16="http://schemas.microsoft.com/office/drawing/2014/main" id="{9F985E22-E215-904D-BB02-5547E224925A}"/>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err="1"/>
              <a:t>Biomechanical</a:t>
            </a:r>
            <a:r>
              <a:rPr lang="it-IT" dirty="0"/>
              <a:t> Design</a:t>
            </a:r>
          </a:p>
        </p:txBody>
      </p:sp>
      <p:sp>
        <p:nvSpPr>
          <p:cNvPr id="13" name="Segnaposto numero diapositiva 5">
            <a:extLst>
              <a:ext uri="{FF2B5EF4-FFF2-40B4-BE49-F238E27FC236}">
                <a16:creationId xmlns:a16="http://schemas.microsoft.com/office/drawing/2014/main" id="{8C6F0DA6-64DC-C74F-9D8A-8A1175F07EF8}"/>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14" name="Segnaposto data 3">
            <a:extLst>
              <a:ext uri="{FF2B5EF4-FFF2-40B4-BE49-F238E27FC236}">
                <a16:creationId xmlns:a16="http://schemas.microsoft.com/office/drawing/2014/main" id="{8E5F1BBE-C74D-7F47-B894-4D7492C1DD0D}"/>
              </a:ext>
            </a:extLst>
          </p:cNvPr>
          <p:cNvSpPr>
            <a:spLocks noGrp="1"/>
          </p:cNvSpPr>
          <p:nvPr>
            <p:ph type="dt" sz="half" idx="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3410077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395496-1D49-AB4C-A6B9-F8C08F8904A4}"/>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D8AEC2E-F5B7-0A40-92BD-B0902FB76342}"/>
              </a:ext>
            </a:extLst>
          </p:cNvPr>
          <p:cNvSpPr>
            <a:spLocks noGrp="1"/>
          </p:cNvSpPr>
          <p:nvPr>
            <p:ph type="body" orient="vert" idx="1"/>
          </p:nvPr>
        </p:nvSpPr>
        <p:spPr>
          <a:xfrm>
            <a:off x="838200" y="1825625"/>
            <a:ext cx="10515600" cy="4351338"/>
          </a:xfrm>
          <a:prstGeom prst="rect">
            <a:avLst/>
          </a:prstGeo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piè di pagina 4">
            <a:extLst>
              <a:ext uri="{FF2B5EF4-FFF2-40B4-BE49-F238E27FC236}">
                <a16:creationId xmlns:a16="http://schemas.microsoft.com/office/drawing/2014/main" id="{5BF74051-B761-CD41-8EFE-5333EED241DB}"/>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err="1"/>
              <a:t>Biomechanical</a:t>
            </a:r>
            <a:r>
              <a:rPr lang="it-IT" dirty="0"/>
              <a:t> Design</a:t>
            </a:r>
          </a:p>
        </p:txBody>
      </p:sp>
      <p:sp>
        <p:nvSpPr>
          <p:cNvPr id="8" name="Segnaposto numero diapositiva 5">
            <a:extLst>
              <a:ext uri="{FF2B5EF4-FFF2-40B4-BE49-F238E27FC236}">
                <a16:creationId xmlns:a16="http://schemas.microsoft.com/office/drawing/2014/main" id="{A76F0715-75D2-6341-B512-E3D21326D8D6}"/>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9" name="Segnaposto data 3">
            <a:extLst>
              <a:ext uri="{FF2B5EF4-FFF2-40B4-BE49-F238E27FC236}">
                <a16:creationId xmlns:a16="http://schemas.microsoft.com/office/drawing/2014/main" id="{DAAD039B-14A9-3643-917B-98B41D1633B1}"/>
              </a:ext>
            </a:extLst>
          </p:cNvPr>
          <p:cNvSpPr>
            <a:spLocks noGrp="1"/>
          </p:cNvSpPr>
          <p:nvPr>
            <p:ph type="dt" sz="half" idx="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383728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7CB3653-FDCF-6B4B-A193-133EFD26D6FB}"/>
              </a:ext>
            </a:extLst>
          </p:cNvPr>
          <p:cNvSpPr>
            <a:spLocks noGrp="1"/>
          </p:cNvSpPr>
          <p:nvPr>
            <p:ph type="title" orient="vert"/>
          </p:nvPr>
        </p:nvSpPr>
        <p:spPr>
          <a:xfrm>
            <a:off x="8724900" y="365125"/>
            <a:ext cx="2628900" cy="5811838"/>
          </a:xfrm>
          <a:prstGeom prst="rect">
            <a:avLst/>
          </a:prstGeo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30689BC-5B18-7144-9818-714AB03F7E16}"/>
              </a:ext>
            </a:extLst>
          </p:cNvPr>
          <p:cNvSpPr>
            <a:spLocks noGrp="1"/>
          </p:cNvSpPr>
          <p:nvPr>
            <p:ph type="body" orient="vert" idx="1"/>
          </p:nvPr>
        </p:nvSpPr>
        <p:spPr>
          <a:xfrm>
            <a:off x="838200" y="365125"/>
            <a:ext cx="7734300" cy="5811838"/>
          </a:xfrm>
          <a:prstGeom prst="rect">
            <a:avLst/>
          </a:prstGeo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piè di pagina 4">
            <a:extLst>
              <a:ext uri="{FF2B5EF4-FFF2-40B4-BE49-F238E27FC236}">
                <a16:creationId xmlns:a16="http://schemas.microsoft.com/office/drawing/2014/main" id="{D61C198E-8DFE-8D4C-A948-B40F6AB2133A}"/>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err="1"/>
              <a:t>Biomechanical</a:t>
            </a:r>
            <a:r>
              <a:rPr lang="it-IT" dirty="0"/>
              <a:t> Design</a:t>
            </a:r>
          </a:p>
        </p:txBody>
      </p:sp>
      <p:sp>
        <p:nvSpPr>
          <p:cNvPr id="8" name="Segnaposto numero diapositiva 5">
            <a:extLst>
              <a:ext uri="{FF2B5EF4-FFF2-40B4-BE49-F238E27FC236}">
                <a16:creationId xmlns:a16="http://schemas.microsoft.com/office/drawing/2014/main" id="{89226837-4E8E-8A40-A50A-34C7B77D2712}"/>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9" name="Segnaposto data 3">
            <a:extLst>
              <a:ext uri="{FF2B5EF4-FFF2-40B4-BE49-F238E27FC236}">
                <a16:creationId xmlns:a16="http://schemas.microsoft.com/office/drawing/2014/main" id="{9FB55699-6738-E644-BB4C-C1986748875C}"/>
              </a:ext>
            </a:extLst>
          </p:cNvPr>
          <p:cNvSpPr>
            <a:spLocks noGrp="1"/>
          </p:cNvSpPr>
          <p:nvPr>
            <p:ph type="dt" sz="half" idx="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65132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155683-6E1B-5148-B1F2-AD627057927F}"/>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F6D49DE-FB0C-FF4E-9E6C-0CCF40D66775}"/>
              </a:ext>
            </a:extLst>
          </p:cNvPr>
          <p:cNvSpPr>
            <a:spLocks noGrp="1"/>
          </p:cNvSpPr>
          <p:nvPr>
            <p:ph idx="1"/>
          </p:nvPr>
        </p:nvSpPr>
        <p:spPr>
          <a:xfrm>
            <a:off x="838200" y="1825625"/>
            <a:ext cx="10515600" cy="435133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piè di pagina 4">
            <a:extLst>
              <a:ext uri="{FF2B5EF4-FFF2-40B4-BE49-F238E27FC236}">
                <a16:creationId xmlns:a16="http://schemas.microsoft.com/office/drawing/2014/main" id="{660B2D6D-80F6-684C-8C94-BD9EDE60A00D}"/>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err="1"/>
              <a:t>Biomechanical</a:t>
            </a:r>
            <a:r>
              <a:rPr lang="it-IT" dirty="0"/>
              <a:t> Design</a:t>
            </a:r>
          </a:p>
        </p:txBody>
      </p:sp>
      <p:sp>
        <p:nvSpPr>
          <p:cNvPr id="8" name="Segnaposto numero diapositiva 5">
            <a:extLst>
              <a:ext uri="{FF2B5EF4-FFF2-40B4-BE49-F238E27FC236}">
                <a16:creationId xmlns:a16="http://schemas.microsoft.com/office/drawing/2014/main" id="{B0258C9B-3C89-5144-B366-10D8BB9FF2A3}"/>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9" name="Segnaposto data 3">
            <a:extLst>
              <a:ext uri="{FF2B5EF4-FFF2-40B4-BE49-F238E27FC236}">
                <a16:creationId xmlns:a16="http://schemas.microsoft.com/office/drawing/2014/main" id="{0F9C11F9-94DB-C647-8EA6-58AD5AA72706}"/>
              </a:ext>
            </a:extLst>
          </p:cNvPr>
          <p:cNvSpPr>
            <a:spLocks noGrp="1"/>
          </p:cNvSpPr>
          <p:nvPr>
            <p:ph type="dt" sz="half" idx="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113686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F13F6-52EF-B349-B753-330BC367D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D81A837-C755-094B-8B36-6996989E414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7" name="Segnaposto piè di pagina 4">
            <a:extLst>
              <a:ext uri="{FF2B5EF4-FFF2-40B4-BE49-F238E27FC236}">
                <a16:creationId xmlns:a16="http://schemas.microsoft.com/office/drawing/2014/main" id="{23B3090B-B5AA-D848-9046-822412F3841A}"/>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err="1"/>
              <a:t>Biomechanical</a:t>
            </a:r>
            <a:r>
              <a:rPr lang="it-IT" dirty="0"/>
              <a:t> Design</a:t>
            </a:r>
          </a:p>
        </p:txBody>
      </p:sp>
      <p:sp>
        <p:nvSpPr>
          <p:cNvPr id="8" name="Segnaposto numero diapositiva 5">
            <a:extLst>
              <a:ext uri="{FF2B5EF4-FFF2-40B4-BE49-F238E27FC236}">
                <a16:creationId xmlns:a16="http://schemas.microsoft.com/office/drawing/2014/main" id="{928E0421-BF6D-2143-9F41-81F55180F6C8}"/>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9" name="Segnaposto data 3">
            <a:extLst>
              <a:ext uri="{FF2B5EF4-FFF2-40B4-BE49-F238E27FC236}">
                <a16:creationId xmlns:a16="http://schemas.microsoft.com/office/drawing/2014/main" id="{4F838571-7170-4647-A7C4-C213008DAAE0}"/>
              </a:ext>
            </a:extLst>
          </p:cNvPr>
          <p:cNvSpPr>
            <a:spLocks noGrp="1"/>
          </p:cNvSpPr>
          <p:nvPr>
            <p:ph type="dt" sz="half" idx="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352649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672523-F794-E545-9708-B7BCED689665}"/>
              </a:ext>
            </a:extLst>
          </p:cNvPr>
          <p:cNvSpPr>
            <a:spLocks noGrp="1"/>
          </p:cNvSpPr>
          <p:nvPr>
            <p:ph type="title"/>
          </p:nvPr>
        </p:nvSpPr>
        <p:spPr>
          <a:xfrm>
            <a:off x="838200" y="365125"/>
            <a:ext cx="10515600" cy="1325563"/>
          </a:xfrm>
          <a:prstGeom prst="rect">
            <a:avLst/>
          </a:prstGeom>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37C4237-CEF1-8F4A-81CD-1D92CF3B0888}"/>
              </a:ext>
            </a:extLst>
          </p:cNvPr>
          <p:cNvSpPr>
            <a:spLocks noGrp="1"/>
          </p:cNvSpPr>
          <p:nvPr>
            <p:ph sz="half" idx="1"/>
          </p:nvPr>
        </p:nvSpPr>
        <p:spPr>
          <a:xfrm>
            <a:off x="838200" y="1825625"/>
            <a:ext cx="5181600" cy="435133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67DFCBF-9213-AC44-A913-97ED4E572EDA}"/>
              </a:ext>
            </a:extLst>
          </p:cNvPr>
          <p:cNvSpPr>
            <a:spLocks noGrp="1"/>
          </p:cNvSpPr>
          <p:nvPr>
            <p:ph sz="half" idx="2"/>
          </p:nvPr>
        </p:nvSpPr>
        <p:spPr>
          <a:xfrm>
            <a:off x="6172200" y="1825625"/>
            <a:ext cx="5181600" cy="435133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8" name="Segnaposto piè di pagina 4">
            <a:extLst>
              <a:ext uri="{FF2B5EF4-FFF2-40B4-BE49-F238E27FC236}">
                <a16:creationId xmlns:a16="http://schemas.microsoft.com/office/drawing/2014/main" id="{902FCF2D-BEA8-4447-9BCF-CBA16ED39103}"/>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err="1"/>
              <a:t>Biomechanical</a:t>
            </a:r>
            <a:r>
              <a:rPr lang="it-IT" dirty="0"/>
              <a:t> Design</a:t>
            </a:r>
          </a:p>
        </p:txBody>
      </p:sp>
      <p:sp>
        <p:nvSpPr>
          <p:cNvPr id="9" name="Segnaposto numero diapositiva 5">
            <a:extLst>
              <a:ext uri="{FF2B5EF4-FFF2-40B4-BE49-F238E27FC236}">
                <a16:creationId xmlns:a16="http://schemas.microsoft.com/office/drawing/2014/main" id="{4A791676-DB49-464F-ABCC-929FC5296C3A}"/>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10" name="Segnaposto data 3">
            <a:extLst>
              <a:ext uri="{FF2B5EF4-FFF2-40B4-BE49-F238E27FC236}">
                <a16:creationId xmlns:a16="http://schemas.microsoft.com/office/drawing/2014/main" id="{F827BACD-A8E2-D54B-89CF-338A19182940}"/>
              </a:ext>
            </a:extLst>
          </p:cNvPr>
          <p:cNvSpPr>
            <a:spLocks noGrp="1"/>
          </p:cNvSpPr>
          <p:nvPr>
            <p:ph type="dt" sz="half" idx="10"/>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93213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D1059C-0837-F848-98B7-7B73397044AE}"/>
              </a:ext>
            </a:extLst>
          </p:cNvPr>
          <p:cNvSpPr>
            <a:spLocks noGrp="1"/>
          </p:cNvSpPr>
          <p:nvPr>
            <p:ph type="title"/>
          </p:nvPr>
        </p:nvSpPr>
        <p:spPr>
          <a:xfrm>
            <a:off x="839788" y="365125"/>
            <a:ext cx="10515600" cy="1325563"/>
          </a:xfrm>
          <a:prstGeom prst="rect">
            <a:avLst/>
          </a:prstGeo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FE973B7-911A-0045-ABCD-EA4510F3E2B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5E8A674-D5C9-8340-9D93-5656EB1C2775}"/>
              </a:ext>
            </a:extLst>
          </p:cNvPr>
          <p:cNvSpPr>
            <a:spLocks noGrp="1"/>
          </p:cNvSpPr>
          <p:nvPr>
            <p:ph sz="half" idx="2"/>
          </p:nvPr>
        </p:nvSpPr>
        <p:spPr>
          <a:xfrm>
            <a:off x="839788" y="2505075"/>
            <a:ext cx="5157787" cy="368458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4F80261-D120-514F-85E8-665A7F887A9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9C75C8E-469F-854D-8E12-02C59620764C}"/>
              </a:ext>
            </a:extLst>
          </p:cNvPr>
          <p:cNvSpPr>
            <a:spLocks noGrp="1"/>
          </p:cNvSpPr>
          <p:nvPr>
            <p:ph sz="quarter" idx="4"/>
          </p:nvPr>
        </p:nvSpPr>
        <p:spPr>
          <a:xfrm>
            <a:off x="6172200" y="2505075"/>
            <a:ext cx="5183188" cy="3684588"/>
          </a:xfrm>
          <a:prstGeom prst="rect">
            <a:avLst/>
          </a:prstGeo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 name="Segnaposto piè di pagina 4">
            <a:extLst>
              <a:ext uri="{FF2B5EF4-FFF2-40B4-BE49-F238E27FC236}">
                <a16:creationId xmlns:a16="http://schemas.microsoft.com/office/drawing/2014/main" id="{58B4A025-32BB-A841-9382-3A5358D7ECF9}"/>
              </a:ext>
            </a:extLst>
          </p:cNvPr>
          <p:cNvSpPr>
            <a:spLocks noGrp="1"/>
          </p:cNvSpPr>
          <p:nvPr>
            <p:ph type="ftr" sz="quarter" idx="10"/>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a:t>Biomeccanica </a:t>
            </a:r>
            <a:r>
              <a:rPr lang="it-IT" dirty="0" err="1"/>
              <a:t>Multiscala</a:t>
            </a:r>
            <a:endParaRPr lang="it-IT" dirty="0"/>
          </a:p>
        </p:txBody>
      </p:sp>
      <p:sp>
        <p:nvSpPr>
          <p:cNvPr id="11" name="Segnaposto numero diapositiva 5">
            <a:extLst>
              <a:ext uri="{FF2B5EF4-FFF2-40B4-BE49-F238E27FC236}">
                <a16:creationId xmlns:a16="http://schemas.microsoft.com/office/drawing/2014/main" id="{8573316D-412F-6E4C-88A0-7C5A3D01FA90}"/>
              </a:ext>
            </a:extLst>
          </p:cNvPr>
          <p:cNvSpPr>
            <a:spLocks noGrp="1"/>
          </p:cNvSpPr>
          <p:nvPr>
            <p:ph type="sldNum" sz="quarter" idx="11"/>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12" name="Segnaposto data 3">
            <a:extLst>
              <a:ext uri="{FF2B5EF4-FFF2-40B4-BE49-F238E27FC236}">
                <a16:creationId xmlns:a16="http://schemas.microsoft.com/office/drawing/2014/main" id="{34E45277-2EF4-8341-91EF-3F33E80A11A9}"/>
              </a:ext>
            </a:extLst>
          </p:cNvPr>
          <p:cNvSpPr>
            <a:spLocks noGrp="1"/>
          </p:cNvSpPr>
          <p:nvPr>
            <p:ph type="dt" sz="half" idx="1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4005652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AC195C-A6A5-3340-BB6A-907F171608C9}"/>
              </a:ext>
            </a:extLst>
          </p:cNvPr>
          <p:cNvSpPr>
            <a:spLocks noGrp="1"/>
          </p:cNvSpPr>
          <p:nvPr>
            <p:ph type="title"/>
          </p:nvPr>
        </p:nvSpPr>
        <p:spPr>
          <a:xfrm>
            <a:off x="2871108" y="319769"/>
            <a:ext cx="9160327" cy="610960"/>
          </a:xfrm>
          <a:prstGeom prst="rect">
            <a:avLst/>
          </a:prstGeom>
        </p:spPr>
        <p:txBody>
          <a:bodyPr/>
          <a:lstStyle>
            <a:lvl1pPr algn="r">
              <a:defRPr sz="3600" b="1">
                <a:solidFill>
                  <a:srgbClr val="222D5A"/>
                </a:solidFill>
                <a:latin typeface="+mn-lt"/>
              </a:defRPr>
            </a:lvl1pPr>
          </a:lstStyle>
          <a:p>
            <a:r>
              <a:rPr lang="it-IT"/>
              <a:t>Fare clic per modificare lo stile del titolo dello schema</a:t>
            </a:r>
          </a:p>
        </p:txBody>
      </p:sp>
      <p:sp>
        <p:nvSpPr>
          <p:cNvPr id="6" name="Segnaposto piè di pagina 4">
            <a:extLst>
              <a:ext uri="{FF2B5EF4-FFF2-40B4-BE49-F238E27FC236}">
                <a16:creationId xmlns:a16="http://schemas.microsoft.com/office/drawing/2014/main" id="{AF1D4B74-FE11-FE48-96A9-990B3C4D8BDA}"/>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a:t>Biomeccanica </a:t>
            </a:r>
            <a:r>
              <a:rPr lang="it-IT" dirty="0" err="1"/>
              <a:t>Multiscala</a:t>
            </a:r>
            <a:endParaRPr lang="it-IT" dirty="0"/>
          </a:p>
        </p:txBody>
      </p:sp>
      <p:sp>
        <p:nvSpPr>
          <p:cNvPr id="7" name="Segnaposto numero diapositiva 5">
            <a:extLst>
              <a:ext uri="{FF2B5EF4-FFF2-40B4-BE49-F238E27FC236}">
                <a16:creationId xmlns:a16="http://schemas.microsoft.com/office/drawing/2014/main" id="{8E6868D0-7C42-5B4B-B121-189838D911B1}"/>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8" name="Segnaposto data 3">
            <a:extLst>
              <a:ext uri="{FF2B5EF4-FFF2-40B4-BE49-F238E27FC236}">
                <a16:creationId xmlns:a16="http://schemas.microsoft.com/office/drawing/2014/main" id="{776E6B54-46DD-344E-B240-225CEDDEC85A}"/>
              </a:ext>
            </a:extLst>
          </p:cNvPr>
          <p:cNvSpPr>
            <a:spLocks noGrp="1"/>
          </p:cNvSpPr>
          <p:nvPr>
            <p:ph type="dt" sz="half" idx="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271960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1A20BEE6-171D-7D4A-A74E-CC6D10FE4E85}"/>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a:t>Biomeccanica </a:t>
            </a:r>
            <a:r>
              <a:rPr lang="it-IT" dirty="0" err="1"/>
              <a:t>Multiscala</a:t>
            </a:r>
            <a:endParaRPr lang="it-IT" dirty="0"/>
          </a:p>
        </p:txBody>
      </p:sp>
      <p:sp>
        <p:nvSpPr>
          <p:cNvPr id="6" name="Segnaposto numero diapositiva 5">
            <a:extLst>
              <a:ext uri="{FF2B5EF4-FFF2-40B4-BE49-F238E27FC236}">
                <a16:creationId xmlns:a16="http://schemas.microsoft.com/office/drawing/2014/main" id="{C9AD1FC2-13F9-404D-92B7-833111936C43}"/>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7" name="Segnaposto data 3">
            <a:extLst>
              <a:ext uri="{FF2B5EF4-FFF2-40B4-BE49-F238E27FC236}">
                <a16:creationId xmlns:a16="http://schemas.microsoft.com/office/drawing/2014/main" id="{016E8EF0-93D0-8C42-BB91-20A5FC795152}"/>
              </a:ext>
            </a:extLst>
          </p:cNvPr>
          <p:cNvSpPr>
            <a:spLocks noGrp="1"/>
          </p:cNvSpPr>
          <p:nvPr>
            <p:ph type="dt" sz="half" idx="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30712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C3BC92-01B9-1340-9A3D-37902CA8341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8ED55D8-13C0-1F4E-8185-79044D67079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600597B-EFBA-4C4F-83C6-F14AE477FCD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Segnaposto piè di pagina 4">
            <a:extLst>
              <a:ext uri="{FF2B5EF4-FFF2-40B4-BE49-F238E27FC236}">
                <a16:creationId xmlns:a16="http://schemas.microsoft.com/office/drawing/2014/main" id="{7297ED02-26A7-F343-9345-33F2DD68F541}"/>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err="1"/>
              <a:t>Biomechanical</a:t>
            </a:r>
            <a:r>
              <a:rPr lang="it-IT" dirty="0"/>
              <a:t> Design</a:t>
            </a:r>
          </a:p>
        </p:txBody>
      </p:sp>
      <p:sp>
        <p:nvSpPr>
          <p:cNvPr id="9" name="Segnaposto numero diapositiva 5">
            <a:extLst>
              <a:ext uri="{FF2B5EF4-FFF2-40B4-BE49-F238E27FC236}">
                <a16:creationId xmlns:a16="http://schemas.microsoft.com/office/drawing/2014/main" id="{17526EC5-6C81-F94A-B2EA-F47FEC827D11}"/>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10" name="Segnaposto data 3">
            <a:extLst>
              <a:ext uri="{FF2B5EF4-FFF2-40B4-BE49-F238E27FC236}">
                <a16:creationId xmlns:a16="http://schemas.microsoft.com/office/drawing/2014/main" id="{6C9D31EC-B17D-CE42-980E-7D0E0A9EC154}"/>
              </a:ext>
            </a:extLst>
          </p:cNvPr>
          <p:cNvSpPr>
            <a:spLocks noGrp="1"/>
          </p:cNvSpPr>
          <p:nvPr>
            <p:ph type="dt" sz="half" idx="10"/>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197479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CA3938-A89C-A54D-B566-E1DCA06B1D2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238411E-A380-7249-8539-BD4CE170195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p>
        </p:txBody>
      </p:sp>
      <p:sp>
        <p:nvSpPr>
          <p:cNvPr id="4" name="Segnaposto testo 3">
            <a:extLst>
              <a:ext uri="{FF2B5EF4-FFF2-40B4-BE49-F238E27FC236}">
                <a16:creationId xmlns:a16="http://schemas.microsoft.com/office/drawing/2014/main" id="{9B0297A9-59FC-F049-A535-42EB5EE6003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Segnaposto piè di pagina 4">
            <a:extLst>
              <a:ext uri="{FF2B5EF4-FFF2-40B4-BE49-F238E27FC236}">
                <a16:creationId xmlns:a16="http://schemas.microsoft.com/office/drawing/2014/main" id="{B54FE80A-D882-8944-8570-783644027CCA}"/>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err="1"/>
              <a:t>Biomechanical</a:t>
            </a:r>
            <a:r>
              <a:rPr lang="it-IT" dirty="0"/>
              <a:t> Design</a:t>
            </a:r>
          </a:p>
        </p:txBody>
      </p:sp>
      <p:sp>
        <p:nvSpPr>
          <p:cNvPr id="9" name="Segnaposto numero diapositiva 5">
            <a:extLst>
              <a:ext uri="{FF2B5EF4-FFF2-40B4-BE49-F238E27FC236}">
                <a16:creationId xmlns:a16="http://schemas.microsoft.com/office/drawing/2014/main" id="{113E1B42-90B6-824D-9F1D-068754FFD707}"/>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10" name="Segnaposto data 3">
            <a:extLst>
              <a:ext uri="{FF2B5EF4-FFF2-40B4-BE49-F238E27FC236}">
                <a16:creationId xmlns:a16="http://schemas.microsoft.com/office/drawing/2014/main" id="{DA4CC761-935A-EA4D-A662-5CC098395867}"/>
              </a:ext>
            </a:extLst>
          </p:cNvPr>
          <p:cNvSpPr>
            <a:spLocks noGrp="1"/>
          </p:cNvSpPr>
          <p:nvPr>
            <p:ph type="dt" sz="half" idx="10"/>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2972595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3CA41B3E-3867-044C-B91F-B17E34B867F4}"/>
              </a:ext>
            </a:extLst>
          </p:cNvPr>
          <p:cNvSpPr/>
          <p:nvPr userDrawn="1"/>
        </p:nvSpPr>
        <p:spPr>
          <a:xfrm>
            <a:off x="0" y="6492875"/>
            <a:ext cx="12192000" cy="365125"/>
          </a:xfrm>
          <a:prstGeom prst="rect">
            <a:avLst/>
          </a:prstGeom>
          <a:solidFill>
            <a:srgbClr val="25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Elemento grafico 7">
            <a:extLst>
              <a:ext uri="{FF2B5EF4-FFF2-40B4-BE49-F238E27FC236}">
                <a16:creationId xmlns:a16="http://schemas.microsoft.com/office/drawing/2014/main" id="{4A7F1AE2-A007-154F-A7B8-32F817810A7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3285" y="208122"/>
            <a:ext cx="2112581" cy="600165"/>
          </a:xfrm>
          <a:prstGeom prst="rect">
            <a:avLst/>
          </a:prstGeom>
        </p:spPr>
      </p:pic>
      <p:sp>
        <p:nvSpPr>
          <p:cNvPr id="5" name="Segnaposto piè di pagina 4">
            <a:extLst>
              <a:ext uri="{FF2B5EF4-FFF2-40B4-BE49-F238E27FC236}">
                <a16:creationId xmlns:a16="http://schemas.microsoft.com/office/drawing/2014/main" id="{74F7533E-017B-F444-8DD9-0F3DA9D2B0FA}"/>
              </a:ext>
            </a:extLst>
          </p:cNvPr>
          <p:cNvSpPr>
            <a:spLocks noGrp="1"/>
          </p:cNvSpPr>
          <p:nvPr>
            <p:ph type="ftr" sz="quarter" idx="3"/>
          </p:nvPr>
        </p:nvSpPr>
        <p:spPr>
          <a:xfrm>
            <a:off x="4038600" y="6486978"/>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it-IT" dirty="0"/>
              <a:t>Biomeccanica </a:t>
            </a:r>
            <a:r>
              <a:rPr lang="it-IT" dirty="0" err="1"/>
              <a:t>Multiscala</a:t>
            </a:r>
            <a:endParaRPr lang="it-IT" dirty="0"/>
          </a:p>
        </p:txBody>
      </p:sp>
      <p:sp>
        <p:nvSpPr>
          <p:cNvPr id="6" name="Segnaposto numero diapositiva 5">
            <a:extLst>
              <a:ext uri="{FF2B5EF4-FFF2-40B4-BE49-F238E27FC236}">
                <a16:creationId xmlns:a16="http://schemas.microsoft.com/office/drawing/2014/main" id="{2CDB719F-1817-B642-80B1-65BEEA8A8F4E}"/>
              </a:ext>
            </a:extLst>
          </p:cNvPr>
          <p:cNvSpPr>
            <a:spLocks noGrp="1"/>
          </p:cNvSpPr>
          <p:nvPr>
            <p:ph type="sldNum" sz="quarter" idx="4"/>
          </p:nvPr>
        </p:nvSpPr>
        <p:spPr>
          <a:xfrm>
            <a:off x="9443353" y="6486978"/>
            <a:ext cx="2743200" cy="365125"/>
          </a:xfrm>
          <a:prstGeom prst="rect">
            <a:avLst/>
          </a:prstGeom>
        </p:spPr>
        <p:txBody>
          <a:bodyPr vert="horz" lIns="91440" tIns="45720" rIns="91440" bIns="45720" rtlCol="0" anchor="ctr"/>
          <a:lstStyle>
            <a:lvl1pPr algn="r">
              <a:defRPr sz="1200">
                <a:solidFill>
                  <a:schemeClr val="bg1"/>
                </a:solidFill>
              </a:defRPr>
            </a:lvl1pPr>
          </a:lstStyle>
          <a:p>
            <a:fld id="{6D142ECD-58CB-F846-908D-81B91067C9F4}" type="slidenum">
              <a:rPr lang="it-IT" smtClean="0"/>
              <a:pPr/>
              <a:t>‹N›</a:t>
            </a:fld>
            <a:endParaRPr lang="it-IT"/>
          </a:p>
        </p:txBody>
      </p:sp>
      <p:sp>
        <p:nvSpPr>
          <p:cNvPr id="4" name="Segnaposto data 3">
            <a:extLst>
              <a:ext uri="{FF2B5EF4-FFF2-40B4-BE49-F238E27FC236}">
                <a16:creationId xmlns:a16="http://schemas.microsoft.com/office/drawing/2014/main" id="{5468B177-0723-B944-AC54-3BF4098D6613}"/>
              </a:ext>
            </a:extLst>
          </p:cNvPr>
          <p:cNvSpPr>
            <a:spLocks noGrp="1"/>
          </p:cNvSpPr>
          <p:nvPr>
            <p:ph type="dt" sz="half" idx="2"/>
          </p:nvPr>
        </p:nvSpPr>
        <p:spPr>
          <a:xfrm>
            <a:off x="127908" y="6486978"/>
            <a:ext cx="2743200" cy="365125"/>
          </a:xfrm>
          <a:prstGeom prst="rect">
            <a:avLst/>
          </a:prstGeom>
        </p:spPr>
        <p:txBody>
          <a:bodyPr vert="horz" lIns="91440" tIns="45720" rIns="91440" bIns="45720" rtlCol="0" anchor="ctr"/>
          <a:lstStyle>
            <a:lvl1pPr algn="l">
              <a:defRPr sz="1200">
                <a:solidFill>
                  <a:schemeClr val="bg1"/>
                </a:solidFill>
              </a:defRPr>
            </a:lvl1pPr>
          </a:lstStyle>
          <a:p>
            <a:r>
              <a:rPr lang="it-IT"/>
              <a:t>A.Y. 2021/2022</a:t>
            </a:r>
            <a:endParaRPr lang="it-IT" dirty="0"/>
          </a:p>
        </p:txBody>
      </p:sp>
    </p:spTree>
    <p:extLst>
      <p:ext uri="{BB962C8B-B14F-4D97-AF65-F5344CB8AC3E}">
        <p14:creationId xmlns:p14="http://schemas.microsoft.com/office/powerpoint/2010/main" val="1165759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www.rcsb.org/" TargetMode="Externa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cupnet.net/pdb-format/"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Molecular Operating Environment (MOE) | MOEsaic | PSILO">
            <a:extLst>
              <a:ext uri="{FF2B5EF4-FFF2-40B4-BE49-F238E27FC236}">
                <a16:creationId xmlns:a16="http://schemas.microsoft.com/office/drawing/2014/main" id="{7F4140B0-A4BD-0D4C-9865-8FB2BACBFE99}"/>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1"/>
            <a:ext cx="12192000" cy="6875293"/>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CAA5232F-22A3-E14E-8A88-6F289E3975C5}"/>
              </a:ext>
            </a:extLst>
          </p:cNvPr>
          <p:cNvSpPr>
            <a:spLocks noGrp="1"/>
          </p:cNvSpPr>
          <p:nvPr>
            <p:ph type="ftr" sz="quarter" idx="3"/>
          </p:nvPr>
        </p:nvSpPr>
        <p:spPr/>
        <p:txBody>
          <a:bodyPr/>
          <a:lstStyle/>
          <a:p>
            <a:r>
              <a:rPr lang="it-IT"/>
              <a:t>Biomeccanica Multiscala</a:t>
            </a:r>
            <a:endParaRPr lang="it-IT" dirty="0"/>
          </a:p>
        </p:txBody>
      </p:sp>
      <p:sp>
        <p:nvSpPr>
          <p:cNvPr id="3" name="Segnaposto numero diapositiva 2">
            <a:extLst>
              <a:ext uri="{FF2B5EF4-FFF2-40B4-BE49-F238E27FC236}">
                <a16:creationId xmlns:a16="http://schemas.microsoft.com/office/drawing/2014/main" id="{5718175F-CD65-1940-90EB-2A4D03DE9BA4}"/>
              </a:ext>
            </a:extLst>
          </p:cNvPr>
          <p:cNvSpPr>
            <a:spLocks noGrp="1"/>
          </p:cNvSpPr>
          <p:nvPr>
            <p:ph type="sldNum" sz="quarter" idx="4"/>
          </p:nvPr>
        </p:nvSpPr>
        <p:spPr/>
        <p:txBody>
          <a:bodyPr/>
          <a:lstStyle/>
          <a:p>
            <a:fld id="{6D142ECD-58CB-F846-908D-81B91067C9F4}" type="slidenum">
              <a:rPr lang="it-IT" smtClean="0"/>
              <a:pPr/>
              <a:t>1</a:t>
            </a:fld>
            <a:endParaRPr lang="it-IT"/>
          </a:p>
        </p:txBody>
      </p:sp>
      <p:sp>
        <p:nvSpPr>
          <p:cNvPr id="4" name="Segnaposto data 3">
            <a:extLst>
              <a:ext uri="{FF2B5EF4-FFF2-40B4-BE49-F238E27FC236}">
                <a16:creationId xmlns:a16="http://schemas.microsoft.com/office/drawing/2014/main" id="{83F22B55-70DF-B947-9628-D542F039CF6A}"/>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ACAE3335-1FC3-2942-B461-0AD700C3CF7F}"/>
              </a:ext>
            </a:extLst>
          </p:cNvPr>
          <p:cNvSpPr txBox="1"/>
          <p:nvPr/>
        </p:nvSpPr>
        <p:spPr>
          <a:xfrm>
            <a:off x="381000" y="2273993"/>
            <a:ext cx="11429999" cy="1938992"/>
          </a:xfrm>
          <a:prstGeom prst="rect">
            <a:avLst/>
          </a:prstGeom>
          <a:noFill/>
        </p:spPr>
        <p:txBody>
          <a:bodyPr wrap="square" rtlCol="0">
            <a:spAutoFit/>
            <a:scene3d>
              <a:camera prst="orthographicFront"/>
              <a:lightRig rig="threePt" dir="t"/>
            </a:scene3d>
            <a:sp3d contourW="12700">
              <a:contourClr>
                <a:schemeClr val="bg1"/>
              </a:contourClr>
            </a:sp3d>
          </a:bodyPr>
          <a:lstStyle/>
          <a:p>
            <a:pPr algn="ctr"/>
            <a:r>
              <a:rPr lang="en-GB" sz="6000" b="1" spc="225" dirty="0">
                <a:solidFill>
                  <a:srgbClr val="222D5A"/>
                </a:solidFill>
                <a:cs typeface="Arial" panose="020B0604020202020204" pitchFamily="34" charset="0"/>
              </a:rPr>
              <a:t>Introduction to Linux – Recap and exercises</a:t>
            </a:r>
          </a:p>
        </p:txBody>
      </p:sp>
      <p:sp>
        <p:nvSpPr>
          <p:cNvPr id="7" name="CasellaDiTesto 6">
            <a:extLst>
              <a:ext uri="{FF2B5EF4-FFF2-40B4-BE49-F238E27FC236}">
                <a16:creationId xmlns:a16="http://schemas.microsoft.com/office/drawing/2014/main" id="{4BB524FE-ACFD-4841-89BF-97D9BC0DB42D}"/>
              </a:ext>
            </a:extLst>
          </p:cNvPr>
          <p:cNvSpPr txBox="1"/>
          <p:nvPr/>
        </p:nvSpPr>
        <p:spPr>
          <a:xfrm>
            <a:off x="8764331" y="429110"/>
            <a:ext cx="3246219" cy="707886"/>
          </a:xfrm>
          <a:prstGeom prst="rect">
            <a:avLst/>
          </a:prstGeom>
          <a:noFill/>
        </p:spPr>
        <p:txBody>
          <a:bodyPr wrap="square" rtlCol="0">
            <a:spAutoFit/>
            <a:scene3d>
              <a:camera prst="orthographicFront"/>
              <a:lightRig rig="threePt" dir="t"/>
            </a:scene3d>
            <a:sp3d contourW="12700">
              <a:contourClr>
                <a:schemeClr val="bg1"/>
              </a:contourClr>
            </a:sp3d>
          </a:bodyPr>
          <a:lstStyle/>
          <a:p>
            <a:pPr algn="ctr"/>
            <a:r>
              <a:rPr lang="en-GB" sz="2000" b="1" spc="225" dirty="0">
                <a:cs typeface="Arial" panose="020B0604020202020204" pitchFamily="34" charset="0"/>
              </a:rPr>
              <a:t>Eric A. Zizzi</a:t>
            </a:r>
          </a:p>
          <a:p>
            <a:pPr algn="ctr"/>
            <a:r>
              <a:rPr lang="en-GB" sz="2000" b="1" spc="225" dirty="0" err="1">
                <a:cs typeface="Arial" panose="020B0604020202020204" pitchFamily="34" charset="0"/>
              </a:rPr>
              <a:t>eric.zizzi@polito.it</a:t>
            </a:r>
            <a:endParaRPr lang="en-GB" sz="2000" b="1" spc="225" dirty="0">
              <a:cs typeface="Arial" panose="020B0604020202020204" pitchFamily="34" charset="0"/>
            </a:endParaRPr>
          </a:p>
        </p:txBody>
      </p:sp>
    </p:spTree>
    <p:extLst>
      <p:ext uri="{BB962C8B-B14F-4D97-AF65-F5344CB8AC3E}">
        <p14:creationId xmlns:p14="http://schemas.microsoft.com/office/powerpoint/2010/main" val="894226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1.1 (</a:t>
            </a:r>
            <a:r>
              <a:rPr lang="it-IT" dirty="0" err="1"/>
              <a:t>solution</a:t>
            </a:r>
            <a:r>
              <a:rPr lang="it-IT" dirty="0"/>
              <a:t>)</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10</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9A5CE1E4-0350-C045-9A8E-6F2F32F9A3F9}"/>
              </a:ext>
            </a:extLst>
          </p:cNvPr>
          <p:cNvSpPr txBox="1"/>
          <p:nvPr/>
        </p:nvSpPr>
        <p:spPr>
          <a:xfrm>
            <a:off x="784002" y="2474178"/>
            <a:ext cx="10623995" cy="1938992"/>
          </a:xfrm>
          <a:prstGeom prst="rect">
            <a:avLst/>
          </a:prstGeom>
          <a:solidFill>
            <a:schemeClr val="bg2"/>
          </a:solidFill>
          <a:ln>
            <a:noFill/>
          </a:ln>
        </p:spPr>
        <p:txBody>
          <a:bodyPr wrap="square" rtlCol="0">
            <a:spAutoFit/>
            <a:scene3d>
              <a:camera prst="orthographicFront"/>
              <a:lightRig rig="threePt" dir="t"/>
            </a:scene3d>
            <a:sp3d contourW="12700">
              <a:contourClr>
                <a:schemeClr val="bg1"/>
              </a:contourClr>
            </a:sp3d>
          </a:bodyPr>
          <a:lstStyle/>
          <a:p>
            <a:pPr algn="just"/>
            <a:r>
              <a:rPr lang="en-GB" sz="2400">
                <a:latin typeface="Courier" pitchFamily="2" charset="0"/>
                <a:cs typeface="Arial" panose="020B0604020202020204" pitchFamily="34" charset="0"/>
              </a:rPr>
              <a:t>$ </a:t>
            </a:r>
            <a:r>
              <a:rPr lang="en-GB" sz="2400" err="1">
                <a:latin typeface="Courier" pitchFamily="2" charset="0"/>
                <a:cs typeface="Arial" panose="020B0604020202020204" pitchFamily="34" charset="0"/>
              </a:rPr>
              <a:t>mkdir</a:t>
            </a:r>
            <a:r>
              <a:rPr lang="en-GB" sz="2400">
                <a:latin typeface="Courier" pitchFamily="2" charset="0"/>
                <a:cs typeface="Arial" panose="020B0604020202020204" pitchFamily="34" charset="0"/>
              </a:rPr>
              <a:t> /home/</a:t>
            </a:r>
            <a:r>
              <a:rPr lang="en-GB" sz="2400" err="1">
                <a:latin typeface="Courier" pitchFamily="2" charset="0"/>
                <a:cs typeface="Arial" panose="020B0604020202020204" pitchFamily="34" charset="0"/>
              </a:rPr>
              <a:t>studente</a:t>
            </a:r>
            <a:r>
              <a:rPr lang="en-GB" sz="2400">
                <a:latin typeface="Courier" pitchFamily="2" charset="0"/>
                <a:cs typeface="Arial" panose="020B0604020202020204" pitchFamily="34" charset="0"/>
              </a:rPr>
              <a:t>/ese01</a:t>
            </a:r>
          </a:p>
          <a:p>
            <a:pPr algn="just"/>
            <a:r>
              <a:rPr lang="en-GB" sz="2400">
                <a:latin typeface="Courier" pitchFamily="2" charset="0"/>
                <a:cs typeface="Arial" panose="020B0604020202020204" pitchFamily="34" charset="0"/>
              </a:rPr>
              <a:t>$ cd ~/ese01</a:t>
            </a:r>
          </a:p>
          <a:p>
            <a:pPr algn="just"/>
            <a:r>
              <a:rPr lang="en-GB" sz="2400">
                <a:latin typeface="Courier" pitchFamily="2" charset="0"/>
                <a:cs typeface="Arial" panose="020B0604020202020204" pitchFamily="34" charset="0"/>
              </a:rPr>
              <a:t>$ </a:t>
            </a:r>
            <a:r>
              <a:rPr lang="en-GB" sz="2400" err="1">
                <a:latin typeface="Courier" pitchFamily="2" charset="0"/>
                <a:cs typeface="Arial" panose="020B0604020202020204" pitchFamily="34" charset="0"/>
              </a:rPr>
              <a:t>pathx</a:t>
            </a:r>
            <a:r>
              <a:rPr lang="en-GB" sz="2400">
                <a:latin typeface="Courier" pitchFamily="2" charset="0"/>
                <a:cs typeface="Arial" panose="020B0604020202020204" pitchFamily="34" charset="0"/>
              </a:rPr>
              <a:t>=$(</a:t>
            </a:r>
            <a:r>
              <a:rPr lang="en-GB" sz="2400" err="1">
                <a:latin typeface="Courier" pitchFamily="2" charset="0"/>
                <a:cs typeface="Arial" panose="020B0604020202020204" pitchFamily="34" charset="0"/>
              </a:rPr>
              <a:t>pwd</a:t>
            </a:r>
            <a:r>
              <a:rPr lang="en-GB" sz="2400">
                <a:latin typeface="Courier" pitchFamily="2" charset="0"/>
                <a:cs typeface="Arial" panose="020B0604020202020204" pitchFamily="34" charset="0"/>
              </a:rPr>
              <a:t>)</a:t>
            </a:r>
          </a:p>
          <a:p>
            <a:pPr algn="just"/>
            <a:r>
              <a:rPr lang="en-GB" sz="2400">
                <a:latin typeface="Courier" pitchFamily="2" charset="0"/>
                <a:cs typeface="Arial" panose="020B0604020202020204" pitchFamily="34" charset="0"/>
              </a:rPr>
              <a:t>$ echo $</a:t>
            </a:r>
            <a:r>
              <a:rPr lang="en-GB" sz="2400" err="1">
                <a:latin typeface="Courier" pitchFamily="2" charset="0"/>
                <a:cs typeface="Arial" panose="020B0604020202020204" pitchFamily="34" charset="0"/>
              </a:rPr>
              <a:t>pathx</a:t>
            </a:r>
            <a:endParaRPr lang="en-GB" sz="2400">
              <a:latin typeface="Courier" pitchFamily="2" charset="0"/>
              <a:cs typeface="Arial" panose="020B0604020202020204" pitchFamily="34" charset="0"/>
            </a:endParaRPr>
          </a:p>
          <a:p>
            <a:pPr algn="just"/>
            <a:r>
              <a:rPr lang="en-GB" sz="2400">
                <a:latin typeface="Courier" pitchFamily="2" charset="0"/>
                <a:cs typeface="Arial" panose="020B0604020202020204" pitchFamily="34" charset="0"/>
              </a:rPr>
              <a:t> </a:t>
            </a:r>
          </a:p>
        </p:txBody>
      </p:sp>
    </p:spTree>
    <p:extLst>
      <p:ext uri="{BB962C8B-B14F-4D97-AF65-F5344CB8AC3E}">
        <p14:creationId xmlns:p14="http://schemas.microsoft.com/office/powerpoint/2010/main" val="2054256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1.2 (easy)</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11</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7" name="CasellaDiTesto 6">
            <a:extLst>
              <a:ext uri="{FF2B5EF4-FFF2-40B4-BE49-F238E27FC236}">
                <a16:creationId xmlns:a16="http://schemas.microsoft.com/office/drawing/2014/main" id="{E239BDF2-7AA7-9544-81F3-953477CB039B}"/>
              </a:ext>
            </a:extLst>
          </p:cNvPr>
          <p:cNvSpPr txBox="1"/>
          <p:nvPr/>
        </p:nvSpPr>
        <p:spPr>
          <a:xfrm>
            <a:off x="784002" y="2474178"/>
            <a:ext cx="10623995" cy="1200329"/>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sz="2400" dirty="0">
                <a:cs typeface="Arial" panose="020B0604020202020204" pitchFamily="34" charset="0"/>
              </a:rPr>
              <a:t>Create a file called file01.txt; write the </a:t>
            </a:r>
            <a:r>
              <a:rPr lang="en-GB" sz="2400" dirty="0" err="1">
                <a:cs typeface="Arial" panose="020B0604020202020204" pitchFamily="34" charset="0"/>
              </a:rPr>
              <a:t>pathx</a:t>
            </a:r>
            <a:r>
              <a:rPr lang="en-GB" sz="2400" dirty="0">
                <a:cs typeface="Arial" panose="020B0604020202020204" pitchFamily="34" charset="0"/>
              </a:rPr>
              <a:t> variable into it; finally, print the file to the terminal</a:t>
            </a:r>
          </a:p>
          <a:p>
            <a:pPr algn="just"/>
            <a:r>
              <a:rPr lang="en-GB" sz="2400" b="1" dirty="0">
                <a:cs typeface="Arial" panose="020B0604020202020204" pitchFamily="34" charset="0"/>
              </a:rPr>
              <a:t>Hints</a:t>
            </a:r>
            <a:r>
              <a:rPr lang="en-GB" sz="2400" dirty="0">
                <a:cs typeface="Arial" panose="020B0604020202020204" pitchFamily="34" charset="0"/>
              </a:rPr>
              <a:t>: echo, touch,… </a:t>
            </a:r>
          </a:p>
        </p:txBody>
      </p:sp>
    </p:spTree>
    <p:extLst>
      <p:ext uri="{BB962C8B-B14F-4D97-AF65-F5344CB8AC3E}">
        <p14:creationId xmlns:p14="http://schemas.microsoft.com/office/powerpoint/2010/main" val="2406288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1.2 (</a:t>
            </a:r>
            <a:r>
              <a:rPr lang="it-IT" dirty="0" err="1"/>
              <a:t>solution</a:t>
            </a:r>
            <a:r>
              <a:rPr lang="it-IT" dirty="0"/>
              <a:t>)</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12</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8" name="CasellaDiTesto 7">
            <a:extLst>
              <a:ext uri="{FF2B5EF4-FFF2-40B4-BE49-F238E27FC236}">
                <a16:creationId xmlns:a16="http://schemas.microsoft.com/office/drawing/2014/main" id="{C2E656A3-225C-8D49-A74F-00288DF349C4}"/>
              </a:ext>
            </a:extLst>
          </p:cNvPr>
          <p:cNvSpPr txBox="1"/>
          <p:nvPr/>
        </p:nvSpPr>
        <p:spPr>
          <a:xfrm>
            <a:off x="784002" y="2474178"/>
            <a:ext cx="10623995" cy="1938992"/>
          </a:xfrm>
          <a:prstGeom prst="rect">
            <a:avLst/>
          </a:prstGeom>
          <a:solidFill>
            <a:schemeClr val="bg2"/>
          </a:solidFill>
          <a:ln>
            <a:noFill/>
          </a:ln>
        </p:spPr>
        <p:txBody>
          <a:bodyPr wrap="square" rtlCol="0">
            <a:spAutoFit/>
            <a:scene3d>
              <a:camera prst="orthographicFront"/>
              <a:lightRig rig="threePt" dir="t"/>
            </a:scene3d>
            <a:sp3d contourW="12700">
              <a:contourClr>
                <a:schemeClr val="bg1"/>
              </a:contourClr>
            </a:sp3d>
          </a:bodyPr>
          <a:lstStyle/>
          <a:p>
            <a:pPr algn="just"/>
            <a:r>
              <a:rPr lang="en-GB" sz="2400" dirty="0">
                <a:latin typeface="Courier" pitchFamily="2" charset="0"/>
                <a:cs typeface="Arial" panose="020B0604020202020204" pitchFamily="34" charset="0"/>
              </a:rPr>
              <a:t>$ touch file01.txt</a:t>
            </a:r>
          </a:p>
          <a:p>
            <a:pPr algn="just"/>
            <a:r>
              <a:rPr lang="en-GB" sz="2400" dirty="0">
                <a:latin typeface="Courier" pitchFamily="2" charset="0"/>
                <a:cs typeface="Arial" panose="020B0604020202020204" pitchFamily="34" charset="0"/>
              </a:rPr>
              <a:t>$ echo $</a:t>
            </a:r>
            <a:r>
              <a:rPr lang="en-GB" sz="2400" dirty="0" err="1">
                <a:latin typeface="Courier" pitchFamily="2" charset="0"/>
                <a:cs typeface="Arial" panose="020B0604020202020204" pitchFamily="34" charset="0"/>
              </a:rPr>
              <a:t>pathx</a:t>
            </a:r>
            <a:r>
              <a:rPr lang="en-GB" sz="2400" dirty="0">
                <a:latin typeface="Courier" pitchFamily="2" charset="0"/>
                <a:cs typeface="Arial" panose="020B0604020202020204" pitchFamily="34" charset="0"/>
              </a:rPr>
              <a:t> &gt;&gt;file01.txt</a:t>
            </a:r>
          </a:p>
          <a:p>
            <a:pPr algn="just"/>
            <a:r>
              <a:rPr lang="en-GB" sz="2400" dirty="0">
                <a:latin typeface="Courier" pitchFamily="2" charset="0"/>
                <a:cs typeface="Arial" panose="020B0604020202020204" pitchFamily="34" charset="0"/>
              </a:rPr>
              <a:t>$ cat file01.txt</a:t>
            </a:r>
          </a:p>
          <a:p>
            <a:pPr algn="just"/>
            <a:r>
              <a:rPr lang="en-GB" sz="2400" dirty="0">
                <a:latin typeface="Courier" pitchFamily="2" charset="0"/>
                <a:cs typeface="Arial" panose="020B0604020202020204" pitchFamily="34" charset="0"/>
              </a:rPr>
              <a:t>  </a:t>
            </a:r>
          </a:p>
          <a:p>
            <a:pPr algn="just"/>
            <a:r>
              <a:rPr lang="en-GB" sz="2400" dirty="0">
                <a:latin typeface="Courier" pitchFamily="2" charset="0"/>
                <a:cs typeface="Arial" panose="020B0604020202020204" pitchFamily="34" charset="0"/>
              </a:rPr>
              <a:t> </a:t>
            </a:r>
          </a:p>
        </p:txBody>
      </p:sp>
      <p:sp>
        <p:nvSpPr>
          <p:cNvPr id="9" name="CasellaDiTesto 8">
            <a:extLst>
              <a:ext uri="{FF2B5EF4-FFF2-40B4-BE49-F238E27FC236}">
                <a16:creationId xmlns:a16="http://schemas.microsoft.com/office/drawing/2014/main" id="{BE448873-6974-7041-8A7D-2A88A92B7236}"/>
              </a:ext>
            </a:extLst>
          </p:cNvPr>
          <p:cNvSpPr txBox="1"/>
          <p:nvPr/>
        </p:nvSpPr>
        <p:spPr>
          <a:xfrm>
            <a:off x="729805" y="4498895"/>
            <a:ext cx="10623995" cy="461665"/>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sz="2400" dirty="0">
                <a:cs typeface="Arial" panose="020B0604020202020204" pitchFamily="34" charset="0"/>
              </a:rPr>
              <a:t>Question: are there other ways to solve the exercise? Let’s discuss!</a:t>
            </a:r>
          </a:p>
        </p:txBody>
      </p:sp>
    </p:spTree>
    <p:extLst>
      <p:ext uri="{BB962C8B-B14F-4D97-AF65-F5344CB8AC3E}">
        <p14:creationId xmlns:p14="http://schemas.microsoft.com/office/powerpoint/2010/main" val="173664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1.3 (easy)</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13</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10" name="CasellaDiTesto 9">
            <a:extLst>
              <a:ext uri="{FF2B5EF4-FFF2-40B4-BE49-F238E27FC236}">
                <a16:creationId xmlns:a16="http://schemas.microsoft.com/office/drawing/2014/main" id="{F88E920C-3D89-E145-B2E2-C5270A41A007}"/>
              </a:ext>
            </a:extLst>
          </p:cNvPr>
          <p:cNvSpPr txBox="1"/>
          <p:nvPr/>
        </p:nvSpPr>
        <p:spPr>
          <a:xfrm>
            <a:off x="784002" y="1702653"/>
            <a:ext cx="10623995" cy="2308324"/>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sz="2400" dirty="0">
                <a:cs typeface="Arial" panose="020B0604020202020204" pitchFamily="34" charset="0"/>
              </a:rPr>
              <a:t>Copy the 1yzb.pdb file into the ese01 folder you just created. Print all the 1yzb.pdb file to the terminal window. Now, clear the command window and print the first 50 lines of the 1yzb.pdb file; copy these first 50 lines into a file named first50.pdb. Check that this succeeded by counting the lines of first50.pdb.</a:t>
            </a:r>
          </a:p>
          <a:p>
            <a:pPr algn="just"/>
            <a:endParaRPr lang="en-GB" sz="2400" dirty="0">
              <a:cs typeface="Arial" panose="020B0604020202020204" pitchFamily="34" charset="0"/>
            </a:endParaRPr>
          </a:p>
          <a:p>
            <a:pPr algn="just"/>
            <a:r>
              <a:rPr lang="en-GB" sz="2400" b="1" dirty="0">
                <a:cs typeface="Arial" panose="020B0604020202020204" pitchFamily="34" charset="0"/>
              </a:rPr>
              <a:t>Hints</a:t>
            </a:r>
            <a:r>
              <a:rPr lang="en-GB" sz="2400" dirty="0">
                <a:cs typeface="Arial" panose="020B0604020202020204" pitchFamily="34" charset="0"/>
              </a:rPr>
              <a:t>: cp, clear, cat, head, </a:t>
            </a:r>
            <a:r>
              <a:rPr lang="en-GB" sz="2400" dirty="0" err="1">
                <a:cs typeface="Arial" panose="020B0604020202020204" pitchFamily="34" charset="0"/>
              </a:rPr>
              <a:t>wc</a:t>
            </a:r>
            <a:endParaRPr lang="en-GB" sz="2400" dirty="0">
              <a:cs typeface="Arial" panose="020B0604020202020204" pitchFamily="34" charset="0"/>
            </a:endParaRPr>
          </a:p>
        </p:txBody>
      </p:sp>
    </p:spTree>
    <p:extLst>
      <p:ext uri="{BB962C8B-B14F-4D97-AF65-F5344CB8AC3E}">
        <p14:creationId xmlns:p14="http://schemas.microsoft.com/office/powerpoint/2010/main" val="88810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1.3 (</a:t>
            </a:r>
            <a:r>
              <a:rPr lang="it-IT" dirty="0" err="1"/>
              <a:t>solution</a:t>
            </a:r>
            <a:r>
              <a:rPr lang="it-IT" dirty="0"/>
              <a:t>)</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14</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7" name="CasellaDiTesto 6">
            <a:extLst>
              <a:ext uri="{FF2B5EF4-FFF2-40B4-BE49-F238E27FC236}">
                <a16:creationId xmlns:a16="http://schemas.microsoft.com/office/drawing/2014/main" id="{7159481B-13D0-BF45-93C0-B5734947237C}"/>
              </a:ext>
            </a:extLst>
          </p:cNvPr>
          <p:cNvSpPr txBox="1"/>
          <p:nvPr/>
        </p:nvSpPr>
        <p:spPr>
          <a:xfrm>
            <a:off x="784002" y="1891543"/>
            <a:ext cx="10623995" cy="2677656"/>
          </a:xfrm>
          <a:prstGeom prst="rect">
            <a:avLst/>
          </a:prstGeom>
          <a:solidFill>
            <a:schemeClr val="bg2"/>
          </a:solidFill>
          <a:ln>
            <a:noFill/>
          </a:ln>
        </p:spPr>
        <p:txBody>
          <a:bodyPr wrap="square" rtlCol="0">
            <a:spAutoFit/>
            <a:scene3d>
              <a:camera prst="orthographicFront"/>
              <a:lightRig rig="threePt" dir="t"/>
            </a:scene3d>
            <a:sp3d contourW="12700">
              <a:contourClr>
                <a:schemeClr val="bg1"/>
              </a:contourClr>
            </a:sp3d>
          </a:bodyPr>
          <a:lstStyle/>
          <a:p>
            <a:pPr algn="just"/>
            <a:r>
              <a:rPr lang="en-GB" sz="2400" dirty="0">
                <a:latin typeface="Courier" pitchFamily="2" charset="0"/>
                <a:cs typeface="Arial" panose="020B0604020202020204" pitchFamily="34" charset="0"/>
              </a:rPr>
              <a:t>$ cd ~/ese01</a:t>
            </a:r>
          </a:p>
          <a:p>
            <a:pPr algn="just"/>
            <a:r>
              <a:rPr lang="en-GB" sz="2400" dirty="0">
                <a:latin typeface="Courier" pitchFamily="2" charset="0"/>
                <a:cs typeface="Arial" panose="020B0604020202020204" pitchFamily="34" charset="0"/>
              </a:rPr>
              <a:t>$ cp ~/Desktop/1yzb.pdb .</a:t>
            </a:r>
          </a:p>
          <a:p>
            <a:pPr algn="just"/>
            <a:r>
              <a:rPr lang="en-GB" sz="2400" dirty="0">
                <a:latin typeface="Courier" pitchFamily="2" charset="0"/>
                <a:cs typeface="Arial" panose="020B0604020202020204" pitchFamily="34" charset="0"/>
              </a:rPr>
              <a:t>$ cat 1yzb.pdb</a:t>
            </a:r>
          </a:p>
          <a:p>
            <a:pPr algn="just"/>
            <a:r>
              <a:rPr lang="en-GB" sz="2400" dirty="0">
                <a:latin typeface="Courier" pitchFamily="2" charset="0"/>
                <a:cs typeface="Arial" panose="020B0604020202020204" pitchFamily="34" charset="0"/>
              </a:rPr>
              <a:t>$ clear</a:t>
            </a:r>
          </a:p>
          <a:p>
            <a:pPr algn="just"/>
            <a:r>
              <a:rPr lang="en-GB" sz="2400" dirty="0">
                <a:latin typeface="Courier" pitchFamily="2" charset="0"/>
                <a:cs typeface="Arial" panose="020B0604020202020204" pitchFamily="34" charset="0"/>
              </a:rPr>
              <a:t>$ head -n 50 1yzb.pdb</a:t>
            </a:r>
          </a:p>
          <a:p>
            <a:pPr algn="just"/>
            <a:r>
              <a:rPr lang="en-GB" sz="2400" dirty="0">
                <a:latin typeface="Courier" pitchFamily="2" charset="0"/>
                <a:cs typeface="Arial" panose="020B0604020202020204" pitchFamily="34" charset="0"/>
              </a:rPr>
              <a:t>$ head -n 50 1yzb.pdb &gt;first50.pdb</a:t>
            </a:r>
          </a:p>
          <a:p>
            <a:pPr algn="just"/>
            <a:r>
              <a:rPr lang="en-GB" sz="2400" dirty="0">
                <a:latin typeface="Courier" pitchFamily="2" charset="0"/>
                <a:cs typeface="Arial" panose="020B0604020202020204" pitchFamily="34" charset="0"/>
              </a:rPr>
              <a:t>$ cat first50.pdb | </a:t>
            </a:r>
            <a:r>
              <a:rPr lang="en-GB" sz="2400" dirty="0" err="1">
                <a:latin typeface="Courier" pitchFamily="2" charset="0"/>
                <a:cs typeface="Arial" panose="020B0604020202020204" pitchFamily="34" charset="0"/>
              </a:rPr>
              <a:t>wc</a:t>
            </a:r>
            <a:r>
              <a:rPr lang="en-GB" sz="2400" dirty="0">
                <a:latin typeface="Courier" pitchFamily="2" charset="0"/>
                <a:cs typeface="Arial" panose="020B0604020202020204" pitchFamily="34" charset="0"/>
              </a:rPr>
              <a:t> -l </a:t>
            </a:r>
          </a:p>
        </p:txBody>
      </p:sp>
      <p:sp>
        <p:nvSpPr>
          <p:cNvPr id="8" name="CasellaDiTesto 7">
            <a:extLst>
              <a:ext uri="{FF2B5EF4-FFF2-40B4-BE49-F238E27FC236}">
                <a16:creationId xmlns:a16="http://schemas.microsoft.com/office/drawing/2014/main" id="{6F02DCF5-2FBE-9C41-B188-D88C814E0C27}"/>
              </a:ext>
            </a:extLst>
          </p:cNvPr>
          <p:cNvSpPr txBox="1"/>
          <p:nvPr/>
        </p:nvSpPr>
        <p:spPr>
          <a:xfrm>
            <a:off x="729805" y="5116410"/>
            <a:ext cx="10623995" cy="461665"/>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sz="2400" dirty="0">
                <a:cs typeface="Arial" panose="020B0604020202020204" pitchFamily="34" charset="0"/>
              </a:rPr>
              <a:t>Question: are there other ways to solve the exercise? Let’s discuss!</a:t>
            </a:r>
          </a:p>
        </p:txBody>
      </p:sp>
    </p:spTree>
    <p:extLst>
      <p:ext uri="{BB962C8B-B14F-4D97-AF65-F5344CB8AC3E}">
        <p14:creationId xmlns:p14="http://schemas.microsoft.com/office/powerpoint/2010/main" val="87791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2.1 (intermediate)</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15</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9" name="CasellaDiTesto 8">
            <a:extLst>
              <a:ext uri="{FF2B5EF4-FFF2-40B4-BE49-F238E27FC236}">
                <a16:creationId xmlns:a16="http://schemas.microsoft.com/office/drawing/2014/main" id="{EE806456-5648-1349-BD19-E31FD2DBE63C}"/>
              </a:ext>
            </a:extLst>
          </p:cNvPr>
          <p:cNvSpPr txBox="1"/>
          <p:nvPr/>
        </p:nvSpPr>
        <p:spPr>
          <a:xfrm>
            <a:off x="784002" y="1905506"/>
            <a:ext cx="10623995" cy="3046988"/>
          </a:xfrm>
          <a:prstGeom prst="rect">
            <a:avLst/>
          </a:prstGeom>
          <a:noFill/>
        </p:spPr>
        <p:txBody>
          <a:bodyPr wrap="square" rtlCol="0">
            <a:spAutoFit/>
            <a:scene3d>
              <a:camera prst="orthographicFront"/>
              <a:lightRig rig="threePt" dir="t"/>
            </a:scene3d>
            <a:sp3d contourW="12700">
              <a:contourClr>
                <a:schemeClr val="bg1"/>
              </a:contourClr>
            </a:sp3d>
          </a:bodyPr>
          <a:lstStyle/>
          <a:p>
            <a:pPr marL="342900" indent="-342900" algn="just">
              <a:buFont typeface="Arial" panose="020B0604020202020204" pitchFamily="34" charset="0"/>
              <a:buChar char="•"/>
            </a:pPr>
            <a:r>
              <a:rPr lang="en-GB" sz="2400" dirty="0">
                <a:cs typeface="Arial" panose="020B0604020202020204" pitchFamily="34" charset="0"/>
              </a:rPr>
              <a:t>Extract only the ATOM lines from 1yzb.pdb and save them to a file named </a:t>
            </a:r>
            <a:r>
              <a:rPr lang="en-GB" sz="2400" dirty="0" err="1">
                <a:cs typeface="Arial" panose="020B0604020202020204" pitchFamily="34" charset="0"/>
              </a:rPr>
              <a:t>atoms.pdb</a:t>
            </a:r>
            <a:r>
              <a:rPr lang="en-GB" sz="2400" dirty="0">
                <a:cs typeface="Arial" panose="020B0604020202020204" pitchFamily="34" charset="0"/>
              </a:rPr>
              <a:t>;</a:t>
            </a:r>
          </a:p>
          <a:p>
            <a:pPr marL="342900" indent="-342900" algn="just">
              <a:buFont typeface="Arial" panose="020B0604020202020204" pitchFamily="34" charset="0"/>
              <a:buChar char="•"/>
            </a:pPr>
            <a:r>
              <a:rPr lang="en-GB" sz="2400" dirty="0">
                <a:cs typeface="Arial" panose="020B0604020202020204" pitchFamily="34" charset="0"/>
              </a:rPr>
              <a:t>Extract only the first 10 ATOM lines of 1yzb.pdb, and only the last 10 ATOMS of 1yzb.pdb: save these into first10.pdb and last10.pdb files respectively;</a:t>
            </a:r>
          </a:p>
          <a:p>
            <a:pPr marL="342900" indent="-342900" algn="just">
              <a:buFont typeface="Arial" panose="020B0604020202020204" pitchFamily="34" charset="0"/>
              <a:buChar char="•"/>
            </a:pPr>
            <a:r>
              <a:rPr lang="en-GB" sz="2400" dirty="0">
                <a:cs typeface="Arial" panose="020B0604020202020204" pitchFamily="34" charset="0"/>
              </a:rPr>
              <a:t>Extract only ATOM lines from 10 to 20 from 1yzb.pdb file;</a:t>
            </a:r>
          </a:p>
          <a:p>
            <a:pPr marL="342900" indent="-342900" algn="just">
              <a:buFont typeface="Arial" panose="020B0604020202020204" pitchFamily="34" charset="0"/>
              <a:buChar char="•"/>
            </a:pPr>
            <a:endParaRPr lang="en-GB" sz="2400" dirty="0">
              <a:cs typeface="Arial" panose="020B0604020202020204" pitchFamily="34" charset="0"/>
            </a:endParaRPr>
          </a:p>
          <a:p>
            <a:pPr algn="just"/>
            <a:endParaRPr lang="en-GB" sz="2400" dirty="0">
              <a:cs typeface="Arial" panose="020B0604020202020204" pitchFamily="34" charset="0"/>
            </a:endParaRPr>
          </a:p>
          <a:p>
            <a:pPr algn="just"/>
            <a:r>
              <a:rPr lang="en-GB" sz="2400" b="1" dirty="0">
                <a:cs typeface="Arial" panose="020B0604020202020204" pitchFamily="34" charset="0"/>
              </a:rPr>
              <a:t>Hints</a:t>
            </a:r>
            <a:r>
              <a:rPr lang="en-GB" sz="2400" dirty="0">
                <a:cs typeface="Arial" panose="020B0604020202020204" pitchFamily="34" charset="0"/>
              </a:rPr>
              <a:t>: grep, head, tail</a:t>
            </a:r>
          </a:p>
        </p:txBody>
      </p:sp>
    </p:spTree>
    <p:extLst>
      <p:ext uri="{BB962C8B-B14F-4D97-AF65-F5344CB8AC3E}">
        <p14:creationId xmlns:p14="http://schemas.microsoft.com/office/powerpoint/2010/main" val="314571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2.1 (</a:t>
            </a:r>
            <a:r>
              <a:rPr lang="it-IT" dirty="0" err="1"/>
              <a:t>solution</a:t>
            </a:r>
            <a:r>
              <a:rPr lang="it-IT" dirty="0"/>
              <a:t>)</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16</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7" name="CasellaDiTesto 6">
            <a:extLst>
              <a:ext uri="{FF2B5EF4-FFF2-40B4-BE49-F238E27FC236}">
                <a16:creationId xmlns:a16="http://schemas.microsoft.com/office/drawing/2014/main" id="{97F21B8D-32A3-CB49-88E1-0FFA63850700}"/>
              </a:ext>
            </a:extLst>
          </p:cNvPr>
          <p:cNvSpPr txBox="1"/>
          <p:nvPr/>
        </p:nvSpPr>
        <p:spPr>
          <a:xfrm>
            <a:off x="784002" y="2045553"/>
            <a:ext cx="10623995" cy="1569660"/>
          </a:xfrm>
          <a:prstGeom prst="rect">
            <a:avLst/>
          </a:prstGeom>
          <a:solidFill>
            <a:schemeClr val="bg2"/>
          </a:solidFill>
          <a:ln>
            <a:noFill/>
          </a:ln>
        </p:spPr>
        <p:txBody>
          <a:bodyPr wrap="square" rtlCol="0">
            <a:spAutoFit/>
            <a:scene3d>
              <a:camera prst="orthographicFront"/>
              <a:lightRig rig="threePt" dir="t"/>
            </a:scene3d>
            <a:sp3d contourW="12700">
              <a:contourClr>
                <a:schemeClr val="bg1"/>
              </a:contourClr>
            </a:sp3d>
          </a:bodyPr>
          <a:lstStyle/>
          <a:p>
            <a:pPr algn="just"/>
            <a:r>
              <a:rPr lang="en-GB" sz="2400" dirty="0">
                <a:latin typeface="Courier" pitchFamily="2" charset="0"/>
                <a:cs typeface="Arial" panose="020B0604020202020204" pitchFamily="34" charset="0"/>
              </a:rPr>
              <a:t>$ cat 1yzb.pdb | grep ATOM &gt;</a:t>
            </a:r>
            <a:r>
              <a:rPr lang="en-GB" sz="2400" dirty="0" err="1">
                <a:latin typeface="Courier" pitchFamily="2" charset="0"/>
                <a:cs typeface="Arial" panose="020B0604020202020204" pitchFamily="34" charset="0"/>
              </a:rPr>
              <a:t>atoms.pdb</a:t>
            </a:r>
            <a:endParaRPr lang="en-GB" sz="2400" dirty="0">
              <a:latin typeface="Courier" pitchFamily="2" charset="0"/>
              <a:cs typeface="Arial" panose="020B0604020202020204" pitchFamily="34" charset="0"/>
            </a:endParaRPr>
          </a:p>
          <a:p>
            <a:pPr algn="just"/>
            <a:r>
              <a:rPr lang="en-GB" sz="2400" dirty="0">
                <a:latin typeface="Courier" pitchFamily="2" charset="0"/>
                <a:cs typeface="Arial" panose="020B0604020202020204" pitchFamily="34" charset="0"/>
              </a:rPr>
              <a:t>$ head -n 10 atoms.pdb &gt;first10.pdb</a:t>
            </a:r>
          </a:p>
          <a:p>
            <a:pPr algn="just"/>
            <a:r>
              <a:rPr lang="en-GB" sz="2400" dirty="0">
                <a:latin typeface="Courier" pitchFamily="2" charset="0"/>
                <a:cs typeface="Arial" panose="020B0604020202020204" pitchFamily="34" charset="0"/>
              </a:rPr>
              <a:t>$ tail -n 10 atoms.pdb &gt;last10.pdb</a:t>
            </a:r>
          </a:p>
          <a:p>
            <a:pPr algn="just"/>
            <a:r>
              <a:rPr lang="en-GB" sz="2400" dirty="0">
                <a:latin typeface="Courier" pitchFamily="2" charset="0"/>
                <a:cs typeface="Arial" panose="020B0604020202020204" pitchFamily="34" charset="0"/>
              </a:rPr>
              <a:t>$ tail -n +10 atoms.pdb | head -n 11 </a:t>
            </a:r>
          </a:p>
        </p:txBody>
      </p:sp>
      <p:sp>
        <p:nvSpPr>
          <p:cNvPr id="8" name="CasellaDiTesto 7">
            <a:extLst>
              <a:ext uri="{FF2B5EF4-FFF2-40B4-BE49-F238E27FC236}">
                <a16:creationId xmlns:a16="http://schemas.microsoft.com/office/drawing/2014/main" id="{1F034090-D28B-4642-9239-6987B503E36D}"/>
              </a:ext>
            </a:extLst>
          </p:cNvPr>
          <p:cNvSpPr txBox="1"/>
          <p:nvPr/>
        </p:nvSpPr>
        <p:spPr>
          <a:xfrm>
            <a:off x="729805" y="4498895"/>
            <a:ext cx="10623995" cy="461665"/>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sz="2400">
                <a:cs typeface="Arial" panose="020B0604020202020204" pitchFamily="34" charset="0"/>
              </a:rPr>
              <a:t>Question: are there other ways to solve the exercise? Let’s discuss!</a:t>
            </a:r>
          </a:p>
        </p:txBody>
      </p:sp>
    </p:spTree>
    <p:extLst>
      <p:ext uri="{BB962C8B-B14F-4D97-AF65-F5344CB8AC3E}">
        <p14:creationId xmlns:p14="http://schemas.microsoft.com/office/powerpoint/2010/main" val="284699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2.2 (intermediate)</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17</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9" name="CasellaDiTesto 8">
            <a:extLst>
              <a:ext uri="{FF2B5EF4-FFF2-40B4-BE49-F238E27FC236}">
                <a16:creationId xmlns:a16="http://schemas.microsoft.com/office/drawing/2014/main" id="{4DD2A596-8296-AD4C-BB43-19129270FBE3}"/>
              </a:ext>
            </a:extLst>
          </p:cNvPr>
          <p:cNvSpPr txBox="1"/>
          <p:nvPr/>
        </p:nvSpPr>
        <p:spPr>
          <a:xfrm>
            <a:off x="784002" y="1905506"/>
            <a:ext cx="10623995" cy="3046988"/>
          </a:xfrm>
          <a:prstGeom prst="rect">
            <a:avLst/>
          </a:prstGeom>
          <a:noFill/>
        </p:spPr>
        <p:txBody>
          <a:bodyPr wrap="square" rtlCol="0">
            <a:spAutoFit/>
            <a:scene3d>
              <a:camera prst="orthographicFront"/>
              <a:lightRig rig="threePt" dir="t"/>
            </a:scene3d>
            <a:sp3d contourW="12700">
              <a:contourClr>
                <a:schemeClr val="bg1"/>
              </a:contourClr>
            </a:sp3d>
          </a:bodyPr>
          <a:lstStyle/>
          <a:p>
            <a:pPr marL="342900" indent="-342900" algn="just">
              <a:buFont typeface="Arial" panose="020B0604020202020204" pitchFamily="34" charset="0"/>
              <a:buChar char="•"/>
            </a:pPr>
            <a:r>
              <a:rPr lang="en-GB" sz="2400" dirty="0">
                <a:cs typeface="Arial" panose="020B0604020202020204" pitchFamily="34" charset="0"/>
              </a:rPr>
              <a:t>Create a new file named </a:t>
            </a:r>
            <a:r>
              <a:rPr lang="en-GB" sz="2400" dirty="0" err="1">
                <a:cs typeface="Arial" panose="020B0604020202020204" pitchFamily="34" charset="0"/>
              </a:rPr>
              <a:t>extracted.pdb</a:t>
            </a:r>
            <a:r>
              <a:rPr lang="en-GB" sz="2400" dirty="0">
                <a:cs typeface="Arial" panose="020B0604020202020204" pitchFamily="34" charset="0"/>
              </a:rPr>
              <a:t> consisting of ATOMs 1-10, 100-110 and the last 10 ATOMS from 1yzb.pdb </a:t>
            </a:r>
          </a:p>
          <a:p>
            <a:pPr marL="342900" indent="-342900" algn="just">
              <a:buFont typeface="Arial" panose="020B0604020202020204" pitchFamily="34" charset="0"/>
              <a:buChar char="•"/>
            </a:pPr>
            <a:r>
              <a:rPr lang="en-GB" sz="2400" dirty="0">
                <a:cs typeface="Arial" panose="020B0604020202020204" pitchFamily="34" charset="0"/>
              </a:rPr>
              <a:t>Extract only ATOMS with x lower than 1.5, and save them into </a:t>
            </a:r>
            <a:r>
              <a:rPr lang="en-GB" sz="2400" dirty="0" err="1">
                <a:cs typeface="Arial" panose="020B0604020202020204" pitchFamily="34" charset="0"/>
              </a:rPr>
              <a:t>x_below.pdb</a:t>
            </a:r>
            <a:endParaRPr lang="en-GB" sz="2400" dirty="0">
              <a:cs typeface="Arial" panose="020B0604020202020204" pitchFamily="34" charset="0"/>
            </a:endParaRPr>
          </a:p>
          <a:p>
            <a:pPr marL="342900" indent="-342900" algn="just">
              <a:buFont typeface="Arial" panose="020B0604020202020204" pitchFamily="34" charset="0"/>
              <a:buChar char="•"/>
            </a:pPr>
            <a:r>
              <a:rPr lang="en-GB" sz="2400" dirty="0">
                <a:cs typeface="Arial" panose="020B0604020202020204" pitchFamily="34" charset="0"/>
              </a:rPr>
              <a:t>Extract only x y z coordinates and atom numbers from ATOMS in the 1yzb.pdb file; save this data to </a:t>
            </a:r>
            <a:r>
              <a:rPr lang="en-GB" sz="2400" dirty="0" err="1">
                <a:cs typeface="Arial" panose="020B0604020202020204" pitchFamily="34" charset="0"/>
              </a:rPr>
              <a:t>simple.pdb</a:t>
            </a:r>
            <a:endParaRPr lang="en-GB" sz="2400" dirty="0">
              <a:cs typeface="Arial" panose="020B0604020202020204" pitchFamily="34" charset="0"/>
            </a:endParaRPr>
          </a:p>
          <a:p>
            <a:pPr marL="342900" indent="-342900" algn="just">
              <a:buFont typeface="Arial" panose="020B0604020202020204" pitchFamily="34" charset="0"/>
              <a:buChar char="•"/>
            </a:pPr>
            <a:endParaRPr lang="en-GB" sz="2400" dirty="0">
              <a:cs typeface="Arial" panose="020B0604020202020204" pitchFamily="34" charset="0"/>
            </a:endParaRPr>
          </a:p>
          <a:p>
            <a:pPr algn="just"/>
            <a:endParaRPr lang="en-GB" sz="2400" dirty="0">
              <a:cs typeface="Arial" panose="020B0604020202020204" pitchFamily="34" charset="0"/>
            </a:endParaRPr>
          </a:p>
          <a:p>
            <a:pPr algn="just"/>
            <a:r>
              <a:rPr lang="en-GB" sz="2400" b="1" dirty="0">
                <a:cs typeface="Arial" panose="020B0604020202020204" pitchFamily="34" charset="0"/>
              </a:rPr>
              <a:t>Hints</a:t>
            </a:r>
            <a:r>
              <a:rPr lang="en-GB" sz="2400" dirty="0">
                <a:cs typeface="Arial" panose="020B0604020202020204" pitchFamily="34" charset="0"/>
              </a:rPr>
              <a:t>: cat, grep, head, tail, cut, awk</a:t>
            </a:r>
          </a:p>
        </p:txBody>
      </p:sp>
    </p:spTree>
    <p:extLst>
      <p:ext uri="{BB962C8B-B14F-4D97-AF65-F5344CB8AC3E}">
        <p14:creationId xmlns:p14="http://schemas.microsoft.com/office/powerpoint/2010/main" val="611118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2.2 (</a:t>
            </a:r>
            <a:r>
              <a:rPr lang="it-IT" dirty="0" err="1"/>
              <a:t>solution</a:t>
            </a:r>
            <a:r>
              <a:rPr lang="it-IT" dirty="0"/>
              <a:t>)</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18</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7" name="CasellaDiTesto 6">
            <a:extLst>
              <a:ext uri="{FF2B5EF4-FFF2-40B4-BE49-F238E27FC236}">
                <a16:creationId xmlns:a16="http://schemas.microsoft.com/office/drawing/2014/main" id="{8AB10A9A-B33B-AE48-AD22-64E1CA2FA7C3}"/>
              </a:ext>
            </a:extLst>
          </p:cNvPr>
          <p:cNvSpPr txBox="1"/>
          <p:nvPr/>
        </p:nvSpPr>
        <p:spPr>
          <a:xfrm>
            <a:off x="784002" y="1644760"/>
            <a:ext cx="10623995" cy="3046988"/>
          </a:xfrm>
          <a:prstGeom prst="rect">
            <a:avLst/>
          </a:prstGeom>
          <a:solidFill>
            <a:schemeClr val="bg2"/>
          </a:solidFill>
          <a:ln>
            <a:noFill/>
          </a:ln>
        </p:spPr>
        <p:txBody>
          <a:bodyPr wrap="square" rtlCol="0">
            <a:spAutoFit/>
            <a:scene3d>
              <a:camera prst="orthographicFront"/>
              <a:lightRig rig="threePt" dir="t"/>
            </a:scene3d>
            <a:sp3d contourW="12700">
              <a:contourClr>
                <a:schemeClr val="bg1"/>
              </a:contourClr>
            </a:sp3d>
          </a:bodyPr>
          <a:lstStyle/>
          <a:p>
            <a:pPr algn="just"/>
            <a:r>
              <a:rPr lang="en-GB" sz="2400" dirty="0">
                <a:latin typeface="Courier" pitchFamily="2" charset="0"/>
                <a:cs typeface="Arial" panose="020B0604020202020204" pitchFamily="34" charset="0"/>
              </a:rPr>
              <a:t>$ cat 1yzb.pdb | grep ATOM &gt;</a:t>
            </a:r>
            <a:r>
              <a:rPr lang="en-GB" sz="2400" dirty="0" err="1">
                <a:latin typeface="Courier" pitchFamily="2" charset="0"/>
                <a:cs typeface="Arial" panose="020B0604020202020204" pitchFamily="34" charset="0"/>
              </a:rPr>
              <a:t>atoms.pdb</a:t>
            </a:r>
            <a:endParaRPr lang="en-GB" sz="2400" dirty="0">
              <a:latin typeface="Courier" pitchFamily="2" charset="0"/>
              <a:cs typeface="Arial" panose="020B0604020202020204" pitchFamily="34" charset="0"/>
            </a:endParaRPr>
          </a:p>
          <a:p>
            <a:pPr algn="just"/>
            <a:r>
              <a:rPr lang="en-GB" sz="2400" dirty="0">
                <a:latin typeface="Courier" pitchFamily="2" charset="0"/>
                <a:cs typeface="Arial" panose="020B0604020202020204" pitchFamily="34" charset="0"/>
              </a:rPr>
              <a:t>$ head -n 10 </a:t>
            </a:r>
            <a:r>
              <a:rPr lang="en-GB" sz="2400" dirty="0" err="1">
                <a:latin typeface="Courier" pitchFamily="2" charset="0"/>
                <a:cs typeface="Arial" panose="020B0604020202020204" pitchFamily="34" charset="0"/>
              </a:rPr>
              <a:t>atoms.pdb</a:t>
            </a:r>
            <a:r>
              <a:rPr lang="en-GB" sz="2400" dirty="0">
                <a:latin typeface="Courier" pitchFamily="2" charset="0"/>
                <a:cs typeface="Arial" panose="020B0604020202020204" pitchFamily="34" charset="0"/>
              </a:rPr>
              <a:t> &gt;</a:t>
            </a:r>
            <a:r>
              <a:rPr lang="en-GB" sz="2400" dirty="0" err="1">
                <a:latin typeface="Courier" pitchFamily="2" charset="0"/>
                <a:cs typeface="Arial" panose="020B0604020202020204" pitchFamily="34" charset="0"/>
              </a:rPr>
              <a:t>extracted.pdb</a:t>
            </a:r>
            <a:endParaRPr lang="en-GB" sz="2400" dirty="0">
              <a:latin typeface="Courier" pitchFamily="2" charset="0"/>
              <a:cs typeface="Arial" panose="020B0604020202020204" pitchFamily="34" charset="0"/>
            </a:endParaRPr>
          </a:p>
          <a:p>
            <a:pPr algn="just"/>
            <a:r>
              <a:rPr lang="en-GB" sz="2400" dirty="0">
                <a:latin typeface="Courier" pitchFamily="2" charset="0"/>
                <a:cs typeface="Arial" panose="020B0604020202020204" pitchFamily="34" charset="0"/>
              </a:rPr>
              <a:t>$ tail -n +100 </a:t>
            </a:r>
            <a:r>
              <a:rPr lang="en-GB" sz="2400" dirty="0" err="1">
                <a:latin typeface="Courier" pitchFamily="2" charset="0"/>
                <a:cs typeface="Arial" panose="020B0604020202020204" pitchFamily="34" charset="0"/>
              </a:rPr>
              <a:t>atoms.pdb</a:t>
            </a:r>
            <a:r>
              <a:rPr lang="en-GB" sz="2400" dirty="0">
                <a:latin typeface="Courier" pitchFamily="2" charset="0"/>
                <a:cs typeface="Arial" panose="020B0604020202020204" pitchFamily="34" charset="0"/>
              </a:rPr>
              <a:t> | head -n 11 &gt;&gt;</a:t>
            </a:r>
            <a:r>
              <a:rPr lang="en-GB" sz="2400" dirty="0" err="1">
                <a:latin typeface="Courier" pitchFamily="2" charset="0"/>
                <a:cs typeface="Arial" panose="020B0604020202020204" pitchFamily="34" charset="0"/>
              </a:rPr>
              <a:t>extracted.pdb</a:t>
            </a:r>
            <a:endParaRPr lang="en-GB" sz="2400" dirty="0">
              <a:latin typeface="Courier" pitchFamily="2" charset="0"/>
              <a:cs typeface="Arial" panose="020B0604020202020204" pitchFamily="34" charset="0"/>
            </a:endParaRPr>
          </a:p>
          <a:p>
            <a:pPr algn="just"/>
            <a:r>
              <a:rPr lang="en-GB" sz="2400" dirty="0">
                <a:latin typeface="Courier" pitchFamily="2" charset="0"/>
                <a:cs typeface="Arial" panose="020B0604020202020204" pitchFamily="34" charset="0"/>
              </a:rPr>
              <a:t>$ tail -n 10 </a:t>
            </a:r>
            <a:r>
              <a:rPr lang="en-GB" sz="2400" dirty="0" err="1">
                <a:latin typeface="Courier" pitchFamily="2" charset="0"/>
                <a:cs typeface="Arial" panose="020B0604020202020204" pitchFamily="34" charset="0"/>
              </a:rPr>
              <a:t>atoms.pdb</a:t>
            </a:r>
            <a:r>
              <a:rPr lang="en-GB" sz="2400" dirty="0">
                <a:latin typeface="Courier" pitchFamily="2" charset="0"/>
                <a:cs typeface="Arial" panose="020B0604020202020204" pitchFamily="34" charset="0"/>
              </a:rPr>
              <a:t> &gt;&gt;</a:t>
            </a:r>
            <a:r>
              <a:rPr lang="en-GB" sz="2400" dirty="0" err="1">
                <a:latin typeface="Courier" pitchFamily="2" charset="0"/>
                <a:cs typeface="Arial" panose="020B0604020202020204" pitchFamily="34" charset="0"/>
              </a:rPr>
              <a:t>extracted.pdb</a:t>
            </a:r>
            <a:endParaRPr lang="en-GB" sz="2400" dirty="0">
              <a:latin typeface="Courier" pitchFamily="2" charset="0"/>
              <a:cs typeface="Arial" panose="020B0604020202020204" pitchFamily="34" charset="0"/>
            </a:endParaRPr>
          </a:p>
          <a:p>
            <a:pPr algn="just"/>
            <a:endParaRPr lang="en-GB" sz="2400" dirty="0">
              <a:latin typeface="Courier" pitchFamily="2" charset="0"/>
              <a:cs typeface="Arial" panose="020B0604020202020204" pitchFamily="34" charset="0"/>
            </a:endParaRPr>
          </a:p>
          <a:p>
            <a:pPr algn="just"/>
            <a:r>
              <a:rPr lang="en-GB" sz="2400" dirty="0">
                <a:latin typeface="Courier" pitchFamily="2" charset="0"/>
                <a:cs typeface="Arial" panose="020B0604020202020204" pitchFamily="34" charset="0"/>
              </a:rPr>
              <a:t>$ awk ’$7&lt;1.5 {print $0}’ </a:t>
            </a:r>
            <a:r>
              <a:rPr lang="en-GB" sz="2400" dirty="0" err="1">
                <a:latin typeface="Courier" pitchFamily="2" charset="0"/>
                <a:cs typeface="Arial" panose="020B0604020202020204" pitchFamily="34" charset="0"/>
              </a:rPr>
              <a:t>atoms.pdb</a:t>
            </a:r>
            <a:r>
              <a:rPr lang="en-GB" sz="2400" dirty="0">
                <a:latin typeface="Courier" pitchFamily="2" charset="0"/>
                <a:cs typeface="Arial" panose="020B0604020202020204" pitchFamily="34" charset="0"/>
              </a:rPr>
              <a:t> &gt;</a:t>
            </a:r>
            <a:r>
              <a:rPr lang="en-GB" sz="2400" dirty="0" err="1">
                <a:latin typeface="Courier" pitchFamily="2" charset="0"/>
                <a:cs typeface="Arial" panose="020B0604020202020204" pitchFamily="34" charset="0"/>
              </a:rPr>
              <a:t>x_below.pdb</a:t>
            </a:r>
            <a:endParaRPr lang="en-GB" sz="2400" dirty="0">
              <a:latin typeface="Courier" pitchFamily="2" charset="0"/>
              <a:cs typeface="Arial" panose="020B0604020202020204" pitchFamily="34" charset="0"/>
            </a:endParaRPr>
          </a:p>
          <a:p>
            <a:pPr algn="just"/>
            <a:endParaRPr lang="en-GB" sz="2400" dirty="0">
              <a:latin typeface="Courier" pitchFamily="2" charset="0"/>
              <a:cs typeface="Arial" panose="020B0604020202020204" pitchFamily="34" charset="0"/>
            </a:endParaRPr>
          </a:p>
          <a:p>
            <a:pPr algn="just"/>
            <a:r>
              <a:rPr lang="en-GB" sz="2400" dirty="0">
                <a:latin typeface="Courier" pitchFamily="2" charset="0"/>
                <a:cs typeface="Arial" panose="020B0604020202020204" pitchFamily="34" charset="0"/>
              </a:rPr>
              <a:t>$ awk ‘{print $2, $7, $8, $9}’ </a:t>
            </a:r>
            <a:r>
              <a:rPr lang="en-GB" sz="2400" dirty="0" err="1">
                <a:latin typeface="Courier" pitchFamily="2" charset="0"/>
                <a:cs typeface="Arial" panose="020B0604020202020204" pitchFamily="34" charset="0"/>
              </a:rPr>
              <a:t>atoms.pdb</a:t>
            </a:r>
            <a:r>
              <a:rPr lang="en-GB" sz="2400" dirty="0">
                <a:latin typeface="Courier" pitchFamily="2" charset="0"/>
                <a:cs typeface="Arial" panose="020B0604020202020204" pitchFamily="34" charset="0"/>
              </a:rPr>
              <a:t> &gt;</a:t>
            </a:r>
            <a:r>
              <a:rPr lang="en-GB" sz="2400" dirty="0" err="1">
                <a:latin typeface="Courier" pitchFamily="2" charset="0"/>
                <a:cs typeface="Arial" panose="020B0604020202020204" pitchFamily="34" charset="0"/>
              </a:rPr>
              <a:t>simple.pdb</a:t>
            </a:r>
            <a:endParaRPr lang="en-GB" sz="2400" dirty="0">
              <a:latin typeface="Courier" pitchFamily="2" charset="0"/>
              <a:cs typeface="Arial" panose="020B0604020202020204" pitchFamily="34" charset="0"/>
            </a:endParaRPr>
          </a:p>
        </p:txBody>
      </p:sp>
      <p:sp>
        <p:nvSpPr>
          <p:cNvPr id="8" name="CasellaDiTesto 7">
            <a:extLst>
              <a:ext uri="{FF2B5EF4-FFF2-40B4-BE49-F238E27FC236}">
                <a16:creationId xmlns:a16="http://schemas.microsoft.com/office/drawing/2014/main" id="{146B4D7E-B026-BA41-AFEE-CB5BA5A409E5}"/>
              </a:ext>
            </a:extLst>
          </p:cNvPr>
          <p:cNvSpPr txBox="1"/>
          <p:nvPr/>
        </p:nvSpPr>
        <p:spPr>
          <a:xfrm>
            <a:off x="729805" y="5041077"/>
            <a:ext cx="10623995" cy="461665"/>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sz="2400">
                <a:cs typeface="Arial" panose="020B0604020202020204" pitchFamily="34" charset="0"/>
              </a:rPr>
              <a:t>Question: are there other ways to solve the exercise? Let’s discuss!</a:t>
            </a:r>
          </a:p>
        </p:txBody>
      </p:sp>
    </p:spTree>
    <p:extLst>
      <p:ext uri="{BB962C8B-B14F-4D97-AF65-F5344CB8AC3E}">
        <p14:creationId xmlns:p14="http://schemas.microsoft.com/office/powerpoint/2010/main" val="407505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3.1 (</a:t>
            </a:r>
            <a:r>
              <a:rPr lang="it-IT" dirty="0" err="1"/>
              <a:t>advanced</a:t>
            </a:r>
            <a:r>
              <a:rPr lang="it-IT" dirty="0"/>
              <a:t>)</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19</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9" name="CasellaDiTesto 8">
            <a:extLst>
              <a:ext uri="{FF2B5EF4-FFF2-40B4-BE49-F238E27FC236}">
                <a16:creationId xmlns:a16="http://schemas.microsoft.com/office/drawing/2014/main" id="{38B5141A-A5F0-3E4A-9225-C9478D7BBA56}"/>
              </a:ext>
            </a:extLst>
          </p:cNvPr>
          <p:cNvSpPr txBox="1"/>
          <p:nvPr/>
        </p:nvSpPr>
        <p:spPr>
          <a:xfrm>
            <a:off x="784002" y="2090172"/>
            <a:ext cx="10623995" cy="2677656"/>
          </a:xfrm>
          <a:prstGeom prst="rect">
            <a:avLst/>
          </a:prstGeom>
          <a:noFill/>
        </p:spPr>
        <p:txBody>
          <a:bodyPr wrap="square" rtlCol="0">
            <a:spAutoFit/>
            <a:scene3d>
              <a:camera prst="orthographicFront"/>
              <a:lightRig rig="threePt" dir="t"/>
            </a:scene3d>
            <a:sp3d contourW="12700">
              <a:contourClr>
                <a:schemeClr val="bg1"/>
              </a:contourClr>
            </a:sp3d>
          </a:bodyPr>
          <a:lstStyle/>
          <a:p>
            <a:pPr marL="342900" indent="-342900" algn="just">
              <a:buFont typeface="Arial" panose="020B0604020202020204" pitchFamily="34" charset="0"/>
              <a:buChar char="•"/>
            </a:pPr>
            <a:r>
              <a:rPr lang="en-GB" sz="2400" dirty="0">
                <a:cs typeface="Arial" panose="020B0604020202020204" pitchFamily="34" charset="0"/>
              </a:rPr>
              <a:t>Count how many ALA residues are contained in 1yzb.pdb</a:t>
            </a:r>
          </a:p>
          <a:p>
            <a:pPr marL="342900" indent="-342900" algn="just">
              <a:buFont typeface="Arial" panose="020B0604020202020204" pitchFamily="34" charset="0"/>
              <a:buChar char="•"/>
            </a:pPr>
            <a:r>
              <a:rPr lang="en-GB" sz="2400" dirty="0">
                <a:cs typeface="Arial" panose="020B0604020202020204" pitchFamily="34" charset="0"/>
              </a:rPr>
              <a:t>Count how many trajectory steps are in 1yzb file (every step is separated by the word MODEL)</a:t>
            </a:r>
          </a:p>
          <a:p>
            <a:pPr marL="342900" indent="-342900" algn="just">
              <a:buFont typeface="Arial" panose="020B0604020202020204" pitchFamily="34" charset="0"/>
              <a:buChar char="•"/>
            </a:pPr>
            <a:r>
              <a:rPr lang="en-GB" sz="2400" dirty="0">
                <a:cs typeface="Arial" panose="020B0604020202020204" pitchFamily="34" charset="0"/>
              </a:rPr>
              <a:t>Write a file </a:t>
            </a:r>
            <a:r>
              <a:rPr lang="en-GB" sz="2400" dirty="0" err="1">
                <a:cs typeface="Arial" panose="020B0604020202020204" pitchFamily="34" charset="0"/>
              </a:rPr>
              <a:t>sequence.txt</a:t>
            </a:r>
            <a:r>
              <a:rPr lang="en-GB" sz="2400" dirty="0">
                <a:cs typeface="Arial" panose="020B0604020202020204" pitchFamily="34" charset="0"/>
              </a:rPr>
              <a:t> with a number sequence from 1 to 1000</a:t>
            </a:r>
          </a:p>
          <a:p>
            <a:pPr algn="just"/>
            <a:endParaRPr lang="en-GB" sz="2400" dirty="0">
              <a:cs typeface="Arial" panose="020B0604020202020204" pitchFamily="34" charset="0"/>
            </a:endParaRPr>
          </a:p>
          <a:p>
            <a:pPr algn="just"/>
            <a:endParaRPr lang="en-GB" sz="2400" dirty="0">
              <a:cs typeface="Arial" panose="020B0604020202020204" pitchFamily="34" charset="0"/>
            </a:endParaRPr>
          </a:p>
          <a:p>
            <a:pPr algn="just"/>
            <a:r>
              <a:rPr lang="en-GB" sz="2400" b="1" dirty="0">
                <a:cs typeface="Arial" panose="020B0604020202020204" pitchFamily="34" charset="0"/>
              </a:rPr>
              <a:t>Hints</a:t>
            </a:r>
            <a:r>
              <a:rPr lang="en-GB" sz="2400" dirty="0">
                <a:cs typeface="Arial" panose="020B0604020202020204" pitchFamily="34" charset="0"/>
              </a:rPr>
              <a:t>: cat, grep, </a:t>
            </a:r>
            <a:r>
              <a:rPr lang="en-GB" sz="2400" dirty="0" err="1">
                <a:cs typeface="Arial" panose="020B0604020202020204" pitchFamily="34" charset="0"/>
              </a:rPr>
              <a:t>wc</a:t>
            </a:r>
            <a:r>
              <a:rPr lang="en-GB" sz="2400" dirty="0">
                <a:cs typeface="Arial" panose="020B0604020202020204" pitchFamily="34" charset="0"/>
              </a:rPr>
              <a:t>, </a:t>
            </a:r>
            <a:r>
              <a:rPr lang="en-GB" sz="2400" dirty="0" err="1">
                <a:cs typeface="Arial" panose="020B0604020202020204" pitchFamily="34" charset="0"/>
              </a:rPr>
              <a:t>uniq</a:t>
            </a:r>
            <a:r>
              <a:rPr lang="en-GB" sz="2400" dirty="0">
                <a:cs typeface="Arial" panose="020B0604020202020204" pitchFamily="34" charset="0"/>
              </a:rPr>
              <a:t>, sort, </a:t>
            </a:r>
            <a:r>
              <a:rPr lang="en-GB" sz="2400" dirty="0" err="1">
                <a:cs typeface="Arial" panose="020B0604020202020204" pitchFamily="34" charset="0"/>
              </a:rPr>
              <a:t>seq</a:t>
            </a:r>
            <a:endParaRPr lang="en-GB" sz="2400" dirty="0">
              <a:cs typeface="Arial" panose="020B0604020202020204" pitchFamily="34" charset="0"/>
            </a:endParaRPr>
          </a:p>
        </p:txBody>
      </p:sp>
    </p:spTree>
    <p:extLst>
      <p:ext uri="{BB962C8B-B14F-4D97-AF65-F5344CB8AC3E}">
        <p14:creationId xmlns:p14="http://schemas.microsoft.com/office/powerpoint/2010/main" val="931486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BD7268-61AC-A04A-B42A-98CB9E3143EF}"/>
              </a:ext>
            </a:extLst>
          </p:cNvPr>
          <p:cNvSpPr>
            <a:spLocks noGrp="1"/>
          </p:cNvSpPr>
          <p:nvPr>
            <p:ph type="title"/>
          </p:nvPr>
        </p:nvSpPr>
        <p:spPr/>
        <p:txBody>
          <a:bodyPr/>
          <a:lstStyle/>
          <a:p>
            <a:r>
              <a:rPr lang="it-IT" dirty="0" err="1"/>
              <a:t>Outline</a:t>
            </a:r>
            <a:endParaRPr lang="it-IT" dirty="0"/>
          </a:p>
        </p:txBody>
      </p:sp>
      <p:sp>
        <p:nvSpPr>
          <p:cNvPr id="3" name="Segnaposto piè di pagina 2">
            <a:extLst>
              <a:ext uri="{FF2B5EF4-FFF2-40B4-BE49-F238E27FC236}">
                <a16:creationId xmlns:a16="http://schemas.microsoft.com/office/drawing/2014/main" id="{73D5036D-6362-B149-9180-B44712DE1E39}"/>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90711398-949F-C540-A49D-DA18E223F0A2}"/>
              </a:ext>
            </a:extLst>
          </p:cNvPr>
          <p:cNvSpPr>
            <a:spLocks noGrp="1"/>
          </p:cNvSpPr>
          <p:nvPr>
            <p:ph type="sldNum" sz="quarter" idx="4"/>
          </p:nvPr>
        </p:nvSpPr>
        <p:spPr/>
        <p:txBody>
          <a:bodyPr/>
          <a:lstStyle/>
          <a:p>
            <a:fld id="{6D142ECD-58CB-F846-908D-81B91067C9F4}" type="slidenum">
              <a:rPr lang="it-IT" smtClean="0"/>
              <a:pPr/>
              <a:t>2</a:t>
            </a:fld>
            <a:endParaRPr lang="it-IT"/>
          </a:p>
        </p:txBody>
      </p:sp>
      <p:sp>
        <p:nvSpPr>
          <p:cNvPr id="5" name="Segnaposto data 4">
            <a:extLst>
              <a:ext uri="{FF2B5EF4-FFF2-40B4-BE49-F238E27FC236}">
                <a16:creationId xmlns:a16="http://schemas.microsoft.com/office/drawing/2014/main" id="{CBEA57CB-9BB2-8049-911E-CDEEED1DEA4E}"/>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D0CC44DA-E9B2-2946-A0E8-DEC95A32A48C}"/>
              </a:ext>
            </a:extLst>
          </p:cNvPr>
          <p:cNvSpPr txBox="1"/>
          <p:nvPr/>
        </p:nvSpPr>
        <p:spPr>
          <a:xfrm>
            <a:off x="779231" y="1739083"/>
            <a:ext cx="6203493" cy="3939540"/>
          </a:xfrm>
          <a:prstGeom prst="rect">
            <a:avLst/>
          </a:prstGeom>
          <a:noFill/>
        </p:spPr>
        <p:txBody>
          <a:bodyPr wrap="none" rtlCol="0">
            <a:spAutoFit/>
            <a:scene3d>
              <a:camera prst="orthographicFront"/>
              <a:lightRig rig="threePt" dir="t"/>
            </a:scene3d>
            <a:sp3d contourW="12700">
              <a:contourClr>
                <a:schemeClr val="bg1"/>
              </a:contourClr>
            </a:sp3d>
          </a:bodyPr>
          <a:lstStyle/>
          <a:p>
            <a:pPr marL="457200" indent="-457200">
              <a:buFont typeface="+mj-lt"/>
              <a:buAutoNum type="arabicPeriod"/>
            </a:pPr>
            <a:r>
              <a:rPr lang="en-GB" sz="2400" b="1" dirty="0">
                <a:cs typeface="Arial" panose="020B0604020202020204" pitchFamily="34" charset="0"/>
              </a:rPr>
              <a:t>Quick Recap</a:t>
            </a:r>
          </a:p>
          <a:p>
            <a:pPr marL="914400" lvl="1" indent="-457200">
              <a:buFont typeface="Wingdings" panose="05000000000000000000" pitchFamily="2" charset="2"/>
              <a:buChar char="Ø"/>
            </a:pPr>
            <a:r>
              <a:rPr lang="en-GB" sz="2400" dirty="0">
                <a:cs typeface="Arial" panose="020B0604020202020204" pitchFamily="34" charset="0"/>
              </a:rPr>
              <a:t>The directory tree</a:t>
            </a:r>
          </a:p>
          <a:p>
            <a:pPr marL="914400" lvl="1" indent="-457200">
              <a:spcAft>
                <a:spcPts val="1200"/>
              </a:spcAft>
              <a:buFont typeface="Wingdings" panose="05000000000000000000" pitchFamily="2" charset="2"/>
              <a:buChar char="Ø"/>
            </a:pPr>
            <a:r>
              <a:rPr lang="en-GB" sz="2400" dirty="0">
                <a:cs typeface="Arial" panose="020B0604020202020204" pitchFamily="34" charset="0"/>
              </a:rPr>
              <a:t>Basic commands</a:t>
            </a:r>
            <a:endParaRPr lang="en-GB" sz="2400" b="1" dirty="0">
              <a:cs typeface="Arial" panose="020B0604020202020204" pitchFamily="34" charset="0"/>
            </a:endParaRPr>
          </a:p>
          <a:p>
            <a:pPr marL="457200" indent="-457200">
              <a:buFont typeface="+mj-lt"/>
              <a:buAutoNum type="arabicPeriod" startAt="2"/>
            </a:pPr>
            <a:r>
              <a:rPr lang="en-GB" sz="2400" b="1" dirty="0">
                <a:cs typeface="Arial" panose="020B0604020202020204" pitchFamily="34" charset="0"/>
              </a:rPr>
              <a:t>Manipulating files </a:t>
            </a:r>
          </a:p>
          <a:p>
            <a:pPr marL="914400" lvl="1" indent="-457200">
              <a:buFont typeface="Wingdings" panose="05000000000000000000" pitchFamily="2" charset="2"/>
              <a:buChar char="Ø"/>
            </a:pPr>
            <a:r>
              <a:rPr lang="en-GB" sz="2400" dirty="0">
                <a:cs typeface="Arial" panose="020B0604020202020204" pitchFamily="34" charset="0"/>
              </a:rPr>
              <a:t>Easy Exercises</a:t>
            </a:r>
          </a:p>
          <a:p>
            <a:pPr marL="914400" lvl="1" indent="-457200">
              <a:buFont typeface="Wingdings" panose="05000000000000000000" pitchFamily="2" charset="2"/>
              <a:buChar char="Ø"/>
            </a:pPr>
            <a:r>
              <a:rPr lang="en-GB" sz="2400" dirty="0">
                <a:cs typeface="Arial" panose="020B0604020202020204" pitchFamily="34" charset="0"/>
              </a:rPr>
              <a:t>Intermediate Exercises</a:t>
            </a:r>
          </a:p>
          <a:p>
            <a:pPr marL="914400" lvl="1" indent="-457200">
              <a:buFont typeface="Wingdings" panose="05000000000000000000" pitchFamily="2" charset="2"/>
              <a:buChar char="Ø"/>
            </a:pPr>
            <a:r>
              <a:rPr lang="en-GB" sz="2400" dirty="0">
                <a:cs typeface="Arial" panose="020B0604020202020204" pitchFamily="34" charset="0"/>
              </a:rPr>
              <a:t>Advanced Exercises</a:t>
            </a:r>
          </a:p>
          <a:p>
            <a:pPr marL="457200" indent="-457200">
              <a:buFont typeface="+mj-lt"/>
              <a:buAutoNum type="arabicPeriod" startAt="2"/>
            </a:pPr>
            <a:r>
              <a:rPr lang="en-GB" sz="2400" b="1" dirty="0">
                <a:cs typeface="Arial" panose="020B0604020202020204" pitchFamily="34" charset="0"/>
              </a:rPr>
              <a:t>Preview: VMD</a:t>
            </a:r>
          </a:p>
          <a:p>
            <a:pPr marL="914400" lvl="1" indent="-457200">
              <a:buFont typeface="Wingdings" panose="05000000000000000000" pitchFamily="2" charset="2"/>
              <a:buChar char="Ø"/>
            </a:pPr>
            <a:r>
              <a:rPr lang="en-GB" sz="2400" dirty="0">
                <a:cs typeface="Arial" panose="020B0604020202020204" pitchFamily="34" charset="0"/>
              </a:rPr>
              <a:t>Viewing a PDB file</a:t>
            </a:r>
          </a:p>
          <a:p>
            <a:pPr marL="914400" lvl="1" indent="-457200">
              <a:buFont typeface="Wingdings" panose="05000000000000000000" pitchFamily="2" charset="2"/>
              <a:buChar char="Ø"/>
            </a:pPr>
            <a:r>
              <a:rPr lang="en-GB" sz="2400" dirty="0">
                <a:cs typeface="Arial" panose="020B0604020202020204" pitchFamily="34" charset="0"/>
              </a:rPr>
              <a:t>Tweaking the visualization and rendering</a:t>
            </a:r>
          </a:p>
        </p:txBody>
      </p:sp>
    </p:spTree>
    <p:extLst>
      <p:ext uri="{BB962C8B-B14F-4D97-AF65-F5344CB8AC3E}">
        <p14:creationId xmlns:p14="http://schemas.microsoft.com/office/powerpoint/2010/main" val="3264360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0E6A33-AD65-D64F-A042-964EBD7B8E59}"/>
              </a:ext>
            </a:extLst>
          </p:cNvPr>
          <p:cNvSpPr>
            <a:spLocks noGrp="1"/>
          </p:cNvSpPr>
          <p:nvPr>
            <p:ph type="title"/>
          </p:nvPr>
        </p:nvSpPr>
        <p:spPr/>
        <p:txBody>
          <a:bodyPr/>
          <a:lstStyle/>
          <a:p>
            <a:r>
              <a:rPr lang="it-IT" dirty="0" err="1"/>
              <a:t>Exercise</a:t>
            </a:r>
            <a:r>
              <a:rPr lang="it-IT" dirty="0"/>
              <a:t> 3.1 (</a:t>
            </a:r>
            <a:r>
              <a:rPr lang="it-IT" dirty="0" err="1"/>
              <a:t>solution</a:t>
            </a:r>
            <a:r>
              <a:rPr lang="it-IT" dirty="0"/>
              <a:t>)</a:t>
            </a:r>
          </a:p>
        </p:txBody>
      </p:sp>
      <p:sp>
        <p:nvSpPr>
          <p:cNvPr id="3" name="Segnaposto piè di pagina 2">
            <a:extLst>
              <a:ext uri="{FF2B5EF4-FFF2-40B4-BE49-F238E27FC236}">
                <a16:creationId xmlns:a16="http://schemas.microsoft.com/office/drawing/2014/main" id="{A16B9D2D-44C5-BF4F-8F87-F21137F9570E}"/>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E43EE0DC-A9B4-B94D-B0E9-7289C55F6150}"/>
              </a:ext>
            </a:extLst>
          </p:cNvPr>
          <p:cNvSpPr>
            <a:spLocks noGrp="1"/>
          </p:cNvSpPr>
          <p:nvPr>
            <p:ph type="sldNum" sz="quarter" idx="4"/>
          </p:nvPr>
        </p:nvSpPr>
        <p:spPr/>
        <p:txBody>
          <a:bodyPr/>
          <a:lstStyle/>
          <a:p>
            <a:fld id="{6D142ECD-58CB-F846-908D-81B91067C9F4}" type="slidenum">
              <a:rPr lang="it-IT" smtClean="0"/>
              <a:pPr/>
              <a:t>20</a:t>
            </a:fld>
            <a:endParaRPr lang="it-IT"/>
          </a:p>
        </p:txBody>
      </p:sp>
      <p:sp>
        <p:nvSpPr>
          <p:cNvPr id="5" name="Segnaposto data 4">
            <a:extLst>
              <a:ext uri="{FF2B5EF4-FFF2-40B4-BE49-F238E27FC236}">
                <a16:creationId xmlns:a16="http://schemas.microsoft.com/office/drawing/2014/main" id="{B8F70CAC-695B-634E-BAFA-06AAE25E8556}"/>
              </a:ext>
            </a:extLst>
          </p:cNvPr>
          <p:cNvSpPr>
            <a:spLocks noGrp="1"/>
          </p:cNvSpPr>
          <p:nvPr>
            <p:ph type="dt" sz="half" idx="2"/>
          </p:nvPr>
        </p:nvSpPr>
        <p:spPr/>
        <p:txBody>
          <a:bodyPr/>
          <a:lstStyle/>
          <a:p>
            <a:r>
              <a:rPr lang="it-IT"/>
              <a:t>A.Y. 2021/2022</a:t>
            </a:r>
            <a:endParaRPr lang="it-IT" dirty="0"/>
          </a:p>
        </p:txBody>
      </p:sp>
      <p:sp>
        <p:nvSpPr>
          <p:cNvPr id="10" name="CasellaDiTesto 9">
            <a:extLst>
              <a:ext uri="{FF2B5EF4-FFF2-40B4-BE49-F238E27FC236}">
                <a16:creationId xmlns:a16="http://schemas.microsoft.com/office/drawing/2014/main" id="{D82B3BD9-7B84-6945-8370-AD14EACAC72F}"/>
              </a:ext>
            </a:extLst>
          </p:cNvPr>
          <p:cNvSpPr txBox="1"/>
          <p:nvPr/>
        </p:nvSpPr>
        <p:spPr>
          <a:xfrm>
            <a:off x="784002" y="2105855"/>
            <a:ext cx="10623995" cy="1200329"/>
          </a:xfrm>
          <a:prstGeom prst="rect">
            <a:avLst/>
          </a:prstGeom>
          <a:solidFill>
            <a:schemeClr val="bg2"/>
          </a:solidFill>
          <a:ln>
            <a:noFill/>
          </a:ln>
        </p:spPr>
        <p:txBody>
          <a:bodyPr wrap="square" rtlCol="0">
            <a:spAutoFit/>
            <a:scene3d>
              <a:camera prst="orthographicFront"/>
              <a:lightRig rig="threePt" dir="t"/>
            </a:scene3d>
            <a:sp3d contourW="12700">
              <a:contourClr>
                <a:schemeClr val="bg1"/>
              </a:contourClr>
            </a:sp3d>
          </a:bodyPr>
          <a:lstStyle/>
          <a:p>
            <a:pPr algn="just"/>
            <a:r>
              <a:rPr lang="en-GB" sz="2400" dirty="0">
                <a:latin typeface="Courier" pitchFamily="2" charset="0"/>
                <a:cs typeface="Arial" panose="020B0604020202020204" pitchFamily="34" charset="0"/>
              </a:rPr>
              <a:t>$ grep ALA </a:t>
            </a:r>
            <a:r>
              <a:rPr lang="en-GB" sz="2400" dirty="0" err="1">
                <a:latin typeface="Courier" pitchFamily="2" charset="0"/>
                <a:cs typeface="Arial" panose="020B0604020202020204" pitchFamily="34" charset="0"/>
              </a:rPr>
              <a:t>atoms.pdb</a:t>
            </a:r>
            <a:r>
              <a:rPr lang="en-GB" sz="2400" dirty="0">
                <a:latin typeface="Courier" pitchFamily="2" charset="0"/>
                <a:cs typeface="Arial" panose="020B0604020202020204" pitchFamily="34" charset="0"/>
              </a:rPr>
              <a:t>| grep CA | sort | </a:t>
            </a:r>
            <a:r>
              <a:rPr lang="en-GB" sz="2400" dirty="0" err="1">
                <a:latin typeface="Courier" pitchFamily="2" charset="0"/>
                <a:cs typeface="Arial" panose="020B0604020202020204" pitchFamily="34" charset="0"/>
              </a:rPr>
              <a:t>uniq</a:t>
            </a:r>
            <a:r>
              <a:rPr lang="en-GB" sz="2400" dirty="0">
                <a:latin typeface="Courier" pitchFamily="2" charset="0"/>
                <a:cs typeface="Arial" panose="020B0604020202020204" pitchFamily="34" charset="0"/>
              </a:rPr>
              <a:t> -w 20 | </a:t>
            </a:r>
            <a:r>
              <a:rPr lang="en-GB" sz="2400" dirty="0" err="1">
                <a:latin typeface="Courier" pitchFamily="2" charset="0"/>
                <a:cs typeface="Arial" panose="020B0604020202020204" pitchFamily="34" charset="0"/>
              </a:rPr>
              <a:t>wc</a:t>
            </a:r>
            <a:r>
              <a:rPr lang="en-GB" sz="2400" dirty="0">
                <a:latin typeface="Courier" pitchFamily="2" charset="0"/>
                <a:cs typeface="Arial" panose="020B0604020202020204" pitchFamily="34" charset="0"/>
              </a:rPr>
              <a:t> –l</a:t>
            </a:r>
          </a:p>
          <a:p>
            <a:pPr algn="just"/>
            <a:r>
              <a:rPr lang="en-GB" sz="2400" dirty="0">
                <a:latin typeface="Courier" pitchFamily="2" charset="0"/>
                <a:cs typeface="Arial" panose="020B0604020202020204" pitchFamily="34" charset="0"/>
              </a:rPr>
              <a:t>$ grep -v REMARK 1yzb.pdb | grep MODEL | </a:t>
            </a:r>
            <a:r>
              <a:rPr lang="en-GB" sz="2400" dirty="0" err="1">
                <a:latin typeface="Courier" pitchFamily="2" charset="0"/>
                <a:cs typeface="Arial" panose="020B0604020202020204" pitchFamily="34" charset="0"/>
              </a:rPr>
              <a:t>wc</a:t>
            </a:r>
            <a:r>
              <a:rPr lang="en-GB" sz="2400" dirty="0">
                <a:latin typeface="Courier" pitchFamily="2" charset="0"/>
                <a:cs typeface="Arial" panose="020B0604020202020204" pitchFamily="34" charset="0"/>
              </a:rPr>
              <a:t> –l</a:t>
            </a:r>
          </a:p>
          <a:p>
            <a:pPr algn="just"/>
            <a:r>
              <a:rPr lang="en-GB" sz="2400" dirty="0">
                <a:latin typeface="Courier" pitchFamily="2" charset="0"/>
                <a:cs typeface="Arial" panose="020B0604020202020204" pitchFamily="34" charset="0"/>
              </a:rPr>
              <a:t>$ </a:t>
            </a:r>
            <a:r>
              <a:rPr lang="en-GB" sz="2400" dirty="0" err="1">
                <a:latin typeface="Courier" pitchFamily="2" charset="0"/>
                <a:cs typeface="Arial" panose="020B0604020202020204" pitchFamily="34" charset="0"/>
              </a:rPr>
              <a:t>seq</a:t>
            </a:r>
            <a:r>
              <a:rPr lang="en-GB" sz="2400" dirty="0">
                <a:latin typeface="Courier" pitchFamily="2" charset="0"/>
                <a:cs typeface="Arial" panose="020B0604020202020204" pitchFamily="34" charset="0"/>
              </a:rPr>
              <a:t> 1 1000 &gt;</a:t>
            </a:r>
            <a:r>
              <a:rPr lang="en-GB" sz="2400" dirty="0" err="1">
                <a:latin typeface="Courier" pitchFamily="2" charset="0"/>
                <a:cs typeface="Arial" panose="020B0604020202020204" pitchFamily="34" charset="0"/>
              </a:rPr>
              <a:t>sequence.txt</a:t>
            </a:r>
            <a:endParaRPr lang="en-GB" sz="2400" dirty="0">
              <a:latin typeface="Courier" pitchFamily="2" charset="0"/>
              <a:cs typeface="Arial" panose="020B0604020202020204" pitchFamily="34" charset="0"/>
            </a:endParaRPr>
          </a:p>
        </p:txBody>
      </p:sp>
      <p:sp>
        <p:nvSpPr>
          <p:cNvPr id="11" name="CasellaDiTesto 10">
            <a:extLst>
              <a:ext uri="{FF2B5EF4-FFF2-40B4-BE49-F238E27FC236}">
                <a16:creationId xmlns:a16="http://schemas.microsoft.com/office/drawing/2014/main" id="{0E1A66F5-23B6-5746-B186-DC16BCDEB8B1}"/>
              </a:ext>
            </a:extLst>
          </p:cNvPr>
          <p:cNvSpPr txBox="1"/>
          <p:nvPr/>
        </p:nvSpPr>
        <p:spPr>
          <a:xfrm>
            <a:off x="729805" y="4111522"/>
            <a:ext cx="10623995" cy="1200329"/>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sz="2400">
                <a:cs typeface="Arial" panose="020B0604020202020204" pitchFamily="34" charset="0"/>
              </a:rPr>
              <a:t>Note the convoluted one-liner in the first step! Do you have any solution which is more elegant? Are there more ways to solve this problem?</a:t>
            </a:r>
          </a:p>
          <a:p>
            <a:pPr algn="just"/>
            <a:r>
              <a:rPr lang="en-GB" sz="2400">
                <a:cs typeface="Arial" panose="020B0604020202020204" pitchFamily="34" charset="0"/>
              </a:rPr>
              <a:t>Why the first grep in the second line? Any ideas?</a:t>
            </a:r>
          </a:p>
        </p:txBody>
      </p:sp>
    </p:spTree>
    <p:extLst>
      <p:ext uri="{BB962C8B-B14F-4D97-AF65-F5344CB8AC3E}">
        <p14:creationId xmlns:p14="http://schemas.microsoft.com/office/powerpoint/2010/main" val="106695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AA12B-1E40-40FE-99AD-188BD733A631}"/>
              </a:ext>
            </a:extLst>
          </p:cNvPr>
          <p:cNvSpPr>
            <a:spLocks noGrp="1"/>
          </p:cNvSpPr>
          <p:nvPr>
            <p:ph type="title"/>
          </p:nvPr>
        </p:nvSpPr>
        <p:spPr/>
        <p:txBody>
          <a:bodyPr/>
          <a:lstStyle/>
          <a:p>
            <a:r>
              <a:rPr lang="en-GB" dirty="0"/>
              <a:t>Scripting bash</a:t>
            </a:r>
          </a:p>
        </p:txBody>
      </p:sp>
      <p:sp>
        <p:nvSpPr>
          <p:cNvPr id="3" name="Segnaposto piè di pagina 2">
            <a:extLst>
              <a:ext uri="{FF2B5EF4-FFF2-40B4-BE49-F238E27FC236}">
                <a16:creationId xmlns:a16="http://schemas.microsoft.com/office/drawing/2014/main" id="{0F192E62-A229-4D4C-8A0F-8DE33BBF691C}"/>
              </a:ext>
            </a:extLst>
          </p:cNvPr>
          <p:cNvSpPr>
            <a:spLocks noGrp="1"/>
          </p:cNvSpPr>
          <p:nvPr>
            <p:ph type="ftr" sz="quarter" idx="3"/>
          </p:nvPr>
        </p:nvSpPr>
        <p:spPr>
          <a:xfrm>
            <a:off x="4038600" y="6486977"/>
            <a:ext cx="4114800" cy="365125"/>
          </a:xfrm>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3E2B39FE-EDB6-456E-9552-B0C709DFBE99}"/>
              </a:ext>
            </a:extLst>
          </p:cNvPr>
          <p:cNvSpPr>
            <a:spLocks noGrp="1"/>
          </p:cNvSpPr>
          <p:nvPr>
            <p:ph type="sldNum" sz="quarter" idx="4"/>
          </p:nvPr>
        </p:nvSpPr>
        <p:spPr>
          <a:xfrm>
            <a:off x="9443353" y="6495011"/>
            <a:ext cx="2743200" cy="365125"/>
          </a:xfrm>
        </p:spPr>
        <p:txBody>
          <a:bodyPr/>
          <a:lstStyle/>
          <a:p>
            <a:fld id="{6D142ECD-58CB-F846-908D-81B91067C9F4}" type="slidenum">
              <a:rPr lang="it-IT" smtClean="0"/>
              <a:pPr/>
              <a:t>21</a:t>
            </a:fld>
            <a:endParaRPr lang="it-IT"/>
          </a:p>
        </p:txBody>
      </p:sp>
      <p:sp>
        <p:nvSpPr>
          <p:cNvPr id="5" name="Segnaposto data 4">
            <a:extLst>
              <a:ext uri="{FF2B5EF4-FFF2-40B4-BE49-F238E27FC236}">
                <a16:creationId xmlns:a16="http://schemas.microsoft.com/office/drawing/2014/main" id="{D51DF8C9-2D95-440E-9207-B85423C5780C}"/>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C802370E-BE86-4893-BC41-4BAA592FA590}"/>
              </a:ext>
            </a:extLst>
          </p:cNvPr>
          <p:cNvSpPr txBox="1"/>
          <p:nvPr/>
        </p:nvSpPr>
        <p:spPr>
          <a:xfrm>
            <a:off x="798989" y="971329"/>
            <a:ext cx="9303637" cy="369332"/>
          </a:xfrm>
          <a:prstGeom prst="rect">
            <a:avLst/>
          </a:prstGeom>
          <a:noFill/>
        </p:spPr>
        <p:txBody>
          <a:bodyPr wrap="none" rtlCol="0">
            <a:spAutoFit/>
          </a:bodyPr>
          <a:lstStyle/>
          <a:p>
            <a:r>
              <a:rPr lang="en-GB" b="1" dirty="0"/>
              <a:t>Bash</a:t>
            </a:r>
            <a:r>
              <a:rPr lang="en-GB" dirty="0"/>
              <a:t> can be scripted as C, python, </a:t>
            </a:r>
            <a:r>
              <a:rPr lang="en-GB" dirty="0" err="1"/>
              <a:t>js</a:t>
            </a:r>
            <a:r>
              <a:rPr lang="en-GB" dirty="0"/>
              <a:t> or other languages and has tools like </a:t>
            </a:r>
            <a:r>
              <a:rPr lang="en-GB" b="1" dirty="0"/>
              <a:t>conditional </a:t>
            </a:r>
            <a:r>
              <a:rPr lang="en-GB" dirty="0"/>
              <a:t>and </a:t>
            </a:r>
            <a:r>
              <a:rPr lang="en-GB" b="1" dirty="0"/>
              <a:t>cycles</a:t>
            </a:r>
          </a:p>
        </p:txBody>
      </p:sp>
      <p:sp>
        <p:nvSpPr>
          <p:cNvPr id="7" name="CasellaDiTesto 6">
            <a:extLst>
              <a:ext uri="{FF2B5EF4-FFF2-40B4-BE49-F238E27FC236}">
                <a16:creationId xmlns:a16="http://schemas.microsoft.com/office/drawing/2014/main" id="{AAC3AA46-8192-451F-9688-70CE8112E2B8}"/>
              </a:ext>
            </a:extLst>
          </p:cNvPr>
          <p:cNvSpPr txBox="1"/>
          <p:nvPr/>
        </p:nvSpPr>
        <p:spPr>
          <a:xfrm>
            <a:off x="798990" y="1340661"/>
            <a:ext cx="1811046" cy="2031325"/>
          </a:xfrm>
          <a:prstGeom prst="rect">
            <a:avLst/>
          </a:prstGeom>
          <a:noFill/>
        </p:spPr>
        <p:txBody>
          <a:bodyPr wrap="square" rtlCol="0">
            <a:spAutoFit/>
          </a:bodyPr>
          <a:lstStyle/>
          <a:p>
            <a:r>
              <a:rPr lang="en-GB" b="1" dirty="0">
                <a:solidFill>
                  <a:srgbClr val="FF0000"/>
                </a:solidFill>
              </a:rPr>
              <a:t>IF</a:t>
            </a:r>
          </a:p>
          <a:p>
            <a:r>
              <a:rPr lang="en-GB" dirty="0"/>
              <a:t>If &lt;test&gt;</a:t>
            </a:r>
          </a:p>
          <a:p>
            <a:r>
              <a:rPr lang="en-GB" dirty="0"/>
              <a:t>then</a:t>
            </a:r>
          </a:p>
          <a:p>
            <a:r>
              <a:rPr lang="en-GB" dirty="0"/>
              <a:t> &lt;</a:t>
            </a:r>
            <a:r>
              <a:rPr lang="en-GB" dirty="0" err="1"/>
              <a:t>dosomtehing</a:t>
            </a:r>
            <a:r>
              <a:rPr lang="en-GB" dirty="0"/>
              <a:t>&gt;</a:t>
            </a:r>
          </a:p>
          <a:p>
            <a:r>
              <a:rPr lang="en-GB" dirty="0"/>
              <a:t>else</a:t>
            </a:r>
          </a:p>
          <a:p>
            <a:r>
              <a:rPr lang="en-GB" dirty="0"/>
              <a:t>&lt;</a:t>
            </a:r>
            <a:r>
              <a:rPr lang="en-GB" dirty="0" err="1"/>
              <a:t>dosomething</a:t>
            </a:r>
            <a:r>
              <a:rPr lang="en-GB" dirty="0"/>
              <a:t>&gt; </a:t>
            </a:r>
          </a:p>
          <a:p>
            <a:r>
              <a:rPr lang="en-GB" dirty="0"/>
              <a:t>fi</a:t>
            </a:r>
          </a:p>
        </p:txBody>
      </p:sp>
      <p:sp>
        <p:nvSpPr>
          <p:cNvPr id="8" name="CasellaDiTesto 7">
            <a:extLst>
              <a:ext uri="{FF2B5EF4-FFF2-40B4-BE49-F238E27FC236}">
                <a16:creationId xmlns:a16="http://schemas.microsoft.com/office/drawing/2014/main" id="{3B1C9157-BE5C-4F07-B4DF-4B45E4C9A001}"/>
              </a:ext>
            </a:extLst>
          </p:cNvPr>
          <p:cNvSpPr txBox="1"/>
          <p:nvPr/>
        </p:nvSpPr>
        <p:spPr>
          <a:xfrm>
            <a:off x="798990" y="3467543"/>
            <a:ext cx="4287915" cy="2923877"/>
          </a:xfrm>
          <a:prstGeom prst="rect">
            <a:avLst/>
          </a:prstGeom>
          <a:solidFill>
            <a:schemeClr val="bg2"/>
          </a:solidFill>
        </p:spPr>
        <p:txBody>
          <a:bodyPr wrap="square" rtlCol="0">
            <a:spAutoFit/>
          </a:bodyPr>
          <a:lstStyle/>
          <a:p>
            <a:r>
              <a:rPr lang="en-GB" sz="1600" b="1" dirty="0">
                <a:solidFill>
                  <a:srgbClr val="FF0000"/>
                </a:solidFill>
              </a:rPr>
              <a:t>Example</a:t>
            </a:r>
          </a:p>
          <a:p>
            <a:endParaRPr lang="en-GB" sz="1600" b="1" dirty="0">
              <a:solidFill>
                <a:srgbClr val="FF0000"/>
              </a:solidFill>
            </a:endParaRPr>
          </a:p>
          <a:p>
            <a:r>
              <a:rPr lang="en-GB" sz="1600" dirty="0">
                <a:latin typeface="Courier"/>
              </a:rPr>
              <a:t>$ n=10</a:t>
            </a:r>
          </a:p>
          <a:p>
            <a:r>
              <a:rPr lang="en-GB" sz="1600" dirty="0">
                <a:latin typeface="Courier"/>
              </a:rPr>
              <a:t>$ if [$n –</a:t>
            </a:r>
            <a:r>
              <a:rPr lang="en-GB" sz="1600" dirty="0" err="1">
                <a:latin typeface="Courier"/>
              </a:rPr>
              <a:t>gt</a:t>
            </a:r>
            <a:r>
              <a:rPr lang="en-GB" sz="1600" dirty="0">
                <a:latin typeface="Courier"/>
              </a:rPr>
              <a:t> 5</a:t>
            </a:r>
            <a:r>
              <a:rPr lang="en-GB" dirty="0">
                <a:latin typeface="Courier"/>
              </a:rPr>
              <a:t>]</a:t>
            </a:r>
            <a:endParaRPr lang="en-GB" sz="1600" dirty="0">
              <a:latin typeface="Courier"/>
            </a:endParaRPr>
          </a:p>
          <a:p>
            <a:r>
              <a:rPr lang="en-GB" sz="1600" dirty="0">
                <a:latin typeface="Courier"/>
              </a:rPr>
              <a:t>$ then</a:t>
            </a:r>
          </a:p>
          <a:p>
            <a:r>
              <a:rPr lang="en-GB" sz="1600" dirty="0">
                <a:latin typeface="Courier"/>
              </a:rPr>
              <a:t>$ echo “ your number is greater than 5”</a:t>
            </a:r>
          </a:p>
          <a:p>
            <a:r>
              <a:rPr lang="en-GB" sz="1600" dirty="0">
                <a:latin typeface="Courier"/>
              </a:rPr>
              <a:t>$ else</a:t>
            </a:r>
          </a:p>
          <a:p>
            <a:r>
              <a:rPr lang="en-GB" sz="1600" dirty="0">
                <a:latin typeface="Courier"/>
              </a:rPr>
              <a:t>$ echo “your number is lower or equal to 5”</a:t>
            </a:r>
          </a:p>
          <a:p>
            <a:r>
              <a:rPr lang="en-GB" sz="1600" dirty="0">
                <a:latin typeface="Courier"/>
              </a:rPr>
              <a:t>$ fi</a:t>
            </a:r>
          </a:p>
        </p:txBody>
      </p:sp>
      <p:sp>
        <p:nvSpPr>
          <p:cNvPr id="9" name="CasellaDiTesto 8">
            <a:extLst>
              <a:ext uri="{FF2B5EF4-FFF2-40B4-BE49-F238E27FC236}">
                <a16:creationId xmlns:a16="http://schemas.microsoft.com/office/drawing/2014/main" id="{9E26A1A7-9514-4286-84C4-0A9F9B3AFD66}"/>
              </a:ext>
            </a:extLst>
          </p:cNvPr>
          <p:cNvSpPr txBox="1"/>
          <p:nvPr/>
        </p:nvSpPr>
        <p:spPr>
          <a:xfrm>
            <a:off x="7395098" y="1340661"/>
            <a:ext cx="3266983" cy="1477328"/>
          </a:xfrm>
          <a:prstGeom prst="rect">
            <a:avLst/>
          </a:prstGeom>
          <a:noFill/>
        </p:spPr>
        <p:txBody>
          <a:bodyPr wrap="square" rtlCol="0">
            <a:spAutoFit/>
          </a:bodyPr>
          <a:lstStyle/>
          <a:p>
            <a:r>
              <a:rPr lang="en-GB" b="1" dirty="0">
                <a:solidFill>
                  <a:srgbClr val="FF0000"/>
                </a:solidFill>
              </a:rPr>
              <a:t>FOR</a:t>
            </a:r>
          </a:p>
          <a:p>
            <a:r>
              <a:rPr lang="en-GB" dirty="0"/>
              <a:t>for &lt;variable&gt; in &lt;list&gt;</a:t>
            </a:r>
          </a:p>
          <a:p>
            <a:r>
              <a:rPr lang="en-GB" dirty="0"/>
              <a:t>do</a:t>
            </a:r>
          </a:p>
          <a:p>
            <a:r>
              <a:rPr lang="en-GB" dirty="0"/>
              <a:t> &lt;</a:t>
            </a:r>
            <a:r>
              <a:rPr lang="en-GB" dirty="0" err="1"/>
              <a:t>dosomtehing</a:t>
            </a:r>
            <a:r>
              <a:rPr lang="en-GB" dirty="0"/>
              <a:t>&gt;</a:t>
            </a:r>
          </a:p>
          <a:p>
            <a:r>
              <a:rPr lang="en-GB" dirty="0"/>
              <a:t>done</a:t>
            </a:r>
          </a:p>
        </p:txBody>
      </p:sp>
      <p:sp>
        <p:nvSpPr>
          <p:cNvPr id="10" name="CasellaDiTesto 9">
            <a:extLst>
              <a:ext uri="{FF2B5EF4-FFF2-40B4-BE49-F238E27FC236}">
                <a16:creationId xmlns:a16="http://schemas.microsoft.com/office/drawing/2014/main" id="{DAD15736-43BF-49EF-BF15-FEF22F13FE55}"/>
              </a:ext>
            </a:extLst>
          </p:cNvPr>
          <p:cNvSpPr txBox="1"/>
          <p:nvPr/>
        </p:nvSpPr>
        <p:spPr>
          <a:xfrm>
            <a:off x="7395098" y="3467543"/>
            <a:ext cx="4287915" cy="1754326"/>
          </a:xfrm>
          <a:prstGeom prst="rect">
            <a:avLst/>
          </a:prstGeom>
          <a:solidFill>
            <a:schemeClr val="bg2"/>
          </a:solidFill>
        </p:spPr>
        <p:txBody>
          <a:bodyPr wrap="square" rtlCol="0">
            <a:spAutoFit/>
          </a:bodyPr>
          <a:lstStyle/>
          <a:p>
            <a:r>
              <a:rPr lang="en-GB" b="1" dirty="0">
                <a:solidFill>
                  <a:srgbClr val="FF0000"/>
                </a:solidFill>
                <a:latin typeface="Courier"/>
              </a:rPr>
              <a:t>Example</a:t>
            </a:r>
          </a:p>
          <a:p>
            <a:endParaRPr lang="en-GB" b="1" dirty="0">
              <a:solidFill>
                <a:srgbClr val="FF0000"/>
              </a:solidFill>
              <a:latin typeface="Courier"/>
            </a:endParaRPr>
          </a:p>
          <a:p>
            <a:r>
              <a:rPr lang="en-GB" dirty="0">
                <a:latin typeface="Courier"/>
              </a:rPr>
              <a:t>$ for </a:t>
            </a:r>
            <a:r>
              <a:rPr lang="en-GB" dirty="0" err="1">
                <a:latin typeface="Courier"/>
              </a:rPr>
              <a:t>i</a:t>
            </a:r>
            <a:r>
              <a:rPr lang="en-GB" dirty="0">
                <a:latin typeface="Courier"/>
              </a:rPr>
              <a:t> in $(ls)</a:t>
            </a:r>
          </a:p>
          <a:p>
            <a:r>
              <a:rPr lang="en-GB" dirty="0">
                <a:latin typeface="Courier"/>
              </a:rPr>
              <a:t>$ do</a:t>
            </a:r>
          </a:p>
          <a:p>
            <a:r>
              <a:rPr lang="en-GB" dirty="0">
                <a:latin typeface="Courier"/>
              </a:rPr>
              <a:t>$ echo $</a:t>
            </a:r>
            <a:r>
              <a:rPr lang="en-GB" dirty="0" err="1">
                <a:latin typeface="Courier"/>
              </a:rPr>
              <a:t>i</a:t>
            </a:r>
            <a:endParaRPr lang="en-GB" dirty="0">
              <a:latin typeface="Courier"/>
            </a:endParaRPr>
          </a:p>
          <a:p>
            <a:r>
              <a:rPr lang="en-GB" dirty="0">
                <a:latin typeface="Courier"/>
              </a:rPr>
              <a:t>$ done</a:t>
            </a:r>
          </a:p>
        </p:txBody>
      </p:sp>
    </p:spTree>
    <p:extLst>
      <p:ext uri="{BB962C8B-B14F-4D97-AF65-F5344CB8AC3E}">
        <p14:creationId xmlns:p14="http://schemas.microsoft.com/office/powerpoint/2010/main" val="64971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80B126-2CEC-4BA3-B17D-B995CD71CC99}"/>
              </a:ext>
            </a:extLst>
          </p:cNvPr>
          <p:cNvSpPr>
            <a:spLocks noGrp="1"/>
          </p:cNvSpPr>
          <p:nvPr>
            <p:ph type="title"/>
          </p:nvPr>
        </p:nvSpPr>
        <p:spPr/>
        <p:txBody>
          <a:bodyPr/>
          <a:lstStyle/>
          <a:p>
            <a:r>
              <a:rPr lang="en-GB" dirty="0"/>
              <a:t>Commonly used operators</a:t>
            </a:r>
          </a:p>
        </p:txBody>
      </p:sp>
      <p:sp>
        <p:nvSpPr>
          <p:cNvPr id="3" name="Segnaposto piè di pagina 2">
            <a:extLst>
              <a:ext uri="{FF2B5EF4-FFF2-40B4-BE49-F238E27FC236}">
                <a16:creationId xmlns:a16="http://schemas.microsoft.com/office/drawing/2014/main" id="{18ADFD9C-6149-4E58-B85F-172854D2F374}"/>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F5BE283F-2673-4D00-80DC-3BD0878C65C7}"/>
              </a:ext>
            </a:extLst>
          </p:cNvPr>
          <p:cNvSpPr>
            <a:spLocks noGrp="1"/>
          </p:cNvSpPr>
          <p:nvPr>
            <p:ph type="sldNum" sz="quarter" idx="4"/>
          </p:nvPr>
        </p:nvSpPr>
        <p:spPr/>
        <p:txBody>
          <a:bodyPr/>
          <a:lstStyle/>
          <a:p>
            <a:fld id="{6D142ECD-58CB-F846-908D-81B91067C9F4}" type="slidenum">
              <a:rPr lang="it-IT" smtClean="0"/>
              <a:pPr/>
              <a:t>22</a:t>
            </a:fld>
            <a:endParaRPr lang="it-IT"/>
          </a:p>
        </p:txBody>
      </p:sp>
      <p:sp>
        <p:nvSpPr>
          <p:cNvPr id="5" name="Segnaposto data 4">
            <a:extLst>
              <a:ext uri="{FF2B5EF4-FFF2-40B4-BE49-F238E27FC236}">
                <a16:creationId xmlns:a16="http://schemas.microsoft.com/office/drawing/2014/main" id="{EE87523F-087F-4F95-88F9-33F325DEEF1E}"/>
              </a:ext>
            </a:extLst>
          </p:cNvPr>
          <p:cNvSpPr>
            <a:spLocks noGrp="1"/>
          </p:cNvSpPr>
          <p:nvPr>
            <p:ph type="dt" sz="half" idx="2"/>
          </p:nvPr>
        </p:nvSpPr>
        <p:spPr/>
        <p:txBody>
          <a:bodyPr/>
          <a:lstStyle/>
          <a:p>
            <a:r>
              <a:rPr lang="it-IT"/>
              <a:t>A.Y. 2021/2022</a:t>
            </a:r>
            <a:endParaRPr lang="it-IT" dirty="0"/>
          </a:p>
        </p:txBody>
      </p:sp>
      <p:sp>
        <p:nvSpPr>
          <p:cNvPr id="13" name="CasellaDiTesto 12">
            <a:extLst>
              <a:ext uri="{FF2B5EF4-FFF2-40B4-BE49-F238E27FC236}">
                <a16:creationId xmlns:a16="http://schemas.microsoft.com/office/drawing/2014/main" id="{B370AFF2-1129-4EB4-AE3B-091422F7B62C}"/>
              </a:ext>
            </a:extLst>
          </p:cNvPr>
          <p:cNvSpPr txBox="1"/>
          <p:nvPr/>
        </p:nvSpPr>
        <p:spPr>
          <a:xfrm>
            <a:off x="411060" y="855830"/>
            <a:ext cx="5410900" cy="369332"/>
          </a:xfrm>
          <a:prstGeom prst="rect">
            <a:avLst/>
          </a:prstGeom>
          <a:noFill/>
        </p:spPr>
        <p:txBody>
          <a:bodyPr wrap="square" rtlCol="0">
            <a:spAutoFit/>
          </a:bodyPr>
          <a:lstStyle/>
          <a:p>
            <a:r>
              <a:rPr lang="en-GB" dirty="0"/>
              <a:t>In bash test operator can be in either one of this format:</a:t>
            </a:r>
          </a:p>
        </p:txBody>
      </p:sp>
      <p:graphicFrame>
        <p:nvGraphicFramePr>
          <p:cNvPr id="15" name="Tabella 15">
            <a:extLst>
              <a:ext uri="{FF2B5EF4-FFF2-40B4-BE49-F238E27FC236}">
                <a16:creationId xmlns:a16="http://schemas.microsoft.com/office/drawing/2014/main" id="{287B5173-F810-4935-B0C3-C9152CE3F25F}"/>
              </a:ext>
            </a:extLst>
          </p:cNvPr>
          <p:cNvGraphicFramePr>
            <a:graphicFrameLocks noGrp="1"/>
          </p:cNvGraphicFramePr>
          <p:nvPr>
            <p:extLst>
              <p:ext uri="{D42A27DB-BD31-4B8C-83A1-F6EECF244321}">
                <p14:modId xmlns:p14="http://schemas.microsoft.com/office/powerpoint/2010/main" val="632406149"/>
              </p:ext>
            </p:extLst>
          </p:nvPr>
        </p:nvGraphicFramePr>
        <p:xfrm>
          <a:off x="446014" y="2209663"/>
          <a:ext cx="11299972" cy="4028440"/>
        </p:xfrm>
        <a:graphic>
          <a:graphicData uri="http://schemas.openxmlformats.org/drawingml/2006/table">
            <a:tbl>
              <a:tblPr firstRow="1" bandRow="1">
                <a:tableStyleId>{5C22544A-7EE6-4342-B048-85BDC9FD1C3A}</a:tableStyleId>
              </a:tblPr>
              <a:tblGrid>
                <a:gridCol w="2790600">
                  <a:extLst>
                    <a:ext uri="{9D8B030D-6E8A-4147-A177-3AD203B41FA5}">
                      <a16:colId xmlns:a16="http://schemas.microsoft.com/office/drawing/2014/main" val="1329931397"/>
                    </a:ext>
                  </a:extLst>
                </a:gridCol>
                <a:gridCol w="8509372">
                  <a:extLst>
                    <a:ext uri="{9D8B030D-6E8A-4147-A177-3AD203B41FA5}">
                      <a16:colId xmlns:a16="http://schemas.microsoft.com/office/drawing/2014/main" val="3095031536"/>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Some (not all) of possible tests:</a:t>
                      </a:r>
                    </a:p>
                  </a:txBody>
                  <a:tcPr/>
                </a:tc>
                <a:tc hMerge="1">
                  <a:txBody>
                    <a:bodyPr/>
                    <a:lstStyle/>
                    <a:p>
                      <a:endParaRPr lang="en-GB" dirty="0"/>
                    </a:p>
                  </a:txBody>
                  <a:tcPr/>
                </a:tc>
                <a:extLst>
                  <a:ext uri="{0D108BD9-81ED-4DB2-BD59-A6C34878D82A}">
                    <a16:rowId xmlns:a16="http://schemas.microsoft.com/office/drawing/2014/main" val="2012310876"/>
                  </a:ext>
                </a:extLst>
              </a:tr>
              <a:tr h="0">
                <a:tc>
                  <a:txBody>
                    <a:bodyPr/>
                    <a:lstStyle/>
                    <a:p>
                      <a:r>
                        <a:rPr lang="en-GB" sz="1200" dirty="0"/>
                        <a:t>-n VAR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True if the length of VAR is greater than zero.</a:t>
                      </a:r>
                    </a:p>
                    <a:p>
                      <a:endParaRPr lang="en-GB" sz="1200" dirty="0"/>
                    </a:p>
                  </a:txBody>
                  <a:tcPr/>
                </a:tc>
                <a:extLst>
                  <a:ext uri="{0D108BD9-81ED-4DB2-BD59-A6C34878D82A}">
                    <a16:rowId xmlns:a16="http://schemas.microsoft.com/office/drawing/2014/main" val="142605933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-z VAR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True if the VAR is empty.</a:t>
                      </a:r>
                    </a:p>
                  </a:txBody>
                  <a:tcPr/>
                </a:tc>
                <a:extLst>
                  <a:ext uri="{0D108BD9-81ED-4DB2-BD59-A6C34878D82A}">
                    <a16:rowId xmlns:a16="http://schemas.microsoft.com/office/drawing/2014/main" val="2528555496"/>
                  </a:ext>
                </a:extLst>
              </a:tr>
              <a:tr h="0">
                <a:tc>
                  <a:txBody>
                    <a:bodyPr/>
                    <a:lstStyle/>
                    <a:p>
                      <a:r>
                        <a:rPr lang="en-GB" sz="1200" dirty="0"/>
                        <a:t>STRING1 = STRING2 </a:t>
                      </a:r>
                    </a:p>
                  </a:txBody>
                  <a:tcPr/>
                </a:tc>
                <a:tc>
                  <a:txBody>
                    <a:bodyPr/>
                    <a:lstStyle/>
                    <a:p>
                      <a:r>
                        <a:rPr lang="en-GB" sz="1200" dirty="0"/>
                        <a:t>True if STRING1 and STRING2 are equal</a:t>
                      </a:r>
                    </a:p>
                  </a:txBody>
                  <a:tcPr/>
                </a:tc>
                <a:extLst>
                  <a:ext uri="{0D108BD9-81ED-4DB2-BD59-A6C34878D82A}">
                    <a16:rowId xmlns:a16="http://schemas.microsoft.com/office/drawing/2014/main" val="129170374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STRING1 != STRING2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True if STRING1 and STRING2 are not equal.</a:t>
                      </a:r>
                    </a:p>
                  </a:txBody>
                  <a:tcPr/>
                </a:tc>
                <a:extLst>
                  <a:ext uri="{0D108BD9-81ED-4DB2-BD59-A6C34878D82A}">
                    <a16:rowId xmlns:a16="http://schemas.microsoft.com/office/drawing/2014/main" val="646605131"/>
                  </a:ext>
                </a:extLst>
              </a:tr>
              <a:tr h="0">
                <a:tc>
                  <a:txBody>
                    <a:bodyPr/>
                    <a:lstStyle/>
                    <a:p>
                      <a:r>
                        <a:rPr lang="en-GB" sz="1200" dirty="0"/>
                        <a:t>INTEGER1 -</a:t>
                      </a:r>
                      <a:r>
                        <a:rPr lang="en-GB" sz="1200" dirty="0" err="1"/>
                        <a:t>eq</a:t>
                      </a:r>
                      <a:r>
                        <a:rPr lang="en-GB" sz="1200" dirty="0"/>
                        <a:t> INTEGER2 </a:t>
                      </a:r>
                    </a:p>
                  </a:txBody>
                  <a:tcPr/>
                </a:tc>
                <a:tc>
                  <a:txBody>
                    <a:bodyPr/>
                    <a:lstStyle/>
                    <a:p>
                      <a:r>
                        <a:rPr lang="en-GB" sz="1200" dirty="0"/>
                        <a:t>True if INTEGER1 is equal to INTEGER2</a:t>
                      </a:r>
                    </a:p>
                  </a:txBody>
                  <a:tcPr/>
                </a:tc>
                <a:extLst>
                  <a:ext uri="{0D108BD9-81ED-4DB2-BD59-A6C34878D82A}">
                    <a16:rowId xmlns:a16="http://schemas.microsoft.com/office/drawing/2014/main" val="1999113956"/>
                  </a:ext>
                </a:extLst>
              </a:tr>
              <a:tr h="0">
                <a:tc>
                  <a:txBody>
                    <a:bodyPr/>
                    <a:lstStyle/>
                    <a:p>
                      <a:r>
                        <a:rPr lang="en-GB" sz="1200" dirty="0"/>
                        <a:t>INTEGER1 -</a:t>
                      </a:r>
                      <a:r>
                        <a:rPr lang="en-GB" sz="1200" dirty="0" err="1"/>
                        <a:t>lt</a:t>
                      </a:r>
                      <a:r>
                        <a:rPr lang="en-GB" sz="1200" dirty="0"/>
                        <a:t> INTEGER2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True if INTEGER1 is less than INTEGER2.</a:t>
                      </a:r>
                    </a:p>
                  </a:txBody>
                  <a:tcPr/>
                </a:tc>
                <a:extLst>
                  <a:ext uri="{0D108BD9-81ED-4DB2-BD59-A6C34878D82A}">
                    <a16:rowId xmlns:a16="http://schemas.microsoft.com/office/drawing/2014/main" val="1284891687"/>
                  </a:ext>
                </a:extLst>
              </a:tr>
              <a:tr h="0">
                <a:tc>
                  <a:txBody>
                    <a:bodyPr/>
                    <a:lstStyle/>
                    <a:p>
                      <a:r>
                        <a:rPr lang="en-GB" sz="1200" dirty="0"/>
                        <a:t>INTEGER1 -</a:t>
                      </a:r>
                      <a:r>
                        <a:rPr lang="en-GB" sz="1200" dirty="0" err="1"/>
                        <a:t>ge</a:t>
                      </a:r>
                      <a:r>
                        <a:rPr lang="en-GB" sz="1200" dirty="0"/>
                        <a:t> INTEGER2</a:t>
                      </a:r>
                    </a:p>
                  </a:txBody>
                  <a:tcPr/>
                </a:tc>
                <a:tc>
                  <a:txBody>
                    <a:bodyPr/>
                    <a:lstStyle/>
                    <a:p>
                      <a:r>
                        <a:rPr lang="en-GB" sz="1200" dirty="0"/>
                        <a:t>True is equal or greater than INTEGER2</a:t>
                      </a:r>
                    </a:p>
                  </a:txBody>
                  <a:tcPr/>
                </a:tc>
                <a:extLst>
                  <a:ext uri="{0D108BD9-81ED-4DB2-BD59-A6C34878D82A}">
                    <a16:rowId xmlns:a16="http://schemas.microsoft.com/office/drawing/2014/main" val="1947675340"/>
                  </a:ext>
                </a:extLst>
              </a:tr>
              <a:tr h="0">
                <a:tc>
                  <a:txBody>
                    <a:bodyPr/>
                    <a:lstStyle/>
                    <a:p>
                      <a:r>
                        <a:rPr lang="en-GB" sz="1200" dirty="0"/>
                        <a:t>INTEGER1 -le INTEGER2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True is equal or less than INTEGER2</a:t>
                      </a:r>
                    </a:p>
                  </a:txBody>
                  <a:tcPr/>
                </a:tc>
                <a:extLst>
                  <a:ext uri="{0D108BD9-81ED-4DB2-BD59-A6C34878D82A}">
                    <a16:rowId xmlns:a16="http://schemas.microsoft.com/office/drawing/2014/main" val="3360593549"/>
                  </a:ext>
                </a:extLst>
              </a:tr>
              <a:tr h="0">
                <a:tc>
                  <a:txBody>
                    <a:bodyPr/>
                    <a:lstStyle/>
                    <a:p>
                      <a:r>
                        <a:rPr lang="en-GB" sz="1200" dirty="0"/>
                        <a:t>-h FILE</a:t>
                      </a:r>
                    </a:p>
                  </a:txBody>
                  <a:tcPr/>
                </a:tc>
                <a:tc>
                  <a:txBody>
                    <a:bodyPr/>
                    <a:lstStyle/>
                    <a:p>
                      <a:r>
                        <a:rPr lang="en-GB" sz="1200" dirty="0"/>
                        <a:t>True if the FILE exists and is a symbolic link</a:t>
                      </a:r>
                    </a:p>
                  </a:txBody>
                  <a:tcPr/>
                </a:tc>
                <a:extLst>
                  <a:ext uri="{0D108BD9-81ED-4DB2-BD59-A6C34878D82A}">
                    <a16:rowId xmlns:a16="http://schemas.microsoft.com/office/drawing/2014/main" val="71377528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-d FILE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True if the FILE exists and is a directory.</a:t>
                      </a:r>
                    </a:p>
                  </a:txBody>
                  <a:tcPr/>
                </a:tc>
                <a:extLst>
                  <a:ext uri="{0D108BD9-81ED-4DB2-BD59-A6C34878D82A}">
                    <a16:rowId xmlns:a16="http://schemas.microsoft.com/office/drawing/2014/main" val="65626772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 FILE </a:t>
                      </a:r>
                    </a:p>
                    <a:p>
                      <a:endParaRPr lang="en-GB" sz="1200" dirty="0"/>
                    </a:p>
                  </a:txBody>
                  <a:tcPr/>
                </a:tc>
                <a:tc>
                  <a:txBody>
                    <a:bodyPr/>
                    <a:lstStyle/>
                    <a:p>
                      <a:r>
                        <a:rPr lang="en-GB" sz="1200" dirty="0"/>
                        <a:t>True if the FILE exists and is a regular file (e.g. not a directory).</a:t>
                      </a:r>
                    </a:p>
                  </a:txBody>
                  <a:tcPr/>
                </a:tc>
                <a:extLst>
                  <a:ext uri="{0D108BD9-81ED-4DB2-BD59-A6C34878D82A}">
                    <a16:rowId xmlns:a16="http://schemas.microsoft.com/office/drawing/2014/main" val="8973156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-e FILE </a:t>
                      </a:r>
                    </a:p>
                  </a:txBody>
                  <a:tcPr/>
                </a:tc>
                <a:tc>
                  <a:txBody>
                    <a:bodyPr/>
                    <a:lstStyle/>
                    <a:p>
                      <a:r>
                        <a:rPr lang="en-GB" sz="1200" dirty="0"/>
                        <a:t>True if the FILE exists and is a file, regardless of type (node, directory, socket, etc.).</a:t>
                      </a:r>
                    </a:p>
                  </a:txBody>
                  <a:tcPr/>
                </a:tc>
                <a:extLst>
                  <a:ext uri="{0D108BD9-81ED-4DB2-BD59-A6C34878D82A}">
                    <a16:rowId xmlns:a16="http://schemas.microsoft.com/office/drawing/2014/main" val="257728404"/>
                  </a:ext>
                </a:extLst>
              </a:tr>
            </a:tbl>
          </a:graphicData>
        </a:graphic>
      </p:graphicFrame>
      <p:sp>
        <p:nvSpPr>
          <p:cNvPr id="17" name="CasellaDiTesto 16">
            <a:extLst>
              <a:ext uri="{FF2B5EF4-FFF2-40B4-BE49-F238E27FC236}">
                <a16:creationId xmlns:a16="http://schemas.microsoft.com/office/drawing/2014/main" id="{9173ADF1-FAF8-478E-A821-F374E631F816}"/>
              </a:ext>
            </a:extLst>
          </p:cNvPr>
          <p:cNvSpPr txBox="1"/>
          <p:nvPr/>
        </p:nvSpPr>
        <p:spPr>
          <a:xfrm>
            <a:off x="5324213" y="1238327"/>
            <a:ext cx="1543574" cy="923330"/>
          </a:xfrm>
          <a:prstGeom prst="rect">
            <a:avLst/>
          </a:prstGeom>
          <a:solidFill>
            <a:schemeClr val="bg2"/>
          </a:solidFill>
        </p:spPr>
        <p:txBody>
          <a:bodyPr wrap="square">
            <a:spAutoFit/>
          </a:bodyPr>
          <a:lstStyle/>
          <a:p>
            <a:r>
              <a:rPr lang="en-GB" dirty="0"/>
              <a:t>$ if &lt;test&gt;</a:t>
            </a:r>
          </a:p>
          <a:p>
            <a:r>
              <a:rPr lang="en-GB" dirty="0"/>
              <a:t>$ If [&lt;test&gt;]</a:t>
            </a:r>
          </a:p>
          <a:p>
            <a:r>
              <a:rPr lang="en-GB" dirty="0"/>
              <a:t>$ If [[&lt;test&gt;]]</a:t>
            </a:r>
          </a:p>
        </p:txBody>
      </p:sp>
    </p:spTree>
    <p:extLst>
      <p:ext uri="{BB962C8B-B14F-4D97-AF65-F5344CB8AC3E}">
        <p14:creationId xmlns:p14="http://schemas.microsoft.com/office/powerpoint/2010/main" val="3715454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897847-086A-46B5-B0EA-23B22EFA740F}"/>
              </a:ext>
            </a:extLst>
          </p:cNvPr>
          <p:cNvSpPr>
            <a:spLocks noGrp="1"/>
          </p:cNvSpPr>
          <p:nvPr>
            <p:ph type="title"/>
          </p:nvPr>
        </p:nvSpPr>
        <p:spPr/>
        <p:txBody>
          <a:bodyPr/>
          <a:lstStyle/>
          <a:p>
            <a:r>
              <a:rPr lang="en-GB" dirty="0"/>
              <a:t>Scripting bash</a:t>
            </a:r>
          </a:p>
        </p:txBody>
      </p:sp>
      <p:sp>
        <p:nvSpPr>
          <p:cNvPr id="3" name="Segnaposto piè di pagina 2">
            <a:extLst>
              <a:ext uri="{FF2B5EF4-FFF2-40B4-BE49-F238E27FC236}">
                <a16:creationId xmlns:a16="http://schemas.microsoft.com/office/drawing/2014/main" id="{5B6D2FFE-0711-4BB6-BA17-CD4715DF2EC1}"/>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FB75A57F-A337-4560-B6D2-7A8A1156AB69}"/>
              </a:ext>
            </a:extLst>
          </p:cNvPr>
          <p:cNvSpPr>
            <a:spLocks noGrp="1"/>
          </p:cNvSpPr>
          <p:nvPr>
            <p:ph type="sldNum" sz="quarter" idx="4"/>
          </p:nvPr>
        </p:nvSpPr>
        <p:spPr/>
        <p:txBody>
          <a:bodyPr/>
          <a:lstStyle/>
          <a:p>
            <a:fld id="{6D142ECD-58CB-F846-908D-81B91067C9F4}" type="slidenum">
              <a:rPr lang="it-IT" smtClean="0"/>
              <a:pPr/>
              <a:t>23</a:t>
            </a:fld>
            <a:endParaRPr lang="it-IT"/>
          </a:p>
        </p:txBody>
      </p:sp>
      <p:sp>
        <p:nvSpPr>
          <p:cNvPr id="5" name="Segnaposto data 4">
            <a:extLst>
              <a:ext uri="{FF2B5EF4-FFF2-40B4-BE49-F238E27FC236}">
                <a16:creationId xmlns:a16="http://schemas.microsoft.com/office/drawing/2014/main" id="{5927DC67-2064-41FE-8AB9-256F04F151E1}"/>
              </a:ext>
            </a:extLst>
          </p:cNvPr>
          <p:cNvSpPr>
            <a:spLocks noGrp="1"/>
          </p:cNvSpPr>
          <p:nvPr>
            <p:ph type="dt" sz="half" idx="2"/>
          </p:nvPr>
        </p:nvSpPr>
        <p:spPr/>
        <p:txBody>
          <a:bodyPr/>
          <a:lstStyle/>
          <a:p>
            <a:r>
              <a:rPr lang="it-IT"/>
              <a:t>A.Y. 2021/2022</a:t>
            </a:r>
            <a:endParaRPr lang="it-IT" dirty="0"/>
          </a:p>
        </p:txBody>
      </p:sp>
      <p:sp>
        <p:nvSpPr>
          <p:cNvPr id="7" name="CasellaDiTesto 6">
            <a:extLst>
              <a:ext uri="{FF2B5EF4-FFF2-40B4-BE49-F238E27FC236}">
                <a16:creationId xmlns:a16="http://schemas.microsoft.com/office/drawing/2014/main" id="{40F2EC3B-0610-4CF9-8EAB-057F309BC39D}"/>
              </a:ext>
            </a:extLst>
          </p:cNvPr>
          <p:cNvSpPr txBox="1"/>
          <p:nvPr/>
        </p:nvSpPr>
        <p:spPr>
          <a:xfrm>
            <a:off x="568172" y="1270376"/>
            <a:ext cx="11159230" cy="646331"/>
          </a:xfrm>
          <a:prstGeom prst="rect">
            <a:avLst/>
          </a:prstGeom>
          <a:noFill/>
        </p:spPr>
        <p:txBody>
          <a:bodyPr wrap="square">
            <a:spAutoFit/>
          </a:bodyPr>
          <a:lstStyle/>
          <a:p>
            <a:r>
              <a:rPr lang="en-GB" dirty="0"/>
              <a:t>Bash scripts must start with #!/bin/bash, only for the first raw the symbol # is not seen as a comment, then it will be interpreted as a comment and the line will be ignored</a:t>
            </a:r>
          </a:p>
        </p:txBody>
      </p:sp>
      <p:sp>
        <p:nvSpPr>
          <p:cNvPr id="8" name="CasellaDiTesto 7">
            <a:extLst>
              <a:ext uri="{FF2B5EF4-FFF2-40B4-BE49-F238E27FC236}">
                <a16:creationId xmlns:a16="http://schemas.microsoft.com/office/drawing/2014/main" id="{A343D7D9-2AB3-4669-9774-A9FD9A7C64B5}"/>
              </a:ext>
            </a:extLst>
          </p:cNvPr>
          <p:cNvSpPr txBox="1"/>
          <p:nvPr/>
        </p:nvSpPr>
        <p:spPr>
          <a:xfrm>
            <a:off x="504114" y="2816040"/>
            <a:ext cx="4733988" cy="2031325"/>
          </a:xfrm>
          <a:prstGeom prst="rect">
            <a:avLst/>
          </a:prstGeom>
          <a:solidFill>
            <a:schemeClr val="accent1"/>
          </a:solidFill>
        </p:spPr>
        <p:txBody>
          <a:bodyPr wrap="none" rtlCol="0">
            <a:spAutoFit/>
          </a:bodyPr>
          <a:lstStyle/>
          <a:p>
            <a:r>
              <a:rPr lang="en-GB" dirty="0">
                <a:latin typeface="Courier"/>
              </a:rPr>
              <a:t>#!/bin/bash</a:t>
            </a:r>
          </a:p>
          <a:p>
            <a:endParaRPr lang="en-GB" dirty="0">
              <a:latin typeface="Courier"/>
            </a:endParaRPr>
          </a:p>
          <a:p>
            <a:r>
              <a:rPr lang="en-GB" dirty="0">
                <a:latin typeface="Courier"/>
              </a:rPr>
              <a:t>#questo è un </a:t>
            </a:r>
            <a:r>
              <a:rPr lang="en-GB" dirty="0" err="1">
                <a:latin typeface="Courier"/>
              </a:rPr>
              <a:t>commento</a:t>
            </a:r>
            <a:endParaRPr lang="en-GB" dirty="0">
              <a:latin typeface="Courier"/>
            </a:endParaRPr>
          </a:p>
          <a:p>
            <a:r>
              <a:rPr lang="en-GB" dirty="0">
                <a:latin typeface="Courier"/>
              </a:rPr>
              <a:t>#non </a:t>
            </a:r>
            <a:r>
              <a:rPr lang="en-GB" dirty="0" err="1">
                <a:latin typeface="Courier"/>
              </a:rPr>
              <a:t>viene</a:t>
            </a:r>
            <a:r>
              <a:rPr lang="en-GB" dirty="0">
                <a:latin typeface="Courier"/>
              </a:rPr>
              <a:t> </a:t>
            </a:r>
            <a:r>
              <a:rPr lang="en-GB" dirty="0" err="1">
                <a:latin typeface="Courier"/>
              </a:rPr>
              <a:t>eseguito</a:t>
            </a:r>
            <a:r>
              <a:rPr lang="en-GB" dirty="0">
                <a:latin typeface="Courier"/>
              </a:rPr>
              <a:t> dal </a:t>
            </a:r>
            <a:r>
              <a:rPr lang="en-GB" dirty="0" err="1">
                <a:latin typeface="Courier"/>
              </a:rPr>
              <a:t>terminale</a:t>
            </a:r>
            <a:endParaRPr lang="en-GB" dirty="0">
              <a:latin typeface="Courier"/>
            </a:endParaRPr>
          </a:p>
          <a:p>
            <a:r>
              <a:rPr lang="en-GB" dirty="0">
                <a:latin typeface="Courier"/>
              </a:rPr>
              <a:t>echo “the current folder is $</a:t>
            </a:r>
            <a:r>
              <a:rPr lang="en-GB" dirty="0" err="1">
                <a:latin typeface="Courier"/>
              </a:rPr>
              <a:t>pwd</a:t>
            </a:r>
            <a:r>
              <a:rPr lang="en-GB" dirty="0">
                <a:latin typeface="Courier"/>
              </a:rPr>
              <a:t>”</a:t>
            </a:r>
          </a:p>
          <a:p>
            <a:r>
              <a:rPr lang="en-GB" dirty="0">
                <a:latin typeface="Courier"/>
              </a:rPr>
              <a:t>#concludo lo script</a:t>
            </a:r>
          </a:p>
          <a:p>
            <a:r>
              <a:rPr lang="en-GB" dirty="0">
                <a:latin typeface="Courier"/>
              </a:rPr>
              <a:t>exit 0</a:t>
            </a:r>
          </a:p>
        </p:txBody>
      </p:sp>
      <p:sp>
        <p:nvSpPr>
          <p:cNvPr id="9" name="CasellaDiTesto 8">
            <a:extLst>
              <a:ext uri="{FF2B5EF4-FFF2-40B4-BE49-F238E27FC236}">
                <a16:creationId xmlns:a16="http://schemas.microsoft.com/office/drawing/2014/main" id="{4175C019-B828-45A6-8994-AC3642E470F4}"/>
              </a:ext>
            </a:extLst>
          </p:cNvPr>
          <p:cNvSpPr txBox="1"/>
          <p:nvPr/>
        </p:nvSpPr>
        <p:spPr>
          <a:xfrm>
            <a:off x="5552930" y="2374527"/>
            <a:ext cx="5348849" cy="3693319"/>
          </a:xfrm>
          <a:prstGeom prst="rect">
            <a:avLst/>
          </a:prstGeom>
          <a:noFill/>
        </p:spPr>
        <p:txBody>
          <a:bodyPr wrap="square" rtlCol="0">
            <a:spAutoFit/>
          </a:bodyPr>
          <a:lstStyle/>
          <a:p>
            <a:r>
              <a:rPr lang="en-GB" dirty="0"/>
              <a:t>To execute the script I can either lunch the script as an argument of bash</a:t>
            </a:r>
          </a:p>
          <a:p>
            <a:endParaRPr lang="en-GB" dirty="0"/>
          </a:p>
          <a:p>
            <a:r>
              <a:rPr lang="en-GB" dirty="0">
                <a:highlight>
                  <a:srgbClr val="C0C0C0"/>
                </a:highlight>
                <a:latin typeface="Courier"/>
              </a:rPr>
              <a:t>$ bash nameofthescript.sh</a:t>
            </a:r>
          </a:p>
          <a:p>
            <a:endParaRPr lang="en-GB" dirty="0"/>
          </a:p>
          <a:p>
            <a:r>
              <a:rPr lang="en-GB" dirty="0"/>
              <a:t>or make it executable and lunch it as a program</a:t>
            </a:r>
          </a:p>
          <a:p>
            <a:endParaRPr lang="en-GB" dirty="0">
              <a:highlight>
                <a:srgbClr val="C0C0C0"/>
              </a:highlight>
              <a:latin typeface="Courier"/>
            </a:endParaRPr>
          </a:p>
          <a:p>
            <a:r>
              <a:rPr lang="en-GB" dirty="0">
                <a:highlight>
                  <a:srgbClr val="C0C0C0"/>
                </a:highlight>
                <a:latin typeface="Courier"/>
              </a:rPr>
              <a:t>$</a:t>
            </a:r>
            <a:r>
              <a:rPr lang="en-GB" dirty="0" err="1">
                <a:highlight>
                  <a:srgbClr val="C0C0C0"/>
                </a:highlight>
                <a:latin typeface="Courier"/>
              </a:rPr>
              <a:t>sudo</a:t>
            </a:r>
            <a:r>
              <a:rPr lang="en-GB" dirty="0">
                <a:highlight>
                  <a:srgbClr val="C0C0C0"/>
                </a:highlight>
                <a:latin typeface="Courier"/>
              </a:rPr>
              <a:t> </a:t>
            </a:r>
            <a:r>
              <a:rPr lang="en-GB" dirty="0" err="1">
                <a:highlight>
                  <a:srgbClr val="C0C0C0"/>
                </a:highlight>
                <a:latin typeface="Courier"/>
              </a:rPr>
              <a:t>chmod</a:t>
            </a:r>
            <a:r>
              <a:rPr lang="en-GB" dirty="0">
                <a:highlight>
                  <a:srgbClr val="C0C0C0"/>
                </a:highlight>
                <a:latin typeface="Courier"/>
              </a:rPr>
              <a:t> 777 nameofthescript.sh</a:t>
            </a:r>
          </a:p>
          <a:p>
            <a:r>
              <a:rPr lang="en-GB" dirty="0">
                <a:highlight>
                  <a:srgbClr val="C0C0C0"/>
                </a:highlight>
                <a:latin typeface="Courier"/>
              </a:rPr>
              <a:t>$./nameofthescript.sh</a:t>
            </a:r>
          </a:p>
          <a:p>
            <a:endParaRPr lang="en-GB" dirty="0">
              <a:highlight>
                <a:srgbClr val="C0C0C0"/>
              </a:highlight>
            </a:endParaRPr>
          </a:p>
          <a:p>
            <a:r>
              <a:rPr lang="en-GB" dirty="0"/>
              <a:t>NB: in the latter case it is necessary to explicit the interpreter in the first line of the script, i.e. “#!/bin/bash”</a:t>
            </a:r>
          </a:p>
        </p:txBody>
      </p:sp>
      <p:sp>
        <p:nvSpPr>
          <p:cNvPr id="10" name="CasellaDiTesto 9">
            <a:extLst>
              <a:ext uri="{FF2B5EF4-FFF2-40B4-BE49-F238E27FC236}">
                <a16:creationId xmlns:a16="http://schemas.microsoft.com/office/drawing/2014/main" id="{C46E7299-F9E4-4EC6-842D-16645733E0C9}"/>
              </a:ext>
            </a:extLst>
          </p:cNvPr>
          <p:cNvSpPr txBox="1"/>
          <p:nvPr/>
        </p:nvSpPr>
        <p:spPr>
          <a:xfrm>
            <a:off x="830424" y="2300284"/>
            <a:ext cx="1707968" cy="369332"/>
          </a:xfrm>
          <a:prstGeom prst="rect">
            <a:avLst/>
          </a:prstGeom>
          <a:noFill/>
        </p:spPr>
        <p:txBody>
          <a:bodyPr wrap="none" rtlCol="0">
            <a:spAutoFit/>
          </a:bodyPr>
          <a:lstStyle/>
          <a:p>
            <a:r>
              <a:rPr lang="en-GB" b="1" dirty="0">
                <a:solidFill>
                  <a:schemeClr val="accent1"/>
                </a:solidFill>
              </a:rPr>
              <a:t>currentfolder.sh</a:t>
            </a:r>
          </a:p>
        </p:txBody>
      </p:sp>
    </p:spTree>
    <p:extLst>
      <p:ext uri="{BB962C8B-B14F-4D97-AF65-F5344CB8AC3E}">
        <p14:creationId xmlns:p14="http://schemas.microsoft.com/office/powerpoint/2010/main" val="2467803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C6001B-A2D5-4AFF-9869-15DCA5DC633D}"/>
              </a:ext>
            </a:extLst>
          </p:cNvPr>
          <p:cNvSpPr>
            <a:spLocks noGrp="1"/>
          </p:cNvSpPr>
          <p:nvPr>
            <p:ph type="title"/>
          </p:nvPr>
        </p:nvSpPr>
        <p:spPr/>
        <p:txBody>
          <a:bodyPr/>
          <a:lstStyle/>
          <a:p>
            <a:r>
              <a:rPr lang="en-GB" dirty="0"/>
              <a:t>Exercise 4.1(Scripting)</a:t>
            </a:r>
          </a:p>
        </p:txBody>
      </p:sp>
      <p:sp>
        <p:nvSpPr>
          <p:cNvPr id="3" name="Segnaposto piè di pagina 2">
            <a:extLst>
              <a:ext uri="{FF2B5EF4-FFF2-40B4-BE49-F238E27FC236}">
                <a16:creationId xmlns:a16="http://schemas.microsoft.com/office/drawing/2014/main" id="{C95C1494-FE94-4274-B73C-3A688B63B0FC}"/>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7E2F212E-6EFA-483F-ADA1-2885CB08570F}"/>
              </a:ext>
            </a:extLst>
          </p:cNvPr>
          <p:cNvSpPr>
            <a:spLocks noGrp="1"/>
          </p:cNvSpPr>
          <p:nvPr>
            <p:ph type="sldNum" sz="quarter" idx="4"/>
          </p:nvPr>
        </p:nvSpPr>
        <p:spPr/>
        <p:txBody>
          <a:bodyPr/>
          <a:lstStyle/>
          <a:p>
            <a:fld id="{6D142ECD-58CB-F846-908D-81B91067C9F4}" type="slidenum">
              <a:rPr lang="it-IT" smtClean="0"/>
              <a:pPr/>
              <a:t>24</a:t>
            </a:fld>
            <a:endParaRPr lang="it-IT"/>
          </a:p>
        </p:txBody>
      </p:sp>
      <p:sp>
        <p:nvSpPr>
          <p:cNvPr id="5" name="Segnaposto data 4">
            <a:extLst>
              <a:ext uri="{FF2B5EF4-FFF2-40B4-BE49-F238E27FC236}">
                <a16:creationId xmlns:a16="http://schemas.microsoft.com/office/drawing/2014/main" id="{CAFFB9F3-55F5-4FBD-BD23-EEDAB200BF3C}"/>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BC9FE605-C2AC-4696-9C44-4F78431D4962}"/>
              </a:ext>
            </a:extLst>
          </p:cNvPr>
          <p:cNvSpPr txBox="1"/>
          <p:nvPr/>
        </p:nvSpPr>
        <p:spPr>
          <a:xfrm>
            <a:off x="532661" y="1100830"/>
            <a:ext cx="11354540" cy="2308324"/>
          </a:xfrm>
          <a:prstGeom prst="rect">
            <a:avLst/>
          </a:prstGeom>
          <a:noFill/>
        </p:spPr>
        <p:txBody>
          <a:bodyPr wrap="square" rtlCol="0">
            <a:spAutoFit/>
          </a:bodyPr>
          <a:lstStyle/>
          <a:p>
            <a:r>
              <a:rPr lang="en-GB" dirty="0"/>
              <a:t>Create a script named “proteinstats.sh” that:</a:t>
            </a:r>
          </a:p>
          <a:p>
            <a:pPr marL="285750" indent="-285750">
              <a:buFont typeface="Arial" panose="020B0604020202020204" pitchFamily="34" charset="0"/>
              <a:buChar char="•"/>
            </a:pPr>
            <a:r>
              <a:rPr lang="en-GB" dirty="0"/>
              <a:t>reads all the “.</a:t>
            </a:r>
            <a:r>
              <a:rPr lang="en-GB" dirty="0" err="1"/>
              <a:t>pdb</a:t>
            </a:r>
            <a:r>
              <a:rPr lang="en-GB" dirty="0"/>
              <a:t>” files in a folder</a:t>
            </a:r>
          </a:p>
          <a:p>
            <a:pPr marL="285750" indent="-285750">
              <a:buFont typeface="Arial" panose="020B0604020202020204" pitchFamily="34" charset="0"/>
              <a:buChar char="•"/>
            </a:pPr>
            <a:r>
              <a:rPr lang="en-GB" dirty="0"/>
              <a:t>For each “.</a:t>
            </a:r>
            <a:r>
              <a:rPr lang="en-GB" dirty="0" err="1"/>
              <a:t>pdb</a:t>
            </a:r>
            <a:r>
              <a:rPr lang="en-GB" dirty="0"/>
              <a:t>” file, add to a file named “stat.csv” a row with the formatting “&lt;filename&gt;,&lt;residues&gt;”</a:t>
            </a:r>
          </a:p>
          <a:p>
            <a:pPr marL="285750" indent="-285750">
              <a:buFont typeface="Arial" panose="020B0604020202020204" pitchFamily="34" charset="0"/>
              <a:buChar char="•"/>
            </a:pPr>
            <a:r>
              <a:rPr lang="en-GB" dirty="0"/>
              <a:t>Update a file called “</a:t>
            </a:r>
            <a:r>
              <a:rPr lang="en-GB" dirty="0" err="1"/>
              <a:t>maxres.stat</a:t>
            </a:r>
            <a:r>
              <a:rPr lang="en-GB" dirty="0"/>
              <a:t>” with a single row </a:t>
            </a:r>
          </a:p>
          <a:p>
            <a:r>
              <a:rPr lang="en-GB" dirty="0"/>
              <a:t>	“ &lt;filename&gt; has the highest number of residues equal to &lt;residues&gt;”</a:t>
            </a:r>
          </a:p>
          <a:p>
            <a:r>
              <a:rPr lang="en-GB" dirty="0"/>
              <a:t>      , with the name of the .</a:t>
            </a:r>
            <a:r>
              <a:rPr lang="en-GB" dirty="0" err="1"/>
              <a:t>pdb</a:t>
            </a:r>
            <a:r>
              <a:rPr lang="en-GB" dirty="0"/>
              <a:t> file owning the highest number of residues and the total number of residues.</a:t>
            </a:r>
          </a:p>
          <a:p>
            <a:r>
              <a:rPr lang="en-GB" b="1" dirty="0"/>
              <a:t>Hints</a:t>
            </a:r>
            <a:r>
              <a:rPr lang="en-GB" dirty="0"/>
              <a:t> for, if, &gt;, &gt;&gt;</a:t>
            </a:r>
          </a:p>
          <a:p>
            <a:r>
              <a:rPr lang="en-GB" dirty="0"/>
              <a:t>Example of the expected result:</a:t>
            </a:r>
          </a:p>
        </p:txBody>
      </p:sp>
      <p:sp>
        <p:nvSpPr>
          <p:cNvPr id="7" name="CasellaDiTesto 6">
            <a:extLst>
              <a:ext uri="{FF2B5EF4-FFF2-40B4-BE49-F238E27FC236}">
                <a16:creationId xmlns:a16="http://schemas.microsoft.com/office/drawing/2014/main" id="{F24303C8-F9DE-4664-A87A-F1D151B45C9E}"/>
              </a:ext>
            </a:extLst>
          </p:cNvPr>
          <p:cNvSpPr txBox="1"/>
          <p:nvPr/>
        </p:nvSpPr>
        <p:spPr>
          <a:xfrm>
            <a:off x="639192" y="3475415"/>
            <a:ext cx="10768614" cy="2585323"/>
          </a:xfrm>
          <a:prstGeom prst="rect">
            <a:avLst/>
          </a:prstGeom>
          <a:solidFill>
            <a:schemeClr val="bg2"/>
          </a:solidFill>
        </p:spPr>
        <p:txBody>
          <a:bodyPr wrap="square" rtlCol="0">
            <a:spAutoFit/>
          </a:bodyPr>
          <a:lstStyle/>
          <a:p>
            <a:r>
              <a:rPr lang="en-GB" dirty="0">
                <a:latin typeface="Courier"/>
              </a:rPr>
              <a:t>$ bash proteinstast.sh</a:t>
            </a:r>
          </a:p>
          <a:p>
            <a:r>
              <a:rPr lang="en-GB" dirty="0">
                <a:latin typeface="Courier"/>
              </a:rPr>
              <a:t>$ cat stat.csv </a:t>
            </a:r>
          </a:p>
          <a:p>
            <a:r>
              <a:rPr lang="en-GB" dirty="0">
                <a:latin typeface="Courier"/>
              </a:rPr>
              <a:t>TAS1R1.pdb,305</a:t>
            </a:r>
          </a:p>
          <a:p>
            <a:r>
              <a:rPr lang="en-GB" dirty="0">
                <a:latin typeface="Courier"/>
              </a:rPr>
              <a:t>TAS1R2.pdb,398</a:t>
            </a:r>
          </a:p>
          <a:p>
            <a:r>
              <a:rPr lang="en-GB" dirty="0">
                <a:latin typeface="Courier"/>
              </a:rPr>
              <a:t>...</a:t>
            </a:r>
          </a:p>
          <a:p>
            <a:r>
              <a:rPr lang="en-GB" dirty="0">
                <a:latin typeface="Courier"/>
              </a:rPr>
              <a:t>TAS2R3.pdb,320</a:t>
            </a:r>
          </a:p>
          <a:p>
            <a:r>
              <a:rPr lang="en-GB" dirty="0">
                <a:latin typeface="Courier"/>
              </a:rPr>
              <a:t>$ cat </a:t>
            </a:r>
            <a:r>
              <a:rPr lang="en-GB" dirty="0" err="1">
                <a:latin typeface="Courier"/>
              </a:rPr>
              <a:t>maxrest.stat</a:t>
            </a:r>
            <a:endParaRPr lang="en-GB" dirty="0">
              <a:latin typeface="Courier"/>
            </a:endParaRPr>
          </a:p>
          <a:p>
            <a:r>
              <a:rPr lang="en-GB" dirty="0">
                <a:latin typeface="Courier"/>
              </a:rPr>
              <a:t>TAS1R2 has the highest number of residues equal to 398 </a:t>
            </a:r>
          </a:p>
          <a:p>
            <a:endParaRPr lang="en-GB" dirty="0"/>
          </a:p>
        </p:txBody>
      </p:sp>
    </p:spTree>
    <p:extLst>
      <p:ext uri="{BB962C8B-B14F-4D97-AF65-F5344CB8AC3E}">
        <p14:creationId xmlns:p14="http://schemas.microsoft.com/office/powerpoint/2010/main" val="649195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B44512-E4CE-1D40-96D1-E85F5502CFC2}"/>
              </a:ext>
            </a:extLst>
          </p:cNvPr>
          <p:cNvSpPr>
            <a:spLocks noGrp="1"/>
          </p:cNvSpPr>
          <p:nvPr>
            <p:ph type="title"/>
          </p:nvPr>
        </p:nvSpPr>
        <p:spPr/>
        <p:txBody>
          <a:bodyPr/>
          <a:lstStyle/>
          <a:p>
            <a:r>
              <a:rPr lang="it-IT" dirty="0" err="1"/>
              <a:t>Viewing</a:t>
            </a:r>
            <a:r>
              <a:rPr lang="it-IT" dirty="0"/>
              <a:t> PDB </a:t>
            </a:r>
            <a:r>
              <a:rPr lang="it-IT" dirty="0" err="1"/>
              <a:t>files</a:t>
            </a:r>
            <a:r>
              <a:rPr lang="it-IT" dirty="0"/>
              <a:t> with VMD</a:t>
            </a:r>
          </a:p>
        </p:txBody>
      </p:sp>
      <p:sp>
        <p:nvSpPr>
          <p:cNvPr id="3" name="Segnaposto piè di pagina 2">
            <a:extLst>
              <a:ext uri="{FF2B5EF4-FFF2-40B4-BE49-F238E27FC236}">
                <a16:creationId xmlns:a16="http://schemas.microsoft.com/office/drawing/2014/main" id="{9ECB2291-DF29-C942-9B39-EFEADC69665C}"/>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C0795F91-D97F-BA44-98F9-7A40E8B4FD33}"/>
              </a:ext>
            </a:extLst>
          </p:cNvPr>
          <p:cNvSpPr>
            <a:spLocks noGrp="1"/>
          </p:cNvSpPr>
          <p:nvPr>
            <p:ph type="sldNum" sz="quarter" idx="4"/>
          </p:nvPr>
        </p:nvSpPr>
        <p:spPr/>
        <p:txBody>
          <a:bodyPr/>
          <a:lstStyle/>
          <a:p>
            <a:fld id="{6D142ECD-58CB-F846-908D-81B91067C9F4}" type="slidenum">
              <a:rPr lang="it-IT" smtClean="0"/>
              <a:pPr/>
              <a:t>25</a:t>
            </a:fld>
            <a:endParaRPr lang="it-IT"/>
          </a:p>
        </p:txBody>
      </p:sp>
      <p:sp>
        <p:nvSpPr>
          <p:cNvPr id="5" name="Segnaposto data 4">
            <a:extLst>
              <a:ext uri="{FF2B5EF4-FFF2-40B4-BE49-F238E27FC236}">
                <a16:creationId xmlns:a16="http://schemas.microsoft.com/office/drawing/2014/main" id="{CA7A85AC-989D-CD46-9C41-66E6E06D12D7}"/>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345DEEA8-3E52-AC44-A55D-23C6D4C565FD}"/>
              </a:ext>
            </a:extLst>
          </p:cNvPr>
          <p:cNvSpPr txBox="1"/>
          <p:nvPr/>
        </p:nvSpPr>
        <p:spPr>
          <a:xfrm>
            <a:off x="784002" y="3044279"/>
            <a:ext cx="10623995" cy="769441"/>
          </a:xfrm>
          <a:prstGeom prst="rect">
            <a:avLst/>
          </a:prstGeom>
          <a:noFill/>
        </p:spPr>
        <p:txBody>
          <a:bodyPr wrap="square" rtlCol="0">
            <a:spAutoFit/>
            <a:scene3d>
              <a:camera prst="orthographicFront"/>
              <a:lightRig rig="threePt" dir="t"/>
            </a:scene3d>
            <a:sp3d contourW="12700">
              <a:contourClr>
                <a:schemeClr val="bg1"/>
              </a:contourClr>
            </a:sp3d>
          </a:bodyPr>
          <a:lstStyle/>
          <a:p>
            <a:pPr algn="ctr"/>
            <a:r>
              <a:rPr lang="en-GB" sz="4400" b="1" dirty="0">
                <a:cs typeface="Arial" panose="020B0604020202020204" pitchFamily="34" charset="0"/>
              </a:rPr>
              <a:t>(Practical demo)</a:t>
            </a:r>
          </a:p>
        </p:txBody>
      </p:sp>
    </p:spTree>
    <p:extLst>
      <p:ext uri="{BB962C8B-B14F-4D97-AF65-F5344CB8AC3E}">
        <p14:creationId xmlns:p14="http://schemas.microsoft.com/office/powerpoint/2010/main" val="2396098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piè di pagina 2">
            <a:extLst>
              <a:ext uri="{FF2B5EF4-FFF2-40B4-BE49-F238E27FC236}">
                <a16:creationId xmlns:a16="http://schemas.microsoft.com/office/drawing/2014/main" id="{9ECB2291-DF29-C942-9B39-EFEADC69665C}"/>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C0795F91-D97F-BA44-98F9-7A40E8B4FD33}"/>
              </a:ext>
            </a:extLst>
          </p:cNvPr>
          <p:cNvSpPr>
            <a:spLocks noGrp="1"/>
          </p:cNvSpPr>
          <p:nvPr>
            <p:ph type="sldNum" sz="quarter" idx="4"/>
          </p:nvPr>
        </p:nvSpPr>
        <p:spPr/>
        <p:txBody>
          <a:bodyPr/>
          <a:lstStyle/>
          <a:p>
            <a:fld id="{6D142ECD-58CB-F846-908D-81B91067C9F4}" type="slidenum">
              <a:rPr lang="it-IT" smtClean="0"/>
              <a:pPr/>
              <a:t>26</a:t>
            </a:fld>
            <a:endParaRPr lang="it-IT"/>
          </a:p>
        </p:txBody>
      </p:sp>
      <p:sp>
        <p:nvSpPr>
          <p:cNvPr id="5" name="Segnaposto data 4">
            <a:extLst>
              <a:ext uri="{FF2B5EF4-FFF2-40B4-BE49-F238E27FC236}">
                <a16:creationId xmlns:a16="http://schemas.microsoft.com/office/drawing/2014/main" id="{CA7A85AC-989D-CD46-9C41-66E6E06D12D7}"/>
              </a:ext>
            </a:extLst>
          </p:cNvPr>
          <p:cNvSpPr>
            <a:spLocks noGrp="1"/>
          </p:cNvSpPr>
          <p:nvPr>
            <p:ph type="dt" sz="half" idx="2"/>
          </p:nvPr>
        </p:nvSpPr>
        <p:spPr/>
        <p:txBody>
          <a:bodyPr/>
          <a:lstStyle/>
          <a:p>
            <a:r>
              <a:rPr lang="it-IT"/>
              <a:t>A.Y. 2021/2022</a:t>
            </a:r>
            <a:endParaRPr lang="it-IT" dirty="0"/>
          </a:p>
        </p:txBody>
      </p:sp>
      <p:sp>
        <p:nvSpPr>
          <p:cNvPr id="9" name="Titolo 1">
            <a:extLst>
              <a:ext uri="{FF2B5EF4-FFF2-40B4-BE49-F238E27FC236}">
                <a16:creationId xmlns:a16="http://schemas.microsoft.com/office/drawing/2014/main" id="{BCE8F127-0104-AE46-94CC-FCF612242D76}"/>
              </a:ext>
            </a:extLst>
          </p:cNvPr>
          <p:cNvSpPr>
            <a:spLocks noGrp="1"/>
          </p:cNvSpPr>
          <p:nvPr>
            <p:ph type="title"/>
          </p:nvPr>
        </p:nvSpPr>
        <p:spPr>
          <a:xfrm>
            <a:off x="838200" y="2571285"/>
            <a:ext cx="10515600" cy="464608"/>
          </a:xfrm>
        </p:spPr>
        <p:txBody>
          <a:bodyPr/>
          <a:lstStyle/>
          <a:p>
            <a:pPr algn="ctr"/>
            <a:r>
              <a:rPr lang="en-GB" sz="8000" dirty="0"/>
              <a:t>Questions?</a:t>
            </a:r>
          </a:p>
        </p:txBody>
      </p:sp>
    </p:spTree>
    <p:extLst>
      <p:ext uri="{BB962C8B-B14F-4D97-AF65-F5344CB8AC3E}">
        <p14:creationId xmlns:p14="http://schemas.microsoft.com/office/powerpoint/2010/main" val="2056121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B598F-298D-1643-A71C-EC3B338E581B}"/>
              </a:ext>
            </a:extLst>
          </p:cNvPr>
          <p:cNvSpPr>
            <a:spLocks noGrp="1"/>
          </p:cNvSpPr>
          <p:nvPr>
            <p:ph type="title"/>
          </p:nvPr>
        </p:nvSpPr>
        <p:spPr/>
        <p:txBody>
          <a:bodyPr/>
          <a:lstStyle/>
          <a:p>
            <a:r>
              <a:rPr lang="it-IT" dirty="0"/>
              <a:t>Directory </a:t>
            </a:r>
            <a:r>
              <a:rPr lang="it-IT" dirty="0" err="1"/>
              <a:t>Tree</a:t>
            </a:r>
            <a:r>
              <a:rPr lang="it-IT" dirty="0"/>
              <a:t> and </a:t>
            </a:r>
            <a:r>
              <a:rPr lang="it-IT" dirty="0" err="1"/>
              <a:t>Command</a:t>
            </a:r>
            <a:r>
              <a:rPr lang="it-IT" dirty="0"/>
              <a:t> </a:t>
            </a:r>
            <a:r>
              <a:rPr lang="it-IT" dirty="0" err="1"/>
              <a:t>Structure</a:t>
            </a:r>
            <a:endParaRPr lang="it-IT" dirty="0"/>
          </a:p>
        </p:txBody>
      </p:sp>
      <p:sp>
        <p:nvSpPr>
          <p:cNvPr id="3" name="Segnaposto piè di pagina 2">
            <a:extLst>
              <a:ext uri="{FF2B5EF4-FFF2-40B4-BE49-F238E27FC236}">
                <a16:creationId xmlns:a16="http://schemas.microsoft.com/office/drawing/2014/main" id="{59BEA97C-3FCC-C949-BC5D-B1E01288BE50}"/>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AC21E671-263C-1E4A-A6D3-AD7574FCA5A2}"/>
              </a:ext>
            </a:extLst>
          </p:cNvPr>
          <p:cNvSpPr>
            <a:spLocks noGrp="1"/>
          </p:cNvSpPr>
          <p:nvPr>
            <p:ph type="sldNum" sz="quarter" idx="4"/>
          </p:nvPr>
        </p:nvSpPr>
        <p:spPr/>
        <p:txBody>
          <a:bodyPr/>
          <a:lstStyle/>
          <a:p>
            <a:fld id="{6D142ECD-58CB-F846-908D-81B91067C9F4}" type="slidenum">
              <a:rPr lang="it-IT" smtClean="0"/>
              <a:pPr/>
              <a:t>3</a:t>
            </a:fld>
            <a:endParaRPr lang="it-IT"/>
          </a:p>
        </p:txBody>
      </p:sp>
      <p:sp>
        <p:nvSpPr>
          <p:cNvPr id="5" name="Segnaposto data 4">
            <a:extLst>
              <a:ext uri="{FF2B5EF4-FFF2-40B4-BE49-F238E27FC236}">
                <a16:creationId xmlns:a16="http://schemas.microsoft.com/office/drawing/2014/main" id="{D3E968DD-F0F9-CF4F-B266-6079A94FFA9A}"/>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7F0E8128-C128-134A-91BB-F1732BF2A3B1}"/>
              </a:ext>
            </a:extLst>
          </p:cNvPr>
          <p:cNvSpPr txBox="1"/>
          <p:nvPr/>
        </p:nvSpPr>
        <p:spPr>
          <a:xfrm>
            <a:off x="1127596" y="2108187"/>
            <a:ext cx="10903839" cy="461665"/>
          </a:xfrm>
          <a:prstGeom prst="rect">
            <a:avLst/>
          </a:prstGeom>
          <a:noFill/>
        </p:spPr>
        <p:txBody>
          <a:bodyPr wrap="square" rtlCol="0">
            <a:spAutoFit/>
            <a:scene3d>
              <a:camera prst="orthographicFront"/>
              <a:lightRig rig="threePt" dir="t"/>
            </a:scene3d>
            <a:sp3d contourW="12700">
              <a:contourClr>
                <a:schemeClr val="bg1"/>
              </a:contourClr>
            </a:sp3d>
          </a:bodyPr>
          <a:lstStyle/>
          <a:p>
            <a:r>
              <a:rPr lang="en-GB" sz="2400" b="1">
                <a:cs typeface="Arial" panose="020B0604020202020204" pitchFamily="34" charset="0"/>
              </a:rPr>
              <a:t>Basic Command Structure</a:t>
            </a:r>
          </a:p>
        </p:txBody>
      </p:sp>
      <p:sp>
        <p:nvSpPr>
          <p:cNvPr id="7" name="CasellaDiTesto 6">
            <a:extLst>
              <a:ext uri="{FF2B5EF4-FFF2-40B4-BE49-F238E27FC236}">
                <a16:creationId xmlns:a16="http://schemas.microsoft.com/office/drawing/2014/main" id="{53EB244A-457C-344A-BD24-7CE5FE74FA9A}"/>
              </a:ext>
            </a:extLst>
          </p:cNvPr>
          <p:cNvSpPr txBox="1"/>
          <p:nvPr/>
        </p:nvSpPr>
        <p:spPr>
          <a:xfrm>
            <a:off x="1127596" y="2902176"/>
            <a:ext cx="7526867" cy="369332"/>
          </a:xfrm>
          <a:prstGeom prst="rect">
            <a:avLst/>
          </a:prstGeom>
          <a:noFill/>
        </p:spPr>
        <p:txBody>
          <a:bodyPr wrap="square" rtlCol="0">
            <a:spAutoFit/>
            <a:scene3d>
              <a:camera prst="orthographicFront"/>
              <a:lightRig rig="threePt" dir="t"/>
            </a:scene3d>
            <a:sp3d contourW="12700">
              <a:contourClr>
                <a:schemeClr val="bg1"/>
              </a:contourClr>
            </a:sp3d>
          </a:bodyPr>
          <a:lstStyle/>
          <a:p>
            <a:r>
              <a:rPr lang="it-IT" b="1" spc="300">
                <a:solidFill>
                  <a:schemeClr val="bg1">
                    <a:lumMod val="75000"/>
                  </a:schemeClr>
                </a:solidFill>
                <a:cs typeface="Arial" panose="020B0604020202020204" pitchFamily="34" charset="0"/>
              </a:rPr>
              <a:t>$</a:t>
            </a:r>
            <a:r>
              <a:rPr lang="it-IT" b="1" spc="300">
                <a:solidFill>
                  <a:schemeClr val="accent1">
                    <a:lumMod val="75000"/>
                  </a:schemeClr>
                </a:solidFill>
                <a:cs typeface="Arial" panose="020B0604020202020204" pitchFamily="34" charset="0"/>
              </a:rPr>
              <a:t> </a:t>
            </a:r>
            <a:r>
              <a:rPr lang="it-IT" b="1" spc="300" err="1">
                <a:solidFill>
                  <a:srgbClr val="00B0F0"/>
                </a:solidFill>
                <a:cs typeface="Arial" panose="020B0604020202020204" pitchFamily="34" charset="0"/>
              </a:rPr>
              <a:t>command</a:t>
            </a:r>
            <a:r>
              <a:rPr lang="it-IT" b="1" spc="300">
                <a:solidFill>
                  <a:schemeClr val="accent1">
                    <a:lumMod val="75000"/>
                  </a:schemeClr>
                </a:solidFill>
                <a:cs typeface="Arial" panose="020B0604020202020204" pitchFamily="34" charset="0"/>
              </a:rPr>
              <a:t> </a:t>
            </a:r>
            <a:r>
              <a:rPr lang="it-IT" b="1" spc="300">
                <a:solidFill>
                  <a:schemeClr val="accent6">
                    <a:lumMod val="75000"/>
                  </a:schemeClr>
                </a:solidFill>
                <a:cs typeface="Arial" panose="020B0604020202020204" pitchFamily="34" charset="0"/>
              </a:rPr>
              <a:t>–x</a:t>
            </a:r>
            <a:r>
              <a:rPr lang="it-IT" b="1" spc="300">
                <a:solidFill>
                  <a:schemeClr val="accent1">
                    <a:lumMod val="75000"/>
                  </a:schemeClr>
                </a:solidFill>
                <a:cs typeface="Arial" panose="020B0604020202020204" pitchFamily="34" charset="0"/>
              </a:rPr>
              <a:t> </a:t>
            </a:r>
            <a:r>
              <a:rPr lang="it-IT" b="1" spc="300">
                <a:solidFill>
                  <a:schemeClr val="accent6">
                    <a:lumMod val="75000"/>
                  </a:schemeClr>
                </a:solidFill>
                <a:cs typeface="Arial" panose="020B0604020202020204" pitchFamily="34" charset="0"/>
              </a:rPr>
              <a:t>&lt;</a:t>
            </a:r>
            <a:r>
              <a:rPr lang="it-IT" b="1" spc="300" err="1">
                <a:solidFill>
                  <a:schemeClr val="accent6">
                    <a:lumMod val="75000"/>
                  </a:schemeClr>
                </a:solidFill>
                <a:cs typeface="Arial" panose="020B0604020202020204" pitchFamily="34" charset="0"/>
              </a:rPr>
              <a:t>args</a:t>
            </a:r>
            <a:r>
              <a:rPr lang="it-IT" b="1" spc="300">
                <a:solidFill>
                  <a:schemeClr val="accent6">
                    <a:lumMod val="75000"/>
                  </a:schemeClr>
                </a:solidFill>
                <a:cs typeface="Arial" panose="020B0604020202020204" pitchFamily="34" charset="0"/>
              </a:rPr>
              <a:t>&gt; </a:t>
            </a:r>
            <a:r>
              <a:rPr lang="it-IT" b="1" spc="300">
                <a:solidFill>
                  <a:srgbClr val="FF0000"/>
                </a:solidFill>
                <a:cs typeface="Arial" panose="020B0604020202020204" pitchFamily="34" charset="0"/>
              </a:rPr>
              <a:t>-y &lt;</a:t>
            </a:r>
            <a:r>
              <a:rPr lang="it-IT" b="1" spc="300" err="1">
                <a:solidFill>
                  <a:srgbClr val="FF0000"/>
                </a:solidFill>
                <a:cs typeface="Arial" panose="020B0604020202020204" pitchFamily="34" charset="0"/>
              </a:rPr>
              <a:t>args</a:t>
            </a:r>
            <a:r>
              <a:rPr lang="it-IT" b="1" spc="300">
                <a:solidFill>
                  <a:srgbClr val="FF0000"/>
                </a:solidFill>
                <a:cs typeface="Arial" panose="020B0604020202020204" pitchFamily="34" charset="0"/>
              </a:rPr>
              <a:t>&gt;</a:t>
            </a:r>
            <a:r>
              <a:rPr lang="it-IT" b="1" spc="300">
                <a:solidFill>
                  <a:schemeClr val="accent1">
                    <a:lumMod val="75000"/>
                  </a:schemeClr>
                </a:solidFill>
                <a:cs typeface="Arial" panose="020B0604020202020204" pitchFamily="34" charset="0"/>
              </a:rPr>
              <a:t> </a:t>
            </a:r>
            <a:r>
              <a:rPr lang="it-IT" b="1" spc="300">
                <a:solidFill>
                  <a:srgbClr val="0070C0"/>
                </a:solidFill>
                <a:cs typeface="Arial" panose="020B0604020202020204" pitchFamily="34" charset="0"/>
              </a:rPr>
              <a:t>…&lt;target&gt;</a:t>
            </a:r>
            <a:endParaRPr lang="it-IT" b="1" spc="300" baseline="30000">
              <a:solidFill>
                <a:srgbClr val="0070C0"/>
              </a:solidFill>
              <a:cs typeface="Arial" panose="020B0604020202020204" pitchFamily="34" charset="0"/>
            </a:endParaRPr>
          </a:p>
        </p:txBody>
      </p:sp>
      <p:cxnSp>
        <p:nvCxnSpPr>
          <p:cNvPr id="8" name="Connettore 2 7">
            <a:extLst>
              <a:ext uri="{FF2B5EF4-FFF2-40B4-BE49-F238E27FC236}">
                <a16:creationId xmlns:a16="http://schemas.microsoft.com/office/drawing/2014/main" id="{87F7E197-6A4D-A84A-8228-C97FAE27514C}"/>
              </a:ext>
            </a:extLst>
          </p:cNvPr>
          <p:cNvCxnSpPr/>
          <p:nvPr/>
        </p:nvCxnSpPr>
        <p:spPr>
          <a:xfrm>
            <a:off x="2041383" y="3359130"/>
            <a:ext cx="0" cy="51646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0BDA070C-C72E-9249-94EB-D375C730B98E}"/>
              </a:ext>
            </a:extLst>
          </p:cNvPr>
          <p:cNvSpPr txBox="1"/>
          <p:nvPr/>
        </p:nvSpPr>
        <p:spPr>
          <a:xfrm>
            <a:off x="1076183" y="3893747"/>
            <a:ext cx="1930400" cy="738664"/>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a:solidFill>
                  <a:srgbClr val="00B0F0"/>
                </a:solidFill>
                <a:cs typeface="Arial" panose="020B0604020202020204" pitchFamily="34" charset="0"/>
              </a:rPr>
              <a:t>Binary/script. Must be in current folder or in $PATH!</a:t>
            </a:r>
          </a:p>
        </p:txBody>
      </p:sp>
      <p:cxnSp>
        <p:nvCxnSpPr>
          <p:cNvPr id="10" name="Connettore 2 9">
            <a:extLst>
              <a:ext uri="{FF2B5EF4-FFF2-40B4-BE49-F238E27FC236}">
                <a16:creationId xmlns:a16="http://schemas.microsoft.com/office/drawing/2014/main" id="{62787DF4-9D8B-1A4F-961D-50A3EEE19D72}"/>
              </a:ext>
            </a:extLst>
          </p:cNvPr>
          <p:cNvCxnSpPr>
            <a:cxnSpLocks/>
          </p:cNvCxnSpPr>
          <p:nvPr/>
        </p:nvCxnSpPr>
        <p:spPr>
          <a:xfrm>
            <a:off x="3396050" y="3352057"/>
            <a:ext cx="211666" cy="486563"/>
          </a:xfrm>
          <a:prstGeom prst="straightConnector1">
            <a:avLst/>
          </a:prstGeom>
          <a:ln w="38100">
            <a:solidFill>
              <a:srgbClr val="538234"/>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12D8B933-DFD8-F846-93EE-BF0B15BDA39E}"/>
              </a:ext>
            </a:extLst>
          </p:cNvPr>
          <p:cNvSpPr txBox="1"/>
          <p:nvPr/>
        </p:nvSpPr>
        <p:spPr>
          <a:xfrm>
            <a:off x="3125116" y="3893747"/>
            <a:ext cx="1354667" cy="954107"/>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a:solidFill>
                  <a:srgbClr val="538234"/>
                </a:solidFill>
                <a:cs typeface="Arial" panose="020B0604020202020204" pitchFamily="34" charset="0"/>
              </a:rPr>
              <a:t>Specific option, with its argument (e.g. –verbose False)</a:t>
            </a:r>
          </a:p>
        </p:txBody>
      </p:sp>
      <p:cxnSp>
        <p:nvCxnSpPr>
          <p:cNvPr id="12" name="Connettore 2 11">
            <a:extLst>
              <a:ext uri="{FF2B5EF4-FFF2-40B4-BE49-F238E27FC236}">
                <a16:creationId xmlns:a16="http://schemas.microsoft.com/office/drawing/2014/main" id="{D4AD42AD-5C46-1D47-AEC9-EB7A732C248A}"/>
              </a:ext>
            </a:extLst>
          </p:cNvPr>
          <p:cNvCxnSpPr>
            <a:cxnSpLocks/>
          </p:cNvCxnSpPr>
          <p:nvPr/>
        </p:nvCxnSpPr>
        <p:spPr>
          <a:xfrm>
            <a:off x="6105382" y="3339346"/>
            <a:ext cx="0" cy="481123"/>
          </a:xfrm>
          <a:prstGeom prst="straightConnector1">
            <a:avLst/>
          </a:prstGeom>
          <a:ln w="38100">
            <a:solidFill>
              <a:srgbClr val="0270C0"/>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B93C221B-393C-EB43-AA7E-52D550FE360E}"/>
              </a:ext>
            </a:extLst>
          </p:cNvPr>
          <p:cNvSpPr txBox="1"/>
          <p:nvPr/>
        </p:nvSpPr>
        <p:spPr>
          <a:xfrm>
            <a:off x="5622782" y="3875596"/>
            <a:ext cx="1692417" cy="954107"/>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dirty="0">
                <a:solidFill>
                  <a:srgbClr val="0270C0"/>
                </a:solidFill>
                <a:cs typeface="Arial" panose="020B0604020202020204" pitchFamily="34" charset="0"/>
              </a:rPr>
              <a:t>Positional argument, e.g. a target file (if applicable)</a:t>
            </a:r>
          </a:p>
        </p:txBody>
      </p:sp>
    </p:spTree>
    <p:extLst>
      <p:ext uri="{BB962C8B-B14F-4D97-AF65-F5344CB8AC3E}">
        <p14:creationId xmlns:p14="http://schemas.microsoft.com/office/powerpoint/2010/main" val="346587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3B598F-298D-1643-A71C-EC3B338E581B}"/>
              </a:ext>
            </a:extLst>
          </p:cNvPr>
          <p:cNvSpPr>
            <a:spLocks noGrp="1"/>
          </p:cNvSpPr>
          <p:nvPr>
            <p:ph type="title"/>
          </p:nvPr>
        </p:nvSpPr>
        <p:spPr/>
        <p:txBody>
          <a:bodyPr/>
          <a:lstStyle/>
          <a:p>
            <a:r>
              <a:rPr lang="it-IT" dirty="0"/>
              <a:t>Directory </a:t>
            </a:r>
            <a:r>
              <a:rPr lang="it-IT" dirty="0" err="1"/>
              <a:t>Tree</a:t>
            </a:r>
            <a:r>
              <a:rPr lang="it-IT" dirty="0"/>
              <a:t> and </a:t>
            </a:r>
            <a:r>
              <a:rPr lang="it-IT" dirty="0" err="1"/>
              <a:t>Command</a:t>
            </a:r>
            <a:r>
              <a:rPr lang="it-IT" dirty="0"/>
              <a:t> </a:t>
            </a:r>
            <a:r>
              <a:rPr lang="it-IT" dirty="0" err="1"/>
              <a:t>Structure</a:t>
            </a:r>
            <a:endParaRPr lang="it-IT" dirty="0"/>
          </a:p>
        </p:txBody>
      </p:sp>
      <p:sp>
        <p:nvSpPr>
          <p:cNvPr id="3" name="Segnaposto piè di pagina 2">
            <a:extLst>
              <a:ext uri="{FF2B5EF4-FFF2-40B4-BE49-F238E27FC236}">
                <a16:creationId xmlns:a16="http://schemas.microsoft.com/office/drawing/2014/main" id="{59BEA97C-3FCC-C949-BC5D-B1E01288BE50}"/>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AC21E671-263C-1E4A-A6D3-AD7574FCA5A2}"/>
              </a:ext>
            </a:extLst>
          </p:cNvPr>
          <p:cNvSpPr>
            <a:spLocks noGrp="1"/>
          </p:cNvSpPr>
          <p:nvPr>
            <p:ph type="sldNum" sz="quarter" idx="4"/>
          </p:nvPr>
        </p:nvSpPr>
        <p:spPr/>
        <p:txBody>
          <a:bodyPr/>
          <a:lstStyle/>
          <a:p>
            <a:fld id="{6D142ECD-58CB-F846-908D-81B91067C9F4}" type="slidenum">
              <a:rPr lang="it-IT" smtClean="0"/>
              <a:pPr/>
              <a:t>4</a:t>
            </a:fld>
            <a:endParaRPr lang="it-IT"/>
          </a:p>
        </p:txBody>
      </p:sp>
      <p:sp>
        <p:nvSpPr>
          <p:cNvPr id="5" name="Segnaposto data 4">
            <a:extLst>
              <a:ext uri="{FF2B5EF4-FFF2-40B4-BE49-F238E27FC236}">
                <a16:creationId xmlns:a16="http://schemas.microsoft.com/office/drawing/2014/main" id="{D3E968DD-F0F9-CF4F-B266-6079A94FFA9A}"/>
              </a:ext>
            </a:extLst>
          </p:cNvPr>
          <p:cNvSpPr>
            <a:spLocks noGrp="1"/>
          </p:cNvSpPr>
          <p:nvPr>
            <p:ph type="dt" sz="half" idx="2"/>
          </p:nvPr>
        </p:nvSpPr>
        <p:spPr/>
        <p:txBody>
          <a:bodyPr/>
          <a:lstStyle/>
          <a:p>
            <a:r>
              <a:rPr lang="it-IT"/>
              <a:t>A.Y. 2021/2022</a:t>
            </a:r>
            <a:endParaRPr lang="it-IT" dirty="0"/>
          </a:p>
        </p:txBody>
      </p:sp>
      <p:sp>
        <p:nvSpPr>
          <p:cNvPr id="14" name="CasellaDiTesto 13">
            <a:extLst>
              <a:ext uri="{FF2B5EF4-FFF2-40B4-BE49-F238E27FC236}">
                <a16:creationId xmlns:a16="http://schemas.microsoft.com/office/drawing/2014/main" id="{50947E51-C346-D94A-95AB-5BFEEC65E229}"/>
              </a:ext>
            </a:extLst>
          </p:cNvPr>
          <p:cNvSpPr txBox="1"/>
          <p:nvPr/>
        </p:nvSpPr>
        <p:spPr>
          <a:xfrm>
            <a:off x="5993535" y="5217894"/>
            <a:ext cx="5762239" cy="923330"/>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a:cs typeface="Arial" panose="020B0604020202020204" pitchFamily="34" charset="0"/>
              </a:rPr>
              <a:t>Unless explicitly specified, </a:t>
            </a:r>
            <a:r>
              <a:rPr lang="en-GB" b="1" i="1">
                <a:cs typeface="Arial" panose="020B0604020202020204" pitchFamily="34" charset="0"/>
              </a:rPr>
              <a:t>command</a:t>
            </a:r>
            <a:r>
              <a:rPr lang="en-GB">
                <a:cs typeface="Arial" panose="020B0604020202020204" pitchFamily="34" charset="0"/>
              </a:rPr>
              <a:t> will look for files (and create them) </a:t>
            </a:r>
            <a:r>
              <a:rPr lang="en-GB" b="1">
                <a:cs typeface="Arial" panose="020B0604020202020204" pitchFamily="34" charset="0"/>
              </a:rPr>
              <a:t>in the current directory</a:t>
            </a:r>
            <a:r>
              <a:rPr lang="en-GB">
                <a:cs typeface="Arial" panose="020B0604020202020204" pitchFamily="34" charset="0"/>
              </a:rPr>
              <a:t>. Different locations must be specified!</a:t>
            </a:r>
          </a:p>
        </p:txBody>
      </p:sp>
      <p:sp>
        <p:nvSpPr>
          <p:cNvPr id="15" name="CasellaDiTesto 14">
            <a:extLst>
              <a:ext uri="{FF2B5EF4-FFF2-40B4-BE49-F238E27FC236}">
                <a16:creationId xmlns:a16="http://schemas.microsoft.com/office/drawing/2014/main" id="{4839AE3E-8E35-EF4F-B387-294DF1ED4036}"/>
              </a:ext>
            </a:extLst>
          </p:cNvPr>
          <p:cNvSpPr txBox="1"/>
          <p:nvPr/>
        </p:nvSpPr>
        <p:spPr>
          <a:xfrm>
            <a:off x="644080" y="1119732"/>
            <a:ext cx="10903839" cy="461665"/>
          </a:xfrm>
          <a:prstGeom prst="rect">
            <a:avLst/>
          </a:prstGeom>
          <a:noFill/>
        </p:spPr>
        <p:txBody>
          <a:bodyPr wrap="square" rtlCol="0">
            <a:spAutoFit/>
            <a:scene3d>
              <a:camera prst="orthographicFront"/>
              <a:lightRig rig="threePt" dir="t"/>
            </a:scene3d>
            <a:sp3d contourW="12700">
              <a:contourClr>
                <a:schemeClr val="bg1"/>
              </a:contourClr>
            </a:sp3d>
          </a:bodyPr>
          <a:lstStyle/>
          <a:p>
            <a:r>
              <a:rPr lang="en-GB" sz="2400" b="1" dirty="0">
                <a:cs typeface="Arial" panose="020B0604020202020204" pitchFamily="34" charset="0"/>
              </a:rPr>
              <a:t>The Directory tree</a:t>
            </a:r>
          </a:p>
        </p:txBody>
      </p:sp>
      <p:sp>
        <p:nvSpPr>
          <p:cNvPr id="16" name="CasellaDiTesto 15">
            <a:extLst>
              <a:ext uri="{FF2B5EF4-FFF2-40B4-BE49-F238E27FC236}">
                <a16:creationId xmlns:a16="http://schemas.microsoft.com/office/drawing/2014/main" id="{F9162D92-B9A1-404F-9DFC-A26EF874E18A}"/>
              </a:ext>
            </a:extLst>
          </p:cNvPr>
          <p:cNvSpPr txBox="1"/>
          <p:nvPr/>
        </p:nvSpPr>
        <p:spPr>
          <a:xfrm>
            <a:off x="5993535" y="4839243"/>
            <a:ext cx="7526867" cy="369332"/>
          </a:xfrm>
          <a:prstGeom prst="rect">
            <a:avLst/>
          </a:prstGeom>
          <a:noFill/>
        </p:spPr>
        <p:txBody>
          <a:bodyPr wrap="square" rtlCol="0">
            <a:spAutoFit/>
            <a:scene3d>
              <a:camera prst="orthographicFront"/>
              <a:lightRig rig="threePt" dir="t"/>
            </a:scene3d>
            <a:sp3d contourW="12700">
              <a:contourClr>
                <a:schemeClr val="bg1"/>
              </a:contourClr>
            </a:sp3d>
          </a:bodyPr>
          <a:lstStyle/>
          <a:p>
            <a:r>
              <a:rPr lang="it-IT" b="1" spc="300">
                <a:solidFill>
                  <a:schemeClr val="bg1">
                    <a:lumMod val="75000"/>
                  </a:schemeClr>
                </a:solidFill>
                <a:cs typeface="Arial" panose="020B0604020202020204" pitchFamily="34" charset="0"/>
              </a:rPr>
              <a:t>$</a:t>
            </a:r>
            <a:r>
              <a:rPr lang="it-IT" b="1" spc="300">
                <a:solidFill>
                  <a:schemeClr val="accent1">
                    <a:lumMod val="75000"/>
                  </a:schemeClr>
                </a:solidFill>
                <a:cs typeface="Arial" panose="020B0604020202020204" pitchFamily="34" charset="0"/>
              </a:rPr>
              <a:t> </a:t>
            </a:r>
            <a:r>
              <a:rPr lang="it-IT" b="1" spc="300" err="1">
                <a:solidFill>
                  <a:srgbClr val="00B0F0"/>
                </a:solidFill>
                <a:cs typeface="Arial" panose="020B0604020202020204" pitchFamily="34" charset="0"/>
              </a:rPr>
              <a:t>command</a:t>
            </a:r>
            <a:r>
              <a:rPr lang="it-IT" b="1" spc="300">
                <a:solidFill>
                  <a:schemeClr val="accent1">
                    <a:lumMod val="75000"/>
                  </a:schemeClr>
                </a:solidFill>
                <a:cs typeface="Arial" panose="020B0604020202020204" pitchFamily="34" charset="0"/>
              </a:rPr>
              <a:t> </a:t>
            </a:r>
            <a:r>
              <a:rPr lang="it-IT" b="1" spc="300">
                <a:solidFill>
                  <a:schemeClr val="accent6">
                    <a:lumMod val="75000"/>
                  </a:schemeClr>
                </a:solidFill>
                <a:cs typeface="Arial" panose="020B0604020202020204" pitchFamily="34" charset="0"/>
              </a:rPr>
              <a:t>–x</a:t>
            </a:r>
            <a:r>
              <a:rPr lang="it-IT" b="1" spc="300">
                <a:solidFill>
                  <a:schemeClr val="accent1">
                    <a:lumMod val="75000"/>
                  </a:schemeClr>
                </a:solidFill>
                <a:cs typeface="Arial" panose="020B0604020202020204" pitchFamily="34" charset="0"/>
              </a:rPr>
              <a:t> </a:t>
            </a:r>
            <a:r>
              <a:rPr lang="it-IT" b="1" spc="300">
                <a:solidFill>
                  <a:schemeClr val="accent6">
                    <a:lumMod val="75000"/>
                  </a:schemeClr>
                </a:solidFill>
                <a:cs typeface="Arial" panose="020B0604020202020204" pitchFamily="34" charset="0"/>
              </a:rPr>
              <a:t>&lt;</a:t>
            </a:r>
            <a:r>
              <a:rPr lang="it-IT" b="1" spc="300" err="1">
                <a:solidFill>
                  <a:schemeClr val="accent6">
                    <a:lumMod val="75000"/>
                  </a:schemeClr>
                </a:solidFill>
                <a:cs typeface="Arial" panose="020B0604020202020204" pitchFamily="34" charset="0"/>
              </a:rPr>
              <a:t>args</a:t>
            </a:r>
            <a:r>
              <a:rPr lang="it-IT" b="1" spc="300">
                <a:solidFill>
                  <a:schemeClr val="accent6">
                    <a:lumMod val="75000"/>
                  </a:schemeClr>
                </a:solidFill>
                <a:cs typeface="Arial" panose="020B0604020202020204" pitchFamily="34" charset="0"/>
              </a:rPr>
              <a:t>&gt; </a:t>
            </a:r>
            <a:r>
              <a:rPr lang="it-IT" b="1" spc="300">
                <a:solidFill>
                  <a:srgbClr val="FF0000"/>
                </a:solidFill>
                <a:cs typeface="Arial" panose="020B0604020202020204" pitchFamily="34" charset="0"/>
              </a:rPr>
              <a:t>-y &lt;</a:t>
            </a:r>
            <a:r>
              <a:rPr lang="it-IT" b="1" spc="300" err="1">
                <a:solidFill>
                  <a:srgbClr val="FF0000"/>
                </a:solidFill>
                <a:cs typeface="Arial" panose="020B0604020202020204" pitchFamily="34" charset="0"/>
              </a:rPr>
              <a:t>args</a:t>
            </a:r>
            <a:r>
              <a:rPr lang="it-IT" b="1" spc="300">
                <a:solidFill>
                  <a:srgbClr val="FF0000"/>
                </a:solidFill>
                <a:cs typeface="Arial" panose="020B0604020202020204" pitchFamily="34" charset="0"/>
              </a:rPr>
              <a:t>&gt;</a:t>
            </a:r>
            <a:r>
              <a:rPr lang="it-IT" b="1" spc="300">
                <a:solidFill>
                  <a:schemeClr val="accent1">
                    <a:lumMod val="75000"/>
                  </a:schemeClr>
                </a:solidFill>
                <a:cs typeface="Arial" panose="020B0604020202020204" pitchFamily="34" charset="0"/>
              </a:rPr>
              <a:t> </a:t>
            </a:r>
            <a:r>
              <a:rPr lang="it-IT" b="1" spc="300">
                <a:solidFill>
                  <a:srgbClr val="0070C0"/>
                </a:solidFill>
                <a:cs typeface="Arial" panose="020B0604020202020204" pitchFamily="34" charset="0"/>
              </a:rPr>
              <a:t>…&lt;target&gt;</a:t>
            </a:r>
            <a:endParaRPr lang="it-IT" b="1" spc="300" baseline="30000">
              <a:solidFill>
                <a:srgbClr val="0070C0"/>
              </a:solidFill>
              <a:cs typeface="Arial" panose="020B0604020202020204" pitchFamily="34" charset="0"/>
            </a:endParaRPr>
          </a:p>
        </p:txBody>
      </p:sp>
      <p:cxnSp>
        <p:nvCxnSpPr>
          <p:cNvPr id="18" name="Connettore 2 17">
            <a:extLst>
              <a:ext uri="{FF2B5EF4-FFF2-40B4-BE49-F238E27FC236}">
                <a16:creationId xmlns:a16="http://schemas.microsoft.com/office/drawing/2014/main" id="{E448F8DD-03BB-FF4F-812C-206C11AFE856}"/>
              </a:ext>
            </a:extLst>
          </p:cNvPr>
          <p:cNvCxnSpPr>
            <a:cxnSpLocks/>
          </p:cNvCxnSpPr>
          <p:nvPr/>
        </p:nvCxnSpPr>
        <p:spPr>
          <a:xfrm flipH="1">
            <a:off x="7420826" y="3838098"/>
            <a:ext cx="4995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8A3A97FC-9998-824B-9D05-09ED14CFCE5D}"/>
              </a:ext>
            </a:extLst>
          </p:cNvPr>
          <p:cNvSpPr txBox="1"/>
          <p:nvPr/>
        </p:nvSpPr>
        <p:spPr>
          <a:xfrm>
            <a:off x="8050354" y="3684209"/>
            <a:ext cx="2644587" cy="523220"/>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dirty="0">
                <a:solidFill>
                  <a:srgbClr val="FF0000"/>
                </a:solidFill>
                <a:cs typeface="Arial" panose="020B0604020202020204" pitchFamily="34" charset="0"/>
              </a:rPr>
              <a:t>I am here: The working directory (</a:t>
            </a:r>
            <a:r>
              <a:rPr lang="en-GB" sz="1400" b="1" dirty="0" err="1">
                <a:solidFill>
                  <a:srgbClr val="FF0000"/>
                </a:solidFill>
                <a:cs typeface="Arial" panose="020B0604020202020204" pitchFamily="34" charset="0"/>
              </a:rPr>
              <a:t>pwd</a:t>
            </a:r>
            <a:r>
              <a:rPr lang="en-GB" sz="1400" b="1" dirty="0">
                <a:solidFill>
                  <a:srgbClr val="FF0000"/>
                </a:solidFill>
                <a:cs typeface="Arial" panose="020B0604020202020204" pitchFamily="34" charset="0"/>
              </a:rPr>
              <a:t>)</a:t>
            </a:r>
          </a:p>
        </p:txBody>
      </p:sp>
      <p:cxnSp>
        <p:nvCxnSpPr>
          <p:cNvPr id="20" name="Connettore 2 19">
            <a:extLst>
              <a:ext uri="{FF2B5EF4-FFF2-40B4-BE49-F238E27FC236}">
                <a16:creationId xmlns:a16="http://schemas.microsoft.com/office/drawing/2014/main" id="{A8D02C26-14E8-064C-966C-907E88AD0C14}"/>
              </a:ext>
            </a:extLst>
          </p:cNvPr>
          <p:cNvCxnSpPr>
            <a:cxnSpLocks/>
          </p:cNvCxnSpPr>
          <p:nvPr/>
        </p:nvCxnSpPr>
        <p:spPr>
          <a:xfrm flipH="1">
            <a:off x="5537473" y="3264727"/>
            <a:ext cx="4995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5A0FBDC4-95E1-FC49-8949-930EED845FC8}"/>
              </a:ext>
            </a:extLst>
          </p:cNvPr>
          <p:cNvSpPr txBox="1"/>
          <p:nvPr/>
        </p:nvSpPr>
        <p:spPr>
          <a:xfrm>
            <a:off x="6162768" y="3110838"/>
            <a:ext cx="3327398" cy="307777"/>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dirty="0">
                <a:solidFill>
                  <a:srgbClr val="FF0000"/>
                </a:solidFill>
                <a:cs typeface="Arial" panose="020B0604020202020204" pitchFamily="34" charset="0"/>
              </a:rPr>
              <a:t>The .. Directory (one above, as in “cd ..”) </a:t>
            </a:r>
          </a:p>
        </p:txBody>
      </p:sp>
      <p:cxnSp>
        <p:nvCxnSpPr>
          <p:cNvPr id="22" name="Connettore 2 21">
            <a:extLst>
              <a:ext uri="{FF2B5EF4-FFF2-40B4-BE49-F238E27FC236}">
                <a16:creationId xmlns:a16="http://schemas.microsoft.com/office/drawing/2014/main" id="{0FA51E12-44D0-1443-8228-C1AF6F76DB79}"/>
              </a:ext>
            </a:extLst>
          </p:cNvPr>
          <p:cNvCxnSpPr>
            <a:cxnSpLocks/>
          </p:cNvCxnSpPr>
          <p:nvPr/>
        </p:nvCxnSpPr>
        <p:spPr>
          <a:xfrm flipH="1">
            <a:off x="3985313" y="2645234"/>
            <a:ext cx="4995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70A035B0-E6EF-4E48-A139-8821596C2663}"/>
              </a:ext>
            </a:extLst>
          </p:cNvPr>
          <p:cNvSpPr txBox="1"/>
          <p:nvPr/>
        </p:nvSpPr>
        <p:spPr>
          <a:xfrm>
            <a:off x="4610607" y="2491345"/>
            <a:ext cx="3996265" cy="307777"/>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dirty="0">
                <a:solidFill>
                  <a:srgbClr val="FF0000"/>
                </a:solidFill>
                <a:cs typeface="Arial" panose="020B0604020202020204" pitchFamily="34" charset="0"/>
              </a:rPr>
              <a:t>The ../.. Directory (two above, as in “cd ../..”) </a:t>
            </a:r>
          </a:p>
        </p:txBody>
      </p:sp>
      <p:cxnSp>
        <p:nvCxnSpPr>
          <p:cNvPr id="24" name="Connettore 2 23">
            <a:extLst>
              <a:ext uri="{FF2B5EF4-FFF2-40B4-BE49-F238E27FC236}">
                <a16:creationId xmlns:a16="http://schemas.microsoft.com/office/drawing/2014/main" id="{A5ADE3A4-B5C5-D343-9ECB-AD2AFE662C39}"/>
              </a:ext>
            </a:extLst>
          </p:cNvPr>
          <p:cNvCxnSpPr>
            <a:cxnSpLocks/>
          </p:cNvCxnSpPr>
          <p:nvPr/>
        </p:nvCxnSpPr>
        <p:spPr>
          <a:xfrm flipH="1">
            <a:off x="2713251" y="2066480"/>
            <a:ext cx="4995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DDDCCE3C-C819-E94A-A16D-F8FD76D8FCEC}"/>
              </a:ext>
            </a:extLst>
          </p:cNvPr>
          <p:cNvSpPr txBox="1"/>
          <p:nvPr/>
        </p:nvSpPr>
        <p:spPr>
          <a:xfrm>
            <a:off x="3236945" y="1785590"/>
            <a:ext cx="4385730" cy="523220"/>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a:solidFill>
                  <a:srgbClr val="FF0000"/>
                </a:solidFill>
                <a:cs typeface="Arial" panose="020B0604020202020204" pitchFamily="34" charset="0"/>
              </a:rPr>
              <a:t>The root Directory “/” (as in “cd /”; three levels above, also reachable through ../../.. In this case) </a:t>
            </a:r>
          </a:p>
        </p:txBody>
      </p:sp>
      <p:graphicFrame>
        <p:nvGraphicFramePr>
          <p:cNvPr id="26" name="Tabella 7">
            <a:extLst>
              <a:ext uri="{FF2B5EF4-FFF2-40B4-BE49-F238E27FC236}">
                <a16:creationId xmlns:a16="http://schemas.microsoft.com/office/drawing/2014/main" id="{DFB98E65-97F6-9449-A2F4-49BC409854EF}"/>
              </a:ext>
            </a:extLst>
          </p:cNvPr>
          <p:cNvGraphicFramePr>
            <a:graphicFrameLocks noGrp="1"/>
          </p:cNvGraphicFramePr>
          <p:nvPr>
            <p:extLst>
              <p:ext uri="{D42A27DB-BD31-4B8C-83A1-F6EECF244321}">
                <p14:modId xmlns:p14="http://schemas.microsoft.com/office/powerpoint/2010/main" val="3019890425"/>
              </p:ext>
            </p:extLst>
          </p:nvPr>
        </p:nvGraphicFramePr>
        <p:xfrm>
          <a:off x="644080" y="4752113"/>
          <a:ext cx="4782417" cy="1284350"/>
        </p:xfrm>
        <a:graphic>
          <a:graphicData uri="http://schemas.openxmlformats.org/drawingml/2006/table">
            <a:tbl>
              <a:tblPr firstRow="1" bandRow="1">
                <a:tableStyleId>{5940675A-B579-460E-94D1-54222C63F5DA}</a:tableStyleId>
              </a:tblPr>
              <a:tblGrid>
                <a:gridCol w="2192300">
                  <a:extLst>
                    <a:ext uri="{9D8B030D-6E8A-4147-A177-3AD203B41FA5}">
                      <a16:colId xmlns:a16="http://schemas.microsoft.com/office/drawing/2014/main" val="2424456529"/>
                    </a:ext>
                  </a:extLst>
                </a:gridCol>
                <a:gridCol w="1006851">
                  <a:extLst>
                    <a:ext uri="{9D8B030D-6E8A-4147-A177-3AD203B41FA5}">
                      <a16:colId xmlns:a16="http://schemas.microsoft.com/office/drawing/2014/main" val="993289709"/>
                    </a:ext>
                  </a:extLst>
                </a:gridCol>
                <a:gridCol w="1583266">
                  <a:extLst>
                    <a:ext uri="{9D8B030D-6E8A-4147-A177-3AD203B41FA5}">
                      <a16:colId xmlns:a16="http://schemas.microsoft.com/office/drawing/2014/main" val="1171656900"/>
                    </a:ext>
                  </a:extLst>
                </a:gridCol>
              </a:tblGrid>
              <a:tr h="255600">
                <a:tc>
                  <a:txBody>
                    <a:bodyPr/>
                    <a:lstStyle/>
                    <a:p>
                      <a:r>
                        <a:rPr lang="it-IT" sz="1200"/>
                        <a:t>Absolute </a:t>
                      </a:r>
                      <a:r>
                        <a:rPr lang="it-IT" sz="1200" err="1"/>
                        <a:t>path</a:t>
                      </a:r>
                      <a:endParaRPr lang="it-IT" sz="1200"/>
                    </a:p>
                  </a:txBody>
                  <a:tcPr marL="73990" marR="73990" marT="36995" marB="36995">
                    <a:solidFill>
                      <a:schemeClr val="bg2">
                        <a:lumMod val="90000"/>
                      </a:schemeClr>
                    </a:solidFill>
                  </a:tcPr>
                </a:tc>
                <a:tc>
                  <a:txBody>
                    <a:bodyPr/>
                    <a:lstStyle/>
                    <a:p>
                      <a:r>
                        <a:rPr lang="it-IT" sz="1200"/>
                        <a:t>Relative </a:t>
                      </a:r>
                      <a:r>
                        <a:rPr lang="it-IT" sz="1200" err="1"/>
                        <a:t>path</a:t>
                      </a:r>
                      <a:endParaRPr lang="it-IT" sz="1200"/>
                    </a:p>
                  </a:txBody>
                  <a:tcPr marL="73990" marR="73990" marT="36995" marB="36995">
                    <a:solidFill>
                      <a:schemeClr val="bg2">
                        <a:lumMod val="90000"/>
                      </a:schemeClr>
                    </a:solidFill>
                  </a:tcPr>
                </a:tc>
                <a:tc>
                  <a:txBody>
                    <a:bodyPr/>
                    <a:lstStyle/>
                    <a:p>
                      <a:r>
                        <a:rPr lang="it-IT" sz="1200"/>
                        <a:t>Level</a:t>
                      </a:r>
                    </a:p>
                  </a:txBody>
                  <a:tcPr marL="73990" marR="73990" marT="36995" marB="36995">
                    <a:solidFill>
                      <a:schemeClr val="bg2">
                        <a:lumMod val="90000"/>
                      </a:schemeClr>
                    </a:solidFill>
                  </a:tcPr>
                </a:tc>
                <a:extLst>
                  <a:ext uri="{0D108BD9-81ED-4DB2-BD59-A6C34878D82A}">
                    <a16:rowId xmlns:a16="http://schemas.microsoft.com/office/drawing/2014/main" val="4213241211"/>
                  </a:ext>
                </a:extLst>
              </a:tr>
              <a:tr h="255600">
                <a:tc>
                  <a:txBody>
                    <a:bodyPr/>
                    <a:lstStyle/>
                    <a:p>
                      <a:r>
                        <a:rPr lang="it-IT" sz="1200"/>
                        <a:t>/</a:t>
                      </a:r>
                    </a:p>
                  </a:txBody>
                  <a:tcPr marL="73990" marR="73990" marT="36995" marB="36995"/>
                </a:tc>
                <a:tc>
                  <a:txBody>
                    <a:bodyPr/>
                    <a:lstStyle/>
                    <a:p>
                      <a:r>
                        <a:rPr lang="it-IT" sz="1200"/>
                        <a:t>../../..</a:t>
                      </a:r>
                    </a:p>
                  </a:txBody>
                  <a:tcPr marL="73990" marR="73990" marT="36995" marB="36995"/>
                </a:tc>
                <a:tc>
                  <a:txBody>
                    <a:bodyPr/>
                    <a:lstStyle/>
                    <a:p>
                      <a:r>
                        <a:rPr lang="it-IT" sz="1200"/>
                        <a:t>Three </a:t>
                      </a:r>
                      <a:r>
                        <a:rPr lang="it-IT" sz="1200" err="1"/>
                        <a:t>above</a:t>
                      </a:r>
                      <a:endParaRPr lang="it-IT" sz="1200"/>
                    </a:p>
                  </a:txBody>
                  <a:tcPr marL="73990" marR="73990" marT="36995" marB="36995"/>
                </a:tc>
                <a:extLst>
                  <a:ext uri="{0D108BD9-81ED-4DB2-BD59-A6C34878D82A}">
                    <a16:rowId xmlns:a16="http://schemas.microsoft.com/office/drawing/2014/main" val="2978015542"/>
                  </a:ext>
                </a:extLst>
              </a:tr>
              <a:tr h="255600">
                <a:tc>
                  <a:txBody>
                    <a:bodyPr/>
                    <a:lstStyle/>
                    <a:p>
                      <a:r>
                        <a:rPr lang="it-IT" sz="1200"/>
                        <a:t>/home</a:t>
                      </a:r>
                    </a:p>
                  </a:txBody>
                  <a:tcPr marL="73990" marR="73990" marT="36995" marB="36995"/>
                </a:tc>
                <a:tc>
                  <a:txBody>
                    <a:bodyPr/>
                    <a:lstStyle/>
                    <a:p>
                      <a:r>
                        <a:rPr lang="it-IT" sz="1200"/>
                        <a:t>../..</a:t>
                      </a:r>
                    </a:p>
                  </a:txBody>
                  <a:tcPr marL="73990" marR="73990" marT="36995" marB="36995"/>
                </a:tc>
                <a:tc>
                  <a:txBody>
                    <a:bodyPr/>
                    <a:lstStyle/>
                    <a:p>
                      <a:r>
                        <a:rPr lang="it-IT" sz="1200" dirty="0" err="1"/>
                        <a:t>Two</a:t>
                      </a:r>
                      <a:r>
                        <a:rPr lang="it-IT" sz="1200" dirty="0"/>
                        <a:t> </a:t>
                      </a:r>
                      <a:r>
                        <a:rPr lang="it-IT" sz="1200" dirty="0" err="1"/>
                        <a:t>above</a:t>
                      </a:r>
                      <a:endParaRPr lang="it-IT" sz="1200" dirty="0"/>
                    </a:p>
                  </a:txBody>
                  <a:tcPr marL="73990" marR="73990" marT="36995" marB="36995"/>
                </a:tc>
                <a:extLst>
                  <a:ext uri="{0D108BD9-81ED-4DB2-BD59-A6C34878D82A}">
                    <a16:rowId xmlns:a16="http://schemas.microsoft.com/office/drawing/2014/main" val="3832729241"/>
                  </a:ext>
                </a:extLst>
              </a:tr>
              <a:tr h="255600">
                <a:tc>
                  <a:txBody>
                    <a:bodyPr/>
                    <a:lstStyle/>
                    <a:p>
                      <a:r>
                        <a:rPr lang="it-IT" sz="1200"/>
                        <a:t>/home/utente</a:t>
                      </a:r>
                    </a:p>
                  </a:txBody>
                  <a:tcPr marL="73990" marR="73990" marT="36995" marB="36995"/>
                </a:tc>
                <a:tc>
                  <a:txBody>
                    <a:bodyPr/>
                    <a:lstStyle/>
                    <a:p>
                      <a:r>
                        <a:rPr lang="it-IT" sz="1200"/>
                        <a:t>..</a:t>
                      </a:r>
                    </a:p>
                  </a:txBody>
                  <a:tcPr marL="73990" marR="73990" marT="36995" marB="36995"/>
                </a:tc>
                <a:tc>
                  <a:txBody>
                    <a:bodyPr/>
                    <a:lstStyle/>
                    <a:p>
                      <a:r>
                        <a:rPr lang="it-IT" sz="1200" err="1"/>
                        <a:t>One</a:t>
                      </a:r>
                      <a:r>
                        <a:rPr lang="it-IT" sz="1200"/>
                        <a:t> </a:t>
                      </a:r>
                      <a:r>
                        <a:rPr lang="it-IT" sz="1200" err="1"/>
                        <a:t>above</a:t>
                      </a:r>
                      <a:endParaRPr lang="it-IT" sz="1200"/>
                    </a:p>
                  </a:txBody>
                  <a:tcPr marL="73990" marR="73990" marT="36995" marB="36995"/>
                </a:tc>
                <a:extLst>
                  <a:ext uri="{0D108BD9-81ED-4DB2-BD59-A6C34878D82A}">
                    <a16:rowId xmlns:a16="http://schemas.microsoft.com/office/drawing/2014/main" val="1560209930"/>
                  </a:ext>
                </a:extLst>
              </a:tr>
              <a:tr h="255600">
                <a:tc>
                  <a:txBody>
                    <a:bodyPr/>
                    <a:lstStyle/>
                    <a:p>
                      <a:r>
                        <a:rPr lang="it-IT" sz="1200" b="1"/>
                        <a:t>/home/utente/cartella1</a:t>
                      </a:r>
                    </a:p>
                  </a:txBody>
                  <a:tcPr marL="73990" marR="73990" marT="36995" marB="36995"/>
                </a:tc>
                <a:tc>
                  <a:txBody>
                    <a:bodyPr/>
                    <a:lstStyle/>
                    <a:p>
                      <a:r>
                        <a:rPr lang="it-IT" sz="1200" b="1"/>
                        <a:t>.</a:t>
                      </a:r>
                    </a:p>
                  </a:txBody>
                  <a:tcPr marL="73990" marR="73990" marT="36995" marB="36995"/>
                </a:tc>
                <a:tc>
                  <a:txBody>
                    <a:bodyPr/>
                    <a:lstStyle/>
                    <a:p>
                      <a:r>
                        <a:rPr lang="it-IT" sz="1200" b="1" dirty="0"/>
                        <a:t>I </a:t>
                      </a:r>
                      <a:r>
                        <a:rPr lang="it-IT" sz="1200" b="1" dirty="0" err="1"/>
                        <a:t>am</a:t>
                      </a:r>
                      <a:r>
                        <a:rPr lang="it-IT" sz="1200" b="1" dirty="0"/>
                        <a:t> </a:t>
                      </a:r>
                      <a:r>
                        <a:rPr lang="it-IT" sz="1200" b="1" dirty="0" err="1"/>
                        <a:t>here</a:t>
                      </a:r>
                      <a:r>
                        <a:rPr lang="it-IT" sz="1200" b="1" dirty="0"/>
                        <a:t>! $(</a:t>
                      </a:r>
                      <a:r>
                        <a:rPr lang="it-IT" sz="1200" b="1" dirty="0" err="1"/>
                        <a:t>pwd</a:t>
                      </a:r>
                      <a:r>
                        <a:rPr lang="it-IT" sz="1200" b="1" dirty="0"/>
                        <a:t>)</a:t>
                      </a:r>
                    </a:p>
                  </a:txBody>
                  <a:tcPr marL="73990" marR="73990" marT="36995" marB="36995"/>
                </a:tc>
                <a:extLst>
                  <a:ext uri="{0D108BD9-81ED-4DB2-BD59-A6C34878D82A}">
                    <a16:rowId xmlns:a16="http://schemas.microsoft.com/office/drawing/2014/main" val="3512967326"/>
                  </a:ext>
                </a:extLst>
              </a:tr>
            </a:tbl>
          </a:graphicData>
        </a:graphic>
      </p:graphicFrame>
      <p:sp>
        <p:nvSpPr>
          <p:cNvPr id="27" name="Freccia ad arco 26">
            <a:extLst>
              <a:ext uri="{FF2B5EF4-FFF2-40B4-BE49-F238E27FC236}">
                <a16:creationId xmlns:a16="http://schemas.microsoft.com/office/drawing/2014/main" id="{F20F3D06-B8D9-9242-A20F-443E3043A6A8}"/>
              </a:ext>
            </a:extLst>
          </p:cNvPr>
          <p:cNvSpPr/>
          <p:nvPr/>
        </p:nvSpPr>
        <p:spPr>
          <a:xfrm rot="15102061">
            <a:off x="3605205" y="3385996"/>
            <a:ext cx="648664" cy="532786"/>
          </a:xfrm>
          <a:prstGeom prst="circularArrow">
            <a:avLst>
              <a:gd name="adj1" fmla="val 4884"/>
              <a:gd name="adj2" fmla="val 1142319"/>
              <a:gd name="adj3" fmla="val 19060417"/>
              <a:gd name="adj4" fmla="val 11009457"/>
              <a:gd name="adj5" fmla="val 8687"/>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28" name="CasellaDiTesto 27">
            <a:extLst>
              <a:ext uri="{FF2B5EF4-FFF2-40B4-BE49-F238E27FC236}">
                <a16:creationId xmlns:a16="http://schemas.microsoft.com/office/drawing/2014/main" id="{23591B95-2F65-D744-9CE4-C3286BD7AE14}"/>
              </a:ext>
            </a:extLst>
          </p:cNvPr>
          <p:cNvSpPr txBox="1"/>
          <p:nvPr/>
        </p:nvSpPr>
        <p:spPr>
          <a:xfrm>
            <a:off x="3243392" y="3627721"/>
            <a:ext cx="532787" cy="307777"/>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dirty="0">
                <a:solidFill>
                  <a:schemeClr val="bg1">
                    <a:lumMod val="75000"/>
                  </a:schemeClr>
                </a:solidFill>
                <a:cs typeface="Arial" panose="020B0604020202020204" pitchFamily="34" charset="0"/>
              </a:rPr>
              <a:t>cd ..</a:t>
            </a:r>
          </a:p>
        </p:txBody>
      </p:sp>
      <p:sp>
        <p:nvSpPr>
          <p:cNvPr id="29" name="Freccia ad arco 28">
            <a:extLst>
              <a:ext uri="{FF2B5EF4-FFF2-40B4-BE49-F238E27FC236}">
                <a16:creationId xmlns:a16="http://schemas.microsoft.com/office/drawing/2014/main" id="{F99B68C2-01D6-CF4B-A96D-7FC6EC70A948}"/>
              </a:ext>
            </a:extLst>
          </p:cNvPr>
          <p:cNvSpPr/>
          <p:nvPr/>
        </p:nvSpPr>
        <p:spPr>
          <a:xfrm rot="15102061">
            <a:off x="2841659" y="2714814"/>
            <a:ext cx="648664" cy="532786"/>
          </a:xfrm>
          <a:prstGeom prst="circularArrow">
            <a:avLst>
              <a:gd name="adj1" fmla="val 4884"/>
              <a:gd name="adj2" fmla="val 1142319"/>
              <a:gd name="adj3" fmla="val 19060417"/>
              <a:gd name="adj4" fmla="val 11009457"/>
              <a:gd name="adj5" fmla="val 8687"/>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0" name="CasellaDiTesto 29">
            <a:extLst>
              <a:ext uri="{FF2B5EF4-FFF2-40B4-BE49-F238E27FC236}">
                <a16:creationId xmlns:a16="http://schemas.microsoft.com/office/drawing/2014/main" id="{B87654D9-7DD2-2F40-9D25-584B3ACCF1E9}"/>
              </a:ext>
            </a:extLst>
          </p:cNvPr>
          <p:cNvSpPr txBox="1"/>
          <p:nvPr/>
        </p:nvSpPr>
        <p:spPr>
          <a:xfrm>
            <a:off x="2479846" y="2956539"/>
            <a:ext cx="532787" cy="307777"/>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a:solidFill>
                  <a:schemeClr val="bg1">
                    <a:lumMod val="75000"/>
                  </a:schemeClr>
                </a:solidFill>
                <a:cs typeface="Arial" panose="020B0604020202020204" pitchFamily="34" charset="0"/>
              </a:rPr>
              <a:t>cd ..</a:t>
            </a:r>
          </a:p>
        </p:txBody>
      </p:sp>
      <p:sp>
        <p:nvSpPr>
          <p:cNvPr id="31" name="Freccia ad arco 30">
            <a:extLst>
              <a:ext uri="{FF2B5EF4-FFF2-40B4-BE49-F238E27FC236}">
                <a16:creationId xmlns:a16="http://schemas.microsoft.com/office/drawing/2014/main" id="{9538AC74-3870-A64A-9CB9-81E51F5FF2CF}"/>
              </a:ext>
            </a:extLst>
          </p:cNvPr>
          <p:cNvSpPr/>
          <p:nvPr/>
        </p:nvSpPr>
        <p:spPr>
          <a:xfrm rot="15102061">
            <a:off x="2008039" y="2080842"/>
            <a:ext cx="648664" cy="532786"/>
          </a:xfrm>
          <a:prstGeom prst="circularArrow">
            <a:avLst>
              <a:gd name="adj1" fmla="val 4884"/>
              <a:gd name="adj2" fmla="val 1142319"/>
              <a:gd name="adj3" fmla="val 19060417"/>
              <a:gd name="adj4" fmla="val 11009457"/>
              <a:gd name="adj5" fmla="val 8687"/>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2" name="CasellaDiTesto 31">
            <a:extLst>
              <a:ext uri="{FF2B5EF4-FFF2-40B4-BE49-F238E27FC236}">
                <a16:creationId xmlns:a16="http://schemas.microsoft.com/office/drawing/2014/main" id="{2688CBAE-CCD5-B045-9EE4-E846EFEC2A0D}"/>
              </a:ext>
            </a:extLst>
          </p:cNvPr>
          <p:cNvSpPr txBox="1"/>
          <p:nvPr/>
        </p:nvSpPr>
        <p:spPr>
          <a:xfrm>
            <a:off x="1646226" y="2322567"/>
            <a:ext cx="532787" cy="307777"/>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dirty="0">
                <a:solidFill>
                  <a:schemeClr val="bg1">
                    <a:lumMod val="75000"/>
                  </a:schemeClr>
                </a:solidFill>
                <a:cs typeface="Arial" panose="020B0604020202020204" pitchFamily="34" charset="0"/>
              </a:rPr>
              <a:t>cd ..</a:t>
            </a:r>
          </a:p>
        </p:txBody>
      </p:sp>
      <p:sp>
        <p:nvSpPr>
          <p:cNvPr id="33" name="Freccia ad arco 32">
            <a:extLst>
              <a:ext uri="{FF2B5EF4-FFF2-40B4-BE49-F238E27FC236}">
                <a16:creationId xmlns:a16="http://schemas.microsoft.com/office/drawing/2014/main" id="{65EABBA8-0B2A-6845-ADFE-3336B3811B0B}"/>
              </a:ext>
            </a:extLst>
          </p:cNvPr>
          <p:cNvSpPr/>
          <p:nvPr/>
        </p:nvSpPr>
        <p:spPr>
          <a:xfrm rot="16200000">
            <a:off x="2232363" y="2654743"/>
            <a:ext cx="1284348" cy="1328196"/>
          </a:xfrm>
          <a:prstGeom prst="circularArrow">
            <a:avLst>
              <a:gd name="adj1" fmla="val 2280"/>
              <a:gd name="adj2" fmla="val 596926"/>
              <a:gd name="adj3" fmla="val 19012271"/>
              <a:gd name="adj4" fmla="val 10134786"/>
              <a:gd name="adj5" fmla="val 4671"/>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4" name="CasellaDiTesto 33">
            <a:extLst>
              <a:ext uri="{FF2B5EF4-FFF2-40B4-BE49-F238E27FC236}">
                <a16:creationId xmlns:a16="http://schemas.microsoft.com/office/drawing/2014/main" id="{DD021BB1-9A60-BD4A-893C-630B54C2BB21}"/>
              </a:ext>
            </a:extLst>
          </p:cNvPr>
          <p:cNvSpPr txBox="1"/>
          <p:nvPr/>
        </p:nvSpPr>
        <p:spPr>
          <a:xfrm>
            <a:off x="1661275" y="3331808"/>
            <a:ext cx="926607" cy="307777"/>
          </a:xfrm>
          <a:prstGeom prst="rect">
            <a:avLst/>
          </a:prstGeom>
          <a:noFill/>
          <a:ln>
            <a:noFill/>
          </a:ln>
        </p:spPr>
        <p:txBody>
          <a:bodyPr wrap="square" rtlCol="0">
            <a:spAutoFit/>
            <a:scene3d>
              <a:camera prst="orthographicFront"/>
              <a:lightRig rig="threePt" dir="t"/>
            </a:scene3d>
            <a:sp3d contourW="12700">
              <a:contourClr>
                <a:schemeClr val="bg1"/>
              </a:contourClr>
            </a:sp3d>
          </a:bodyPr>
          <a:lstStyle/>
          <a:p>
            <a:pPr algn="just"/>
            <a:r>
              <a:rPr lang="en-GB" sz="1400" b="1" dirty="0">
                <a:solidFill>
                  <a:schemeClr val="bg2">
                    <a:lumMod val="50000"/>
                  </a:schemeClr>
                </a:solidFill>
                <a:cs typeface="Arial" panose="020B0604020202020204" pitchFamily="34" charset="0"/>
              </a:rPr>
              <a:t>cd ../..</a:t>
            </a:r>
          </a:p>
        </p:txBody>
      </p:sp>
      <p:sp>
        <p:nvSpPr>
          <p:cNvPr id="35" name="CasellaDiTesto 34">
            <a:extLst>
              <a:ext uri="{FF2B5EF4-FFF2-40B4-BE49-F238E27FC236}">
                <a16:creationId xmlns:a16="http://schemas.microsoft.com/office/drawing/2014/main" id="{71946418-B8EB-EA44-ADD0-FD5F1DF27D80}"/>
              </a:ext>
            </a:extLst>
          </p:cNvPr>
          <p:cNvSpPr txBox="1"/>
          <p:nvPr/>
        </p:nvSpPr>
        <p:spPr>
          <a:xfrm>
            <a:off x="3798689" y="3041241"/>
            <a:ext cx="1821814" cy="400110"/>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spcAft>
                <a:spcPts val="1800"/>
              </a:spcAft>
            </a:pPr>
            <a:r>
              <a:rPr lang="en-GB" sz="2000" dirty="0">
                <a:cs typeface="Arial" panose="020B0604020202020204" pitchFamily="34" charset="0"/>
              </a:rPr>
              <a:t>/home/</a:t>
            </a:r>
            <a:r>
              <a:rPr lang="en-GB" sz="2000" dirty="0" err="1">
                <a:cs typeface="Arial" panose="020B0604020202020204" pitchFamily="34" charset="0"/>
              </a:rPr>
              <a:t>utente</a:t>
            </a:r>
            <a:endParaRPr lang="en-GB" sz="2000" b="1" dirty="0">
              <a:cs typeface="Arial" panose="020B0604020202020204" pitchFamily="34" charset="0"/>
            </a:endParaRPr>
          </a:p>
        </p:txBody>
      </p:sp>
      <p:sp>
        <p:nvSpPr>
          <p:cNvPr id="36" name="CasellaDiTesto 35">
            <a:extLst>
              <a:ext uri="{FF2B5EF4-FFF2-40B4-BE49-F238E27FC236}">
                <a16:creationId xmlns:a16="http://schemas.microsoft.com/office/drawing/2014/main" id="{0BE410DF-C7C1-6F41-85A6-A4C2D2E3B6F8}"/>
              </a:ext>
            </a:extLst>
          </p:cNvPr>
          <p:cNvSpPr txBox="1"/>
          <p:nvPr/>
        </p:nvSpPr>
        <p:spPr>
          <a:xfrm>
            <a:off x="4572354" y="3644852"/>
            <a:ext cx="2919139" cy="400110"/>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spcAft>
                <a:spcPts val="1800"/>
              </a:spcAft>
            </a:pPr>
            <a:r>
              <a:rPr lang="en-GB" sz="2000" b="1" dirty="0">
                <a:cs typeface="Arial" panose="020B0604020202020204" pitchFamily="34" charset="0"/>
              </a:rPr>
              <a:t>/home/</a:t>
            </a:r>
            <a:r>
              <a:rPr lang="en-GB" sz="2000" b="1" dirty="0" err="1">
                <a:cs typeface="Arial" panose="020B0604020202020204" pitchFamily="34" charset="0"/>
              </a:rPr>
              <a:t>utente</a:t>
            </a:r>
            <a:r>
              <a:rPr lang="en-GB" sz="2000" b="1" dirty="0">
                <a:cs typeface="Arial" panose="020B0604020202020204" pitchFamily="34" charset="0"/>
              </a:rPr>
              <a:t>/cartella1</a:t>
            </a:r>
          </a:p>
        </p:txBody>
      </p:sp>
      <p:sp>
        <p:nvSpPr>
          <p:cNvPr id="37" name="CasellaDiTesto 36">
            <a:extLst>
              <a:ext uri="{FF2B5EF4-FFF2-40B4-BE49-F238E27FC236}">
                <a16:creationId xmlns:a16="http://schemas.microsoft.com/office/drawing/2014/main" id="{C1CB6FB3-FDA3-624F-AEB7-8A9A9866E1C2}"/>
              </a:ext>
            </a:extLst>
          </p:cNvPr>
          <p:cNvSpPr txBox="1"/>
          <p:nvPr/>
        </p:nvSpPr>
        <p:spPr>
          <a:xfrm>
            <a:off x="3038753" y="2437921"/>
            <a:ext cx="1005678" cy="400110"/>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spcAft>
                <a:spcPts val="1800"/>
              </a:spcAft>
            </a:pPr>
            <a:r>
              <a:rPr lang="en-GB" sz="2000" dirty="0">
                <a:cs typeface="Arial" panose="020B0604020202020204" pitchFamily="34" charset="0"/>
              </a:rPr>
              <a:t>/home</a:t>
            </a:r>
            <a:endParaRPr lang="en-GB" sz="2000" b="1" dirty="0">
              <a:cs typeface="Arial" panose="020B0604020202020204" pitchFamily="34" charset="0"/>
            </a:endParaRPr>
          </a:p>
        </p:txBody>
      </p:sp>
      <p:sp>
        <p:nvSpPr>
          <p:cNvPr id="38" name="CasellaDiTesto 37">
            <a:extLst>
              <a:ext uri="{FF2B5EF4-FFF2-40B4-BE49-F238E27FC236}">
                <a16:creationId xmlns:a16="http://schemas.microsoft.com/office/drawing/2014/main" id="{DA69F87C-9FE0-534F-A5BD-24CEF280522A}"/>
              </a:ext>
            </a:extLst>
          </p:cNvPr>
          <p:cNvSpPr txBox="1"/>
          <p:nvPr/>
        </p:nvSpPr>
        <p:spPr>
          <a:xfrm>
            <a:off x="2338900" y="1852200"/>
            <a:ext cx="301178" cy="400110"/>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spcAft>
                <a:spcPts val="1800"/>
              </a:spcAft>
            </a:pPr>
            <a:r>
              <a:rPr lang="en-GB" sz="2000" dirty="0">
                <a:cs typeface="Arial" panose="020B0604020202020204" pitchFamily="34" charset="0"/>
              </a:rPr>
              <a:t>/</a:t>
            </a:r>
            <a:endParaRPr lang="en-GB" sz="2000" b="1" dirty="0">
              <a:cs typeface="Arial" panose="020B0604020202020204" pitchFamily="34" charset="0"/>
            </a:endParaRPr>
          </a:p>
        </p:txBody>
      </p:sp>
    </p:spTree>
    <p:extLst>
      <p:ext uri="{BB962C8B-B14F-4D97-AF65-F5344CB8AC3E}">
        <p14:creationId xmlns:p14="http://schemas.microsoft.com/office/powerpoint/2010/main" val="52380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9" grpId="0"/>
      <p:bldP spid="21" grpId="0"/>
      <p:bldP spid="23" grpId="0"/>
      <p:bldP spid="25" grpId="0"/>
      <p:bldP spid="27" grpId="0" animBg="1"/>
      <p:bldP spid="28" grpId="0"/>
      <p:bldP spid="29" grpId="0" animBg="1"/>
      <p:bldP spid="30" grpId="0"/>
      <p:bldP spid="31" grpId="0" animBg="1"/>
      <p:bldP spid="32" grpId="0"/>
      <p:bldP spid="33" grpId="0" animBg="1"/>
      <p:bldP spid="34" grpId="0"/>
      <p:bldP spid="35" grpId="0"/>
      <p:bldP spid="36" grpId="0"/>
      <p:bldP spid="37"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3944A7-468B-1340-ACF8-4A2CF636AA3C}"/>
              </a:ext>
            </a:extLst>
          </p:cNvPr>
          <p:cNvSpPr>
            <a:spLocks noGrp="1"/>
          </p:cNvSpPr>
          <p:nvPr>
            <p:ph type="title"/>
          </p:nvPr>
        </p:nvSpPr>
        <p:spPr/>
        <p:txBody>
          <a:bodyPr/>
          <a:lstStyle/>
          <a:p>
            <a:r>
              <a:rPr lang="it-IT" dirty="0" err="1"/>
              <a:t>Recap</a:t>
            </a:r>
            <a:r>
              <a:rPr lang="it-IT" dirty="0"/>
              <a:t> of common </a:t>
            </a:r>
            <a:r>
              <a:rPr lang="it-IT" dirty="0" err="1"/>
              <a:t>commands</a:t>
            </a:r>
            <a:r>
              <a:rPr lang="it-IT" dirty="0"/>
              <a:t> (</a:t>
            </a:r>
            <a:r>
              <a:rPr lang="it-IT" dirty="0" err="1"/>
              <a:t>remember</a:t>
            </a:r>
            <a:r>
              <a:rPr lang="it-IT" dirty="0"/>
              <a:t>!)</a:t>
            </a:r>
          </a:p>
        </p:txBody>
      </p:sp>
      <p:sp>
        <p:nvSpPr>
          <p:cNvPr id="3" name="Segnaposto piè di pagina 2">
            <a:extLst>
              <a:ext uri="{FF2B5EF4-FFF2-40B4-BE49-F238E27FC236}">
                <a16:creationId xmlns:a16="http://schemas.microsoft.com/office/drawing/2014/main" id="{8360A8DD-D6AD-A640-BDC1-37A0A2C82FD5}"/>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0E0BB78C-DB3A-9748-B52F-3C33DE160011}"/>
              </a:ext>
            </a:extLst>
          </p:cNvPr>
          <p:cNvSpPr>
            <a:spLocks noGrp="1"/>
          </p:cNvSpPr>
          <p:nvPr>
            <p:ph type="sldNum" sz="quarter" idx="4"/>
          </p:nvPr>
        </p:nvSpPr>
        <p:spPr/>
        <p:txBody>
          <a:bodyPr/>
          <a:lstStyle/>
          <a:p>
            <a:fld id="{6D142ECD-58CB-F846-908D-81B91067C9F4}" type="slidenum">
              <a:rPr lang="it-IT" smtClean="0"/>
              <a:pPr/>
              <a:t>5</a:t>
            </a:fld>
            <a:endParaRPr lang="it-IT"/>
          </a:p>
        </p:txBody>
      </p:sp>
      <p:sp>
        <p:nvSpPr>
          <p:cNvPr id="5" name="Segnaposto data 4">
            <a:extLst>
              <a:ext uri="{FF2B5EF4-FFF2-40B4-BE49-F238E27FC236}">
                <a16:creationId xmlns:a16="http://schemas.microsoft.com/office/drawing/2014/main" id="{66D741CD-DCB2-7540-9F3E-0BE7E0C704F7}"/>
              </a:ext>
            </a:extLst>
          </p:cNvPr>
          <p:cNvSpPr>
            <a:spLocks noGrp="1"/>
          </p:cNvSpPr>
          <p:nvPr>
            <p:ph type="dt" sz="half" idx="2"/>
          </p:nvPr>
        </p:nvSpPr>
        <p:spPr/>
        <p:txBody>
          <a:bodyPr/>
          <a:lstStyle/>
          <a:p>
            <a:r>
              <a:rPr lang="it-IT"/>
              <a:t>A.Y. 2021/2022</a:t>
            </a:r>
            <a:endParaRPr lang="it-IT" dirty="0"/>
          </a:p>
        </p:txBody>
      </p:sp>
      <p:graphicFrame>
        <p:nvGraphicFramePr>
          <p:cNvPr id="6" name="Tabella 7">
            <a:extLst>
              <a:ext uri="{FF2B5EF4-FFF2-40B4-BE49-F238E27FC236}">
                <a16:creationId xmlns:a16="http://schemas.microsoft.com/office/drawing/2014/main" id="{CD99BC76-4E70-3F4F-9076-721A09B7B287}"/>
              </a:ext>
            </a:extLst>
          </p:cNvPr>
          <p:cNvGraphicFramePr>
            <a:graphicFrameLocks noGrp="1"/>
          </p:cNvGraphicFramePr>
          <p:nvPr>
            <p:extLst>
              <p:ext uri="{D42A27DB-BD31-4B8C-83A1-F6EECF244321}">
                <p14:modId xmlns:p14="http://schemas.microsoft.com/office/powerpoint/2010/main" val="895301689"/>
              </p:ext>
            </p:extLst>
          </p:nvPr>
        </p:nvGraphicFramePr>
        <p:xfrm>
          <a:off x="742950" y="1077578"/>
          <a:ext cx="10706100" cy="49669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424456529"/>
                    </a:ext>
                  </a:extLst>
                </a:gridCol>
                <a:gridCol w="3381375">
                  <a:extLst>
                    <a:ext uri="{9D8B030D-6E8A-4147-A177-3AD203B41FA5}">
                      <a16:colId xmlns:a16="http://schemas.microsoft.com/office/drawing/2014/main" val="993289709"/>
                    </a:ext>
                  </a:extLst>
                </a:gridCol>
                <a:gridCol w="4229100">
                  <a:extLst>
                    <a:ext uri="{9D8B030D-6E8A-4147-A177-3AD203B41FA5}">
                      <a16:colId xmlns:a16="http://schemas.microsoft.com/office/drawing/2014/main" val="1171656900"/>
                    </a:ext>
                  </a:extLst>
                </a:gridCol>
                <a:gridCol w="1876425">
                  <a:extLst>
                    <a:ext uri="{9D8B030D-6E8A-4147-A177-3AD203B41FA5}">
                      <a16:colId xmlns:a16="http://schemas.microsoft.com/office/drawing/2014/main" val="331666898"/>
                    </a:ext>
                  </a:extLst>
                </a:gridCol>
              </a:tblGrid>
              <a:tr h="252000">
                <a:tc>
                  <a:txBody>
                    <a:bodyPr/>
                    <a:lstStyle/>
                    <a:p>
                      <a:r>
                        <a:rPr lang="it-IT" sz="1050" b="1" err="1"/>
                        <a:t>Command</a:t>
                      </a:r>
                      <a:r>
                        <a:rPr lang="it-IT" sz="1050" b="1"/>
                        <a:t> </a:t>
                      </a:r>
                      <a:r>
                        <a:rPr lang="it-IT" sz="1050" b="1" err="1"/>
                        <a:t>name</a:t>
                      </a:r>
                      <a:endParaRPr lang="it-IT" sz="1050" b="1"/>
                    </a:p>
                  </a:txBody>
                  <a:tcPr marL="73990" marR="73990" marT="36995" marB="36995">
                    <a:solidFill>
                      <a:schemeClr val="bg2">
                        <a:lumMod val="90000"/>
                      </a:schemeClr>
                    </a:solidFill>
                  </a:tcPr>
                </a:tc>
                <a:tc>
                  <a:txBody>
                    <a:bodyPr/>
                    <a:lstStyle/>
                    <a:p>
                      <a:r>
                        <a:rPr lang="it-IT" sz="1050" b="1" dirty="0"/>
                        <a:t>Use</a:t>
                      </a:r>
                    </a:p>
                  </a:txBody>
                  <a:tcPr marL="73990" marR="73990" marT="36995" marB="36995">
                    <a:solidFill>
                      <a:schemeClr val="bg2">
                        <a:lumMod val="90000"/>
                      </a:schemeClr>
                    </a:solidFill>
                  </a:tcPr>
                </a:tc>
                <a:tc>
                  <a:txBody>
                    <a:bodyPr/>
                    <a:lstStyle/>
                    <a:p>
                      <a:r>
                        <a:rPr lang="it-IT" sz="1050" b="1"/>
                        <a:t>Notes</a:t>
                      </a:r>
                    </a:p>
                  </a:txBody>
                  <a:tcPr marL="73990" marR="73990" marT="36995" marB="36995">
                    <a:solidFill>
                      <a:schemeClr val="bg2">
                        <a:lumMod val="90000"/>
                      </a:schemeClr>
                    </a:solidFill>
                  </a:tcPr>
                </a:tc>
                <a:tc>
                  <a:txBody>
                    <a:bodyPr/>
                    <a:lstStyle/>
                    <a:p>
                      <a:r>
                        <a:rPr lang="it-IT" sz="1050" b="1" err="1"/>
                        <a:t>Example</a:t>
                      </a:r>
                      <a:endParaRPr lang="it-IT" sz="1050" b="1"/>
                    </a:p>
                  </a:txBody>
                  <a:tcPr marL="73990" marR="73990" marT="36995" marB="36995">
                    <a:solidFill>
                      <a:schemeClr val="bg2">
                        <a:lumMod val="90000"/>
                      </a:schemeClr>
                    </a:solidFill>
                  </a:tcPr>
                </a:tc>
                <a:extLst>
                  <a:ext uri="{0D108BD9-81ED-4DB2-BD59-A6C34878D82A}">
                    <a16:rowId xmlns:a16="http://schemas.microsoft.com/office/drawing/2014/main" val="4213241211"/>
                  </a:ext>
                </a:extLst>
              </a:tr>
              <a:tr h="252000">
                <a:tc>
                  <a:txBody>
                    <a:bodyPr/>
                    <a:lstStyle/>
                    <a:p>
                      <a:r>
                        <a:rPr lang="it-IT" sz="1050" err="1"/>
                        <a:t>ls</a:t>
                      </a:r>
                      <a:endParaRPr lang="it-IT" sz="1050"/>
                    </a:p>
                  </a:txBody>
                  <a:tcPr marL="73990" marR="73990" marT="36995" marB="36995"/>
                </a:tc>
                <a:tc>
                  <a:txBody>
                    <a:bodyPr/>
                    <a:lstStyle/>
                    <a:p>
                      <a:r>
                        <a:rPr lang="it-IT" sz="1050"/>
                        <a:t>List </a:t>
                      </a:r>
                      <a:r>
                        <a:rPr lang="it-IT" sz="1050" err="1"/>
                        <a:t>files</a:t>
                      </a:r>
                      <a:r>
                        <a:rPr lang="it-IT" sz="1050"/>
                        <a:t> in </a:t>
                      </a:r>
                      <a:r>
                        <a:rPr lang="it-IT" sz="1050" err="1"/>
                        <a:t>current</a:t>
                      </a:r>
                      <a:r>
                        <a:rPr lang="it-IT" sz="1050"/>
                        <a:t> directory</a:t>
                      </a:r>
                    </a:p>
                  </a:txBody>
                  <a:tcPr marL="73990" marR="73990" marT="36995" marB="36995"/>
                </a:tc>
                <a:tc>
                  <a:txBody>
                    <a:bodyPr/>
                    <a:lstStyle/>
                    <a:p>
                      <a:r>
                        <a:rPr lang="it-IT" sz="900" i="1"/>
                        <a:t>Can take directory to list </a:t>
                      </a:r>
                      <a:r>
                        <a:rPr lang="it-IT" sz="900" i="1" err="1"/>
                        <a:t>as</a:t>
                      </a:r>
                      <a:r>
                        <a:rPr lang="it-IT" sz="900" i="1"/>
                        <a:t> </a:t>
                      </a:r>
                      <a:r>
                        <a:rPr lang="it-IT" sz="900" i="1" err="1"/>
                        <a:t>argument</a:t>
                      </a:r>
                      <a:r>
                        <a:rPr lang="it-IT" sz="900" i="1"/>
                        <a:t>! Can format list with </a:t>
                      </a:r>
                      <a:r>
                        <a:rPr lang="it-IT" sz="900" i="1" err="1"/>
                        <a:t>options</a:t>
                      </a:r>
                      <a:endParaRPr lang="it-IT" sz="900" i="1"/>
                    </a:p>
                  </a:txBody>
                  <a:tcPr marL="73990" marR="73990" marT="36995" marB="36995"/>
                </a:tc>
                <a:tc>
                  <a:txBody>
                    <a:bodyPr/>
                    <a:lstStyle/>
                    <a:p>
                      <a:r>
                        <a:rPr lang="it-IT" sz="1050" b="1" i="1" err="1"/>
                        <a:t>ls</a:t>
                      </a:r>
                      <a:r>
                        <a:rPr lang="it-IT" sz="1050" b="1" i="1"/>
                        <a:t> -</a:t>
                      </a:r>
                      <a:r>
                        <a:rPr lang="it-IT" sz="1050" b="1" i="1" err="1"/>
                        <a:t>lah</a:t>
                      </a:r>
                      <a:r>
                        <a:rPr lang="it-IT" sz="1050" b="1" i="1"/>
                        <a:t> /home/utente</a:t>
                      </a:r>
                    </a:p>
                  </a:txBody>
                  <a:tcPr marL="73990" marR="73990" marT="36995" marB="36995"/>
                </a:tc>
                <a:extLst>
                  <a:ext uri="{0D108BD9-81ED-4DB2-BD59-A6C34878D82A}">
                    <a16:rowId xmlns:a16="http://schemas.microsoft.com/office/drawing/2014/main" val="2978015542"/>
                  </a:ext>
                </a:extLst>
              </a:tr>
              <a:tr h="252000">
                <a:tc>
                  <a:txBody>
                    <a:bodyPr/>
                    <a:lstStyle/>
                    <a:p>
                      <a:r>
                        <a:rPr lang="it-IT" sz="1050" err="1"/>
                        <a:t>cp</a:t>
                      </a:r>
                      <a:endParaRPr lang="it-IT" sz="1050"/>
                    </a:p>
                  </a:txBody>
                  <a:tcPr marL="73990" marR="73990" marT="36995" marB="36995"/>
                </a:tc>
                <a:tc>
                  <a:txBody>
                    <a:bodyPr/>
                    <a:lstStyle/>
                    <a:p>
                      <a:r>
                        <a:rPr lang="it-IT" sz="1050" err="1"/>
                        <a:t>Copies</a:t>
                      </a:r>
                      <a:r>
                        <a:rPr lang="it-IT" sz="1050"/>
                        <a:t> </a:t>
                      </a:r>
                      <a:r>
                        <a:rPr lang="it-IT" sz="1050" err="1"/>
                        <a:t>files</a:t>
                      </a:r>
                      <a:r>
                        <a:rPr lang="it-IT" sz="1050"/>
                        <a:t> and folders (with –</a:t>
                      </a:r>
                      <a:r>
                        <a:rPr lang="it-IT" sz="1050" err="1"/>
                        <a:t>r</a:t>
                      </a:r>
                      <a:r>
                        <a:rPr lang="it-IT" sz="1050"/>
                        <a:t>)</a:t>
                      </a:r>
                    </a:p>
                  </a:txBody>
                  <a:tcPr marL="73990" marR="73990" marT="36995" marB="36995"/>
                </a:tc>
                <a:tc>
                  <a:txBody>
                    <a:bodyPr/>
                    <a:lstStyle/>
                    <a:p>
                      <a:r>
                        <a:rPr lang="it-IT" sz="900" i="1" err="1"/>
                        <a:t>Requires</a:t>
                      </a:r>
                      <a:r>
                        <a:rPr lang="it-IT" sz="900" i="1"/>
                        <a:t> source and </a:t>
                      </a:r>
                      <a:r>
                        <a:rPr lang="it-IT" sz="900" i="1" err="1"/>
                        <a:t>then</a:t>
                      </a:r>
                      <a:r>
                        <a:rPr lang="it-IT" sz="900" i="1"/>
                        <a:t> </a:t>
                      </a:r>
                      <a:r>
                        <a:rPr lang="it-IT" sz="900" i="1" err="1"/>
                        <a:t>destination</a:t>
                      </a:r>
                      <a:endParaRPr lang="it-IT" sz="900" i="1"/>
                    </a:p>
                  </a:txBody>
                  <a:tcPr marL="73990" marR="73990" marT="36995" marB="36995"/>
                </a:tc>
                <a:tc>
                  <a:txBody>
                    <a:bodyPr/>
                    <a:lstStyle/>
                    <a:p>
                      <a:r>
                        <a:rPr lang="it-IT" sz="1050" b="1" i="1" err="1"/>
                        <a:t>cp</a:t>
                      </a:r>
                      <a:r>
                        <a:rPr lang="it-IT" sz="1050" b="1" i="1"/>
                        <a:t> file1 ../cartella2</a:t>
                      </a:r>
                    </a:p>
                  </a:txBody>
                  <a:tcPr marL="73990" marR="73990" marT="36995" marB="36995"/>
                </a:tc>
                <a:extLst>
                  <a:ext uri="{0D108BD9-81ED-4DB2-BD59-A6C34878D82A}">
                    <a16:rowId xmlns:a16="http://schemas.microsoft.com/office/drawing/2014/main" val="3832729241"/>
                  </a:ext>
                </a:extLst>
              </a:tr>
              <a:tr h="252000">
                <a:tc>
                  <a:txBody>
                    <a:bodyPr/>
                    <a:lstStyle/>
                    <a:p>
                      <a:r>
                        <a:rPr lang="it-IT" sz="1050"/>
                        <a:t>mv</a:t>
                      </a:r>
                    </a:p>
                  </a:txBody>
                  <a:tcPr marL="73990" marR="73990" marT="36995" marB="36995"/>
                </a:tc>
                <a:tc>
                  <a:txBody>
                    <a:bodyPr/>
                    <a:lstStyle/>
                    <a:p>
                      <a:r>
                        <a:rPr lang="it-IT" sz="1050" err="1"/>
                        <a:t>Moves</a:t>
                      </a:r>
                      <a:r>
                        <a:rPr lang="it-IT" sz="1050"/>
                        <a:t> </a:t>
                      </a:r>
                      <a:r>
                        <a:rPr lang="it-IT" sz="1050" err="1"/>
                        <a:t>files</a:t>
                      </a:r>
                      <a:r>
                        <a:rPr lang="it-IT" sz="1050"/>
                        <a:t> and folders (with –</a:t>
                      </a:r>
                      <a:r>
                        <a:rPr lang="it-IT" sz="1050" err="1"/>
                        <a:t>r</a:t>
                      </a:r>
                      <a:r>
                        <a:rPr lang="it-IT" sz="1050"/>
                        <a:t>) or </a:t>
                      </a:r>
                      <a:r>
                        <a:rPr lang="it-IT" sz="1050" err="1"/>
                        <a:t>renames</a:t>
                      </a:r>
                      <a:r>
                        <a:rPr lang="it-IT" sz="1050"/>
                        <a:t> </a:t>
                      </a:r>
                      <a:r>
                        <a:rPr lang="it-IT" sz="1050" err="1"/>
                        <a:t>them</a:t>
                      </a:r>
                      <a:endParaRPr lang="it-IT" sz="1050"/>
                    </a:p>
                  </a:txBody>
                  <a:tcPr marL="73990" marR="73990" marT="36995" marB="36995"/>
                </a:tc>
                <a:tc>
                  <a:txBody>
                    <a:bodyPr/>
                    <a:lstStyle/>
                    <a:p>
                      <a:r>
                        <a:rPr lang="it-IT" sz="900" i="1" err="1"/>
                        <a:t>Renaming</a:t>
                      </a:r>
                      <a:r>
                        <a:rPr lang="it-IT" sz="900" i="1"/>
                        <a:t> a file </a:t>
                      </a:r>
                      <a:r>
                        <a:rPr lang="it-IT" sz="900" i="1" err="1"/>
                        <a:t>is</a:t>
                      </a:r>
                      <a:r>
                        <a:rPr lang="it-IT" sz="900" i="1"/>
                        <a:t> </a:t>
                      </a:r>
                      <a:r>
                        <a:rPr lang="it-IT" sz="900" i="1" err="1"/>
                        <a:t>equivalent</a:t>
                      </a:r>
                      <a:r>
                        <a:rPr lang="it-IT" sz="900" i="1"/>
                        <a:t> to </a:t>
                      </a:r>
                      <a:r>
                        <a:rPr lang="it-IT" sz="900" i="1" err="1"/>
                        <a:t>moving</a:t>
                      </a:r>
                      <a:r>
                        <a:rPr lang="it-IT" sz="900" i="1"/>
                        <a:t> </a:t>
                      </a:r>
                      <a:r>
                        <a:rPr lang="it-IT" sz="900" i="1" err="1"/>
                        <a:t>it</a:t>
                      </a:r>
                      <a:r>
                        <a:rPr lang="it-IT" sz="900" i="1"/>
                        <a:t> </a:t>
                      </a:r>
                      <a:r>
                        <a:rPr lang="it-IT" sz="900" i="1" err="1"/>
                        <a:t>into</a:t>
                      </a:r>
                      <a:r>
                        <a:rPr lang="it-IT" sz="900" i="1"/>
                        <a:t> the </a:t>
                      </a:r>
                      <a:r>
                        <a:rPr lang="it-IT" sz="900" i="1" err="1"/>
                        <a:t>same</a:t>
                      </a:r>
                      <a:r>
                        <a:rPr lang="it-IT" sz="900" i="1"/>
                        <a:t> directory with a </a:t>
                      </a:r>
                      <a:r>
                        <a:rPr lang="it-IT" sz="900" i="1" err="1"/>
                        <a:t>different</a:t>
                      </a:r>
                      <a:r>
                        <a:rPr lang="it-IT" sz="900" i="1"/>
                        <a:t> </a:t>
                      </a:r>
                      <a:r>
                        <a:rPr lang="it-IT" sz="900" i="1" err="1"/>
                        <a:t>name</a:t>
                      </a:r>
                      <a:r>
                        <a:rPr lang="it-IT" sz="900" i="1"/>
                        <a:t>!</a:t>
                      </a:r>
                    </a:p>
                  </a:txBody>
                  <a:tcPr marL="73990" marR="73990" marT="36995" marB="36995"/>
                </a:tc>
                <a:tc>
                  <a:txBody>
                    <a:bodyPr/>
                    <a:lstStyle/>
                    <a:p>
                      <a:r>
                        <a:rPr lang="it-IT" sz="1050" b="1" i="1"/>
                        <a:t>mv </a:t>
                      </a:r>
                      <a:r>
                        <a:rPr lang="it-IT" sz="1050" b="1" i="1" err="1"/>
                        <a:t>nomevecchio</a:t>
                      </a:r>
                      <a:r>
                        <a:rPr lang="it-IT" sz="1050" b="1" i="1"/>
                        <a:t> </a:t>
                      </a:r>
                      <a:r>
                        <a:rPr lang="it-IT" sz="1050" b="1" i="1" err="1"/>
                        <a:t>nomenuovo</a:t>
                      </a:r>
                      <a:endParaRPr lang="it-IT" sz="1050" b="1" i="1"/>
                    </a:p>
                  </a:txBody>
                  <a:tcPr marL="73990" marR="73990" marT="36995" marB="36995"/>
                </a:tc>
                <a:extLst>
                  <a:ext uri="{0D108BD9-81ED-4DB2-BD59-A6C34878D82A}">
                    <a16:rowId xmlns:a16="http://schemas.microsoft.com/office/drawing/2014/main" val="1560209930"/>
                  </a:ext>
                </a:extLst>
              </a:tr>
              <a:tr h="252000">
                <a:tc>
                  <a:txBody>
                    <a:bodyPr/>
                    <a:lstStyle/>
                    <a:p>
                      <a:r>
                        <a:rPr lang="it-IT" sz="1050" b="0"/>
                        <a:t>cd</a:t>
                      </a:r>
                    </a:p>
                  </a:txBody>
                  <a:tcPr marL="73990" marR="73990" marT="36995" marB="36995"/>
                </a:tc>
                <a:tc>
                  <a:txBody>
                    <a:bodyPr/>
                    <a:lstStyle/>
                    <a:p>
                      <a:r>
                        <a:rPr lang="it-IT" sz="1050" b="0" err="1"/>
                        <a:t>Change</a:t>
                      </a:r>
                      <a:r>
                        <a:rPr lang="it-IT" sz="1050" b="0"/>
                        <a:t> directory; </a:t>
                      </a:r>
                      <a:r>
                        <a:rPr lang="it-IT" sz="1050" b="0" err="1"/>
                        <a:t>moves</a:t>
                      </a:r>
                      <a:r>
                        <a:rPr lang="it-IT" sz="1050" b="0"/>
                        <a:t> to home (~) </a:t>
                      </a:r>
                      <a:r>
                        <a:rPr lang="it-IT" sz="1050" b="0" err="1"/>
                        <a:t>as</a:t>
                      </a:r>
                      <a:r>
                        <a:rPr lang="it-IT" sz="1050" b="0"/>
                        <a:t> a default</a:t>
                      </a:r>
                    </a:p>
                  </a:txBody>
                  <a:tcPr marL="73990" marR="73990" marT="36995" marB="36995"/>
                </a:tc>
                <a:tc>
                  <a:txBody>
                    <a:bodyPr/>
                    <a:lstStyle/>
                    <a:p>
                      <a:r>
                        <a:rPr lang="it-IT" sz="900" b="0" i="1"/>
                        <a:t>Can use relative or </a:t>
                      </a:r>
                      <a:r>
                        <a:rPr lang="it-IT" sz="900" b="0" i="1" err="1"/>
                        <a:t>absolute</a:t>
                      </a:r>
                      <a:r>
                        <a:rPr lang="it-IT" sz="900" b="0" i="1"/>
                        <a:t> </a:t>
                      </a:r>
                      <a:r>
                        <a:rPr lang="it-IT" sz="900" b="0" i="1" err="1"/>
                        <a:t>paths</a:t>
                      </a:r>
                      <a:r>
                        <a:rPr lang="it-IT" sz="900" b="0" i="1"/>
                        <a:t>. </a:t>
                      </a:r>
                      <a:r>
                        <a:rPr lang="it-IT" sz="900" b="0" i="1" err="1"/>
                        <a:t>Cannot</a:t>
                      </a:r>
                      <a:r>
                        <a:rPr lang="it-IT" sz="900" b="0" i="1"/>
                        <a:t> cd to </a:t>
                      </a:r>
                      <a:r>
                        <a:rPr lang="it-IT" sz="900" b="0" i="1" err="1"/>
                        <a:t>directories</a:t>
                      </a:r>
                      <a:r>
                        <a:rPr lang="it-IT" sz="900" b="0" i="1"/>
                        <a:t> </a:t>
                      </a:r>
                      <a:r>
                        <a:rPr lang="it-IT" sz="900" b="0" i="1" err="1"/>
                        <a:t>which</a:t>
                      </a:r>
                      <a:r>
                        <a:rPr lang="it-IT" sz="900" b="0" i="1"/>
                        <a:t> </a:t>
                      </a:r>
                      <a:r>
                        <a:rPr lang="it-IT" sz="900" b="0" i="1" err="1"/>
                        <a:t>don’t</a:t>
                      </a:r>
                      <a:r>
                        <a:rPr lang="it-IT" sz="900" b="0" i="1"/>
                        <a:t> </a:t>
                      </a:r>
                      <a:r>
                        <a:rPr lang="it-IT" sz="900" b="0" i="1" err="1"/>
                        <a:t>exist</a:t>
                      </a:r>
                      <a:r>
                        <a:rPr lang="it-IT" sz="900" b="0" i="1"/>
                        <a:t> (must </a:t>
                      </a:r>
                      <a:r>
                        <a:rPr lang="it-IT" sz="900" b="0" i="1" err="1"/>
                        <a:t>mkdir</a:t>
                      </a:r>
                      <a:r>
                        <a:rPr lang="it-IT" sz="900" b="0" i="1"/>
                        <a:t> </a:t>
                      </a:r>
                      <a:r>
                        <a:rPr lang="it-IT" sz="900" b="0" i="1" err="1"/>
                        <a:t>them</a:t>
                      </a:r>
                      <a:r>
                        <a:rPr lang="it-IT" sz="900" b="0" i="1"/>
                        <a:t> first)</a:t>
                      </a:r>
                    </a:p>
                  </a:txBody>
                  <a:tcPr marL="73990" marR="73990" marT="36995" marB="36995"/>
                </a:tc>
                <a:tc>
                  <a:txBody>
                    <a:bodyPr/>
                    <a:lstStyle/>
                    <a:p>
                      <a:r>
                        <a:rPr lang="it-IT" sz="1050" b="1" i="1"/>
                        <a:t>cd ../../../cartella3</a:t>
                      </a:r>
                    </a:p>
                  </a:txBody>
                  <a:tcPr marL="73990" marR="73990" marT="36995" marB="36995"/>
                </a:tc>
                <a:extLst>
                  <a:ext uri="{0D108BD9-81ED-4DB2-BD59-A6C34878D82A}">
                    <a16:rowId xmlns:a16="http://schemas.microsoft.com/office/drawing/2014/main" val="3512967326"/>
                  </a:ext>
                </a:extLst>
              </a:tr>
              <a:tr h="252000">
                <a:tc>
                  <a:txBody>
                    <a:bodyPr/>
                    <a:lstStyle/>
                    <a:p>
                      <a:r>
                        <a:rPr lang="it-IT" sz="1050" b="0" err="1"/>
                        <a:t>mkdir</a:t>
                      </a:r>
                      <a:endParaRPr lang="it-IT" sz="1050" b="0"/>
                    </a:p>
                  </a:txBody>
                  <a:tcPr marL="73990" marR="73990" marT="36995" marB="36995"/>
                </a:tc>
                <a:tc>
                  <a:txBody>
                    <a:bodyPr/>
                    <a:lstStyle/>
                    <a:p>
                      <a:r>
                        <a:rPr lang="it-IT" sz="1050" b="0" err="1"/>
                        <a:t>Creates</a:t>
                      </a:r>
                      <a:r>
                        <a:rPr lang="it-IT" sz="1050" b="0"/>
                        <a:t> directory with </a:t>
                      </a:r>
                      <a:r>
                        <a:rPr lang="it-IT" sz="1050" b="0" err="1"/>
                        <a:t>name</a:t>
                      </a:r>
                      <a:r>
                        <a:rPr lang="it-IT" sz="1050" b="0"/>
                        <a:t> </a:t>
                      </a:r>
                      <a:r>
                        <a:rPr lang="it-IT" sz="1050" b="0" err="1"/>
                        <a:t>given</a:t>
                      </a:r>
                      <a:r>
                        <a:rPr lang="it-IT" sz="1050" b="0"/>
                        <a:t> </a:t>
                      </a:r>
                      <a:r>
                        <a:rPr lang="it-IT" sz="1050" b="0" err="1"/>
                        <a:t>as</a:t>
                      </a:r>
                      <a:r>
                        <a:rPr lang="it-IT" sz="1050" b="0"/>
                        <a:t> </a:t>
                      </a:r>
                      <a:r>
                        <a:rPr lang="it-IT" sz="1050" b="0" err="1"/>
                        <a:t>argument</a:t>
                      </a:r>
                      <a:r>
                        <a:rPr lang="it-IT" sz="1050" b="0"/>
                        <a:t> in </a:t>
                      </a:r>
                      <a:r>
                        <a:rPr lang="it-IT" sz="1050" b="0" err="1"/>
                        <a:t>current</a:t>
                      </a:r>
                      <a:r>
                        <a:rPr lang="it-IT" sz="1050" b="0"/>
                        <a:t> directory</a:t>
                      </a:r>
                    </a:p>
                  </a:txBody>
                  <a:tcPr marL="73990" marR="73990" marT="36995" marB="36995"/>
                </a:tc>
                <a:tc>
                  <a:txBody>
                    <a:bodyPr/>
                    <a:lstStyle/>
                    <a:p>
                      <a:r>
                        <a:rPr lang="it-IT" sz="900" b="0" i="1" err="1"/>
                        <a:t>Argument</a:t>
                      </a:r>
                      <a:r>
                        <a:rPr lang="it-IT" sz="900" b="0" i="1"/>
                        <a:t> can be </a:t>
                      </a:r>
                      <a:r>
                        <a:rPr lang="it-IT" sz="900" b="0" i="1" err="1"/>
                        <a:t>absolute</a:t>
                      </a:r>
                      <a:r>
                        <a:rPr lang="it-IT" sz="900" b="0" i="1"/>
                        <a:t> </a:t>
                      </a:r>
                      <a:r>
                        <a:rPr lang="it-IT" sz="900" b="0" i="1" err="1"/>
                        <a:t>path</a:t>
                      </a:r>
                      <a:r>
                        <a:rPr lang="it-IT" sz="900" b="0" i="1"/>
                        <a:t> to folder to create: </a:t>
                      </a:r>
                      <a:r>
                        <a:rPr lang="it-IT" sz="900" b="0" i="1" err="1"/>
                        <a:t>you</a:t>
                      </a:r>
                      <a:r>
                        <a:rPr lang="it-IT" sz="900" b="0" i="1"/>
                        <a:t> can create folders in </a:t>
                      </a:r>
                      <a:r>
                        <a:rPr lang="it-IT" sz="900" b="0" i="1" err="1"/>
                        <a:t>locations</a:t>
                      </a:r>
                      <a:r>
                        <a:rPr lang="it-IT" sz="900" b="0" i="1"/>
                        <a:t> </a:t>
                      </a:r>
                      <a:r>
                        <a:rPr lang="it-IT" sz="900" b="0" i="1" err="1"/>
                        <a:t>different</a:t>
                      </a:r>
                      <a:r>
                        <a:rPr lang="it-IT" sz="900" b="0" i="1"/>
                        <a:t> from </a:t>
                      </a:r>
                      <a:r>
                        <a:rPr lang="it-IT" sz="900" b="0" i="1" err="1"/>
                        <a:t>where</a:t>
                      </a:r>
                      <a:r>
                        <a:rPr lang="it-IT" sz="900" b="0" i="1"/>
                        <a:t> </a:t>
                      </a:r>
                      <a:r>
                        <a:rPr lang="it-IT" sz="900" b="0" i="1" err="1"/>
                        <a:t>you</a:t>
                      </a:r>
                      <a:r>
                        <a:rPr lang="it-IT" sz="900" b="0" i="1"/>
                        <a:t> </a:t>
                      </a:r>
                      <a:r>
                        <a:rPr lang="it-IT" sz="900" b="0" i="1" err="1"/>
                        <a:t>currently</a:t>
                      </a:r>
                      <a:r>
                        <a:rPr lang="it-IT" sz="900" b="0" i="1"/>
                        <a:t> are!</a:t>
                      </a:r>
                    </a:p>
                  </a:txBody>
                  <a:tcPr marL="73990" marR="73990" marT="36995" marB="36995"/>
                </a:tc>
                <a:tc>
                  <a:txBody>
                    <a:bodyPr/>
                    <a:lstStyle/>
                    <a:p>
                      <a:r>
                        <a:rPr lang="it-IT" sz="1050" b="1" i="1" err="1"/>
                        <a:t>mkdir</a:t>
                      </a:r>
                      <a:r>
                        <a:rPr lang="it-IT" sz="1050" b="1" i="1"/>
                        <a:t> /home/</a:t>
                      </a:r>
                      <a:r>
                        <a:rPr lang="it-IT" sz="1050" b="1" i="1" err="1"/>
                        <a:t>nuovacartella</a:t>
                      </a:r>
                      <a:endParaRPr lang="it-IT" sz="1050" b="1" i="1"/>
                    </a:p>
                  </a:txBody>
                  <a:tcPr marL="73990" marR="73990" marT="36995" marB="36995"/>
                </a:tc>
                <a:extLst>
                  <a:ext uri="{0D108BD9-81ED-4DB2-BD59-A6C34878D82A}">
                    <a16:rowId xmlns:a16="http://schemas.microsoft.com/office/drawing/2014/main" val="2005970580"/>
                  </a:ext>
                </a:extLst>
              </a:tr>
              <a:tr h="252000">
                <a:tc>
                  <a:txBody>
                    <a:bodyPr/>
                    <a:lstStyle/>
                    <a:p>
                      <a:r>
                        <a:rPr lang="it-IT" sz="1050" b="0" err="1"/>
                        <a:t>echo</a:t>
                      </a:r>
                      <a:endParaRPr lang="it-IT" sz="1050" b="0"/>
                    </a:p>
                  </a:txBody>
                  <a:tcPr marL="73990" marR="73990" marT="36995" marB="36995"/>
                </a:tc>
                <a:tc>
                  <a:txBody>
                    <a:bodyPr/>
                    <a:lstStyle/>
                    <a:p>
                      <a:r>
                        <a:rPr lang="it-IT" sz="1050" b="0" err="1"/>
                        <a:t>Prints</a:t>
                      </a:r>
                      <a:r>
                        <a:rPr lang="it-IT" sz="1050" b="0"/>
                        <a:t> text to terminal</a:t>
                      </a:r>
                    </a:p>
                  </a:txBody>
                  <a:tcPr marL="73990" marR="73990" marT="36995" marB="36995"/>
                </a:tc>
                <a:tc>
                  <a:txBody>
                    <a:bodyPr/>
                    <a:lstStyle/>
                    <a:p>
                      <a:r>
                        <a:rPr lang="it-IT" sz="900" b="0" i="1"/>
                        <a:t>Can be </a:t>
                      </a:r>
                      <a:r>
                        <a:rPr lang="it-IT" sz="900" b="0" i="1" err="1"/>
                        <a:t>piped</a:t>
                      </a:r>
                      <a:r>
                        <a:rPr lang="it-IT" sz="900" b="0" i="1"/>
                        <a:t> to </a:t>
                      </a:r>
                      <a:r>
                        <a:rPr lang="it-IT" sz="900" b="0" i="1" err="1"/>
                        <a:t>add</a:t>
                      </a:r>
                      <a:r>
                        <a:rPr lang="it-IT" sz="900" b="0" i="1"/>
                        <a:t> text to a text file!</a:t>
                      </a:r>
                    </a:p>
                  </a:txBody>
                  <a:tcPr marL="73990" marR="73990" marT="36995" marB="36995"/>
                </a:tc>
                <a:tc>
                  <a:txBody>
                    <a:bodyPr/>
                    <a:lstStyle/>
                    <a:p>
                      <a:r>
                        <a:rPr lang="it-IT" sz="1050" b="1" i="1" err="1"/>
                        <a:t>echo</a:t>
                      </a:r>
                      <a:r>
                        <a:rPr lang="it-IT" sz="1050" b="1" i="1"/>
                        <a:t> "</a:t>
                      </a:r>
                      <a:r>
                        <a:rPr lang="it-IT" sz="1050" b="1" i="1" err="1"/>
                        <a:t>Ciaociao</a:t>
                      </a:r>
                      <a:r>
                        <a:rPr lang="it-IT" sz="1050" b="1" i="1"/>
                        <a:t>" &gt;</a:t>
                      </a:r>
                      <a:r>
                        <a:rPr lang="it-IT" sz="1050" b="1" i="1" err="1"/>
                        <a:t>file.txt</a:t>
                      </a:r>
                      <a:endParaRPr lang="it-IT" sz="1050" b="1" i="1"/>
                    </a:p>
                  </a:txBody>
                  <a:tcPr marL="73990" marR="73990" marT="36995" marB="36995"/>
                </a:tc>
                <a:extLst>
                  <a:ext uri="{0D108BD9-81ED-4DB2-BD59-A6C34878D82A}">
                    <a16:rowId xmlns:a16="http://schemas.microsoft.com/office/drawing/2014/main" val="1144873891"/>
                  </a:ext>
                </a:extLst>
              </a:tr>
              <a:tr h="252000">
                <a:tc>
                  <a:txBody>
                    <a:bodyPr/>
                    <a:lstStyle/>
                    <a:p>
                      <a:r>
                        <a:rPr lang="it-IT" sz="1050" b="0"/>
                        <a:t>export</a:t>
                      </a:r>
                    </a:p>
                  </a:txBody>
                  <a:tcPr marL="73990" marR="73990" marT="36995" marB="36995"/>
                </a:tc>
                <a:tc>
                  <a:txBody>
                    <a:bodyPr/>
                    <a:lstStyle/>
                    <a:p>
                      <a:r>
                        <a:rPr lang="it-IT" sz="1050" b="0" err="1"/>
                        <a:t>Exports</a:t>
                      </a:r>
                      <a:r>
                        <a:rPr lang="it-IT" sz="1050" b="0"/>
                        <a:t> </a:t>
                      </a:r>
                      <a:r>
                        <a:rPr lang="it-IT" sz="1050" b="0" err="1"/>
                        <a:t>variable</a:t>
                      </a:r>
                      <a:r>
                        <a:rPr lang="it-IT" sz="1050" b="0"/>
                        <a:t> to </a:t>
                      </a:r>
                      <a:r>
                        <a:rPr lang="it-IT" sz="1050" b="0" err="1"/>
                        <a:t>current</a:t>
                      </a:r>
                      <a:r>
                        <a:rPr lang="it-IT" sz="1050" b="0"/>
                        <a:t> </a:t>
                      </a:r>
                      <a:r>
                        <a:rPr lang="it-IT" sz="1050" b="0" err="1"/>
                        <a:t>shell</a:t>
                      </a:r>
                      <a:r>
                        <a:rPr lang="it-IT" sz="1050" b="0"/>
                        <a:t> </a:t>
                      </a:r>
                      <a:r>
                        <a:rPr lang="it-IT" sz="1050" b="0" err="1"/>
                        <a:t>environment</a:t>
                      </a:r>
                      <a:endParaRPr lang="it-IT" sz="1050" b="0"/>
                    </a:p>
                  </a:txBody>
                  <a:tcPr marL="73990" marR="73990" marT="36995" marB="36995"/>
                </a:tc>
                <a:tc>
                  <a:txBody>
                    <a:bodyPr/>
                    <a:lstStyle/>
                    <a:p>
                      <a:r>
                        <a:rPr lang="it-IT" sz="900" b="0" i="1" err="1"/>
                        <a:t>Variable</a:t>
                      </a:r>
                      <a:r>
                        <a:rPr lang="it-IT" sz="900" b="0" i="1"/>
                        <a:t> can be </a:t>
                      </a:r>
                      <a:r>
                        <a:rPr lang="it-IT" sz="900" b="0" i="1" err="1"/>
                        <a:t>accessed</a:t>
                      </a:r>
                      <a:r>
                        <a:rPr lang="it-IT" sz="900" b="0" i="1"/>
                        <a:t> </a:t>
                      </a:r>
                      <a:r>
                        <a:rPr lang="it-IT" sz="900" b="0" i="1" err="1"/>
                        <a:t>only</a:t>
                      </a:r>
                      <a:r>
                        <a:rPr lang="it-IT" sz="900" b="0" i="1"/>
                        <a:t> </a:t>
                      </a:r>
                      <a:r>
                        <a:rPr lang="it-IT" sz="900" b="0" i="1" err="1"/>
                        <a:t>within</a:t>
                      </a:r>
                      <a:r>
                        <a:rPr lang="it-IT" sz="900" b="0" i="1"/>
                        <a:t> the </a:t>
                      </a:r>
                      <a:r>
                        <a:rPr lang="it-IT" sz="900" b="0" i="1" err="1"/>
                        <a:t>same</a:t>
                      </a:r>
                      <a:r>
                        <a:rPr lang="it-IT" sz="900" b="0" i="1"/>
                        <a:t> </a:t>
                      </a:r>
                      <a:r>
                        <a:rPr lang="it-IT" sz="900" b="0" i="1" err="1"/>
                        <a:t>shell</a:t>
                      </a:r>
                      <a:r>
                        <a:rPr lang="it-IT" sz="900" b="0" i="1"/>
                        <a:t>! </a:t>
                      </a:r>
                      <a:r>
                        <a:rPr lang="it-IT" sz="900" b="0" i="1" err="1"/>
                        <a:t>If</a:t>
                      </a:r>
                      <a:r>
                        <a:rPr lang="it-IT" sz="900" b="0" i="1"/>
                        <a:t> </a:t>
                      </a:r>
                      <a:r>
                        <a:rPr lang="it-IT" sz="900" b="0" i="1" err="1"/>
                        <a:t>you</a:t>
                      </a:r>
                      <a:r>
                        <a:rPr lang="it-IT" sz="900" b="0" i="1"/>
                        <a:t> </a:t>
                      </a:r>
                      <a:r>
                        <a:rPr lang="it-IT" sz="900" b="0" i="1" err="1"/>
                        <a:t>close</a:t>
                      </a:r>
                      <a:r>
                        <a:rPr lang="it-IT" sz="900" b="0" i="1"/>
                        <a:t> and re-open the terminal, the </a:t>
                      </a:r>
                      <a:r>
                        <a:rPr lang="it-IT" sz="900" b="0" i="1" err="1"/>
                        <a:t>variable</a:t>
                      </a:r>
                      <a:r>
                        <a:rPr lang="it-IT" sz="900" b="0" i="1"/>
                        <a:t> </a:t>
                      </a:r>
                      <a:r>
                        <a:rPr lang="it-IT" sz="900" b="0" i="1" err="1"/>
                        <a:t>will</a:t>
                      </a:r>
                      <a:r>
                        <a:rPr lang="it-IT" sz="900" b="0" i="1"/>
                        <a:t> be </a:t>
                      </a:r>
                      <a:r>
                        <a:rPr lang="it-IT" sz="900" b="0" i="1" err="1"/>
                        <a:t>lost</a:t>
                      </a:r>
                      <a:r>
                        <a:rPr lang="it-IT" sz="900" b="0" i="1"/>
                        <a:t>!</a:t>
                      </a:r>
                    </a:p>
                  </a:txBody>
                  <a:tcPr marL="73990" marR="73990" marT="36995" marB="36995"/>
                </a:tc>
                <a:tc>
                  <a:txBody>
                    <a:bodyPr/>
                    <a:lstStyle/>
                    <a:p>
                      <a:r>
                        <a:rPr lang="it-IT" sz="1050" b="1" i="1"/>
                        <a:t>export </a:t>
                      </a:r>
                      <a:r>
                        <a:rPr lang="it-IT" sz="1050" b="1" i="1" err="1"/>
                        <a:t>pippo</a:t>
                      </a:r>
                      <a:endParaRPr lang="it-IT" sz="1050" b="1" i="1"/>
                    </a:p>
                  </a:txBody>
                  <a:tcPr marL="73990" marR="73990" marT="36995" marB="36995"/>
                </a:tc>
                <a:extLst>
                  <a:ext uri="{0D108BD9-81ED-4DB2-BD59-A6C34878D82A}">
                    <a16:rowId xmlns:a16="http://schemas.microsoft.com/office/drawing/2014/main" val="3939720778"/>
                  </a:ext>
                </a:extLst>
              </a:tr>
              <a:tr h="252000">
                <a:tc>
                  <a:txBody>
                    <a:bodyPr/>
                    <a:lstStyle/>
                    <a:p>
                      <a:r>
                        <a:rPr lang="it-IT" sz="1050" b="0" err="1"/>
                        <a:t>touch</a:t>
                      </a:r>
                      <a:endParaRPr lang="it-IT" sz="1050" b="0"/>
                    </a:p>
                  </a:txBody>
                  <a:tcPr marL="73990" marR="73990" marT="36995" marB="36995"/>
                </a:tc>
                <a:tc>
                  <a:txBody>
                    <a:bodyPr/>
                    <a:lstStyle/>
                    <a:p>
                      <a:r>
                        <a:rPr lang="it-IT" sz="1050" b="0" err="1"/>
                        <a:t>Creates</a:t>
                      </a:r>
                      <a:r>
                        <a:rPr lang="it-IT" sz="1050" b="0"/>
                        <a:t> an </a:t>
                      </a:r>
                      <a:r>
                        <a:rPr lang="it-IT" sz="1050" b="0" err="1"/>
                        <a:t>empty</a:t>
                      </a:r>
                      <a:r>
                        <a:rPr lang="it-IT" sz="1050" b="0"/>
                        <a:t> file; </a:t>
                      </a:r>
                      <a:r>
                        <a:rPr lang="it-IT" sz="1050" b="0" err="1"/>
                        <a:t>name</a:t>
                      </a:r>
                      <a:r>
                        <a:rPr lang="it-IT" sz="1050" b="0"/>
                        <a:t> </a:t>
                      </a:r>
                      <a:r>
                        <a:rPr lang="it-IT" sz="1050" b="0" err="1"/>
                        <a:t>specified</a:t>
                      </a:r>
                      <a:r>
                        <a:rPr lang="it-IT" sz="1050" b="0"/>
                        <a:t> </a:t>
                      </a:r>
                      <a:r>
                        <a:rPr lang="it-IT" sz="1050" b="0" err="1"/>
                        <a:t>as</a:t>
                      </a:r>
                      <a:r>
                        <a:rPr lang="it-IT" sz="1050" b="0"/>
                        <a:t> </a:t>
                      </a:r>
                      <a:r>
                        <a:rPr lang="it-IT" sz="1050" b="0" err="1"/>
                        <a:t>argument</a:t>
                      </a:r>
                      <a:endParaRPr lang="it-IT" sz="1050" b="0"/>
                    </a:p>
                  </a:txBody>
                  <a:tcPr marL="73990" marR="73990" marT="36995" marB="36995"/>
                </a:tc>
                <a:tc>
                  <a:txBody>
                    <a:bodyPr/>
                    <a:lstStyle/>
                    <a:p>
                      <a:r>
                        <a:rPr lang="it-IT" sz="900" b="0" i="1" err="1"/>
                        <a:t>Might</a:t>
                      </a:r>
                      <a:r>
                        <a:rPr lang="it-IT" sz="900" b="0" i="1"/>
                        <a:t> </a:t>
                      </a:r>
                      <a:r>
                        <a:rPr lang="it-IT" sz="900" b="0" i="1" err="1"/>
                        <a:t>seem</a:t>
                      </a:r>
                      <a:r>
                        <a:rPr lang="it-IT" sz="900" b="0" i="1"/>
                        <a:t> </a:t>
                      </a:r>
                      <a:r>
                        <a:rPr lang="it-IT" sz="900" b="0" i="1" err="1"/>
                        <a:t>useless</a:t>
                      </a:r>
                      <a:r>
                        <a:rPr lang="it-IT" sz="900" b="0" i="1"/>
                        <a:t>, </a:t>
                      </a:r>
                      <a:r>
                        <a:rPr lang="it-IT" sz="900" b="0" i="1" err="1"/>
                        <a:t>but</a:t>
                      </a:r>
                      <a:r>
                        <a:rPr lang="it-IT" sz="900" b="0" i="1"/>
                        <a:t> </a:t>
                      </a:r>
                      <a:r>
                        <a:rPr lang="it-IT" sz="900" b="0" i="1" err="1"/>
                        <a:t>comes</a:t>
                      </a:r>
                      <a:r>
                        <a:rPr lang="it-IT" sz="900" b="0" i="1"/>
                        <a:t> in </a:t>
                      </a:r>
                      <a:r>
                        <a:rPr lang="it-IT" sz="900" b="0" i="1" err="1"/>
                        <a:t>handy</a:t>
                      </a:r>
                      <a:r>
                        <a:rPr lang="it-IT" sz="900" b="0" i="1"/>
                        <a:t> </a:t>
                      </a:r>
                      <a:r>
                        <a:rPr lang="it-IT" sz="900" b="0" i="1" err="1"/>
                        <a:t>many</a:t>
                      </a:r>
                      <a:r>
                        <a:rPr lang="it-IT" sz="900" b="0" i="1"/>
                        <a:t> </a:t>
                      </a:r>
                      <a:r>
                        <a:rPr lang="it-IT" sz="900" b="0" i="1" err="1"/>
                        <a:t>times</a:t>
                      </a:r>
                      <a:r>
                        <a:rPr lang="it-IT" sz="900" b="0" i="1"/>
                        <a:t>!</a:t>
                      </a:r>
                    </a:p>
                  </a:txBody>
                  <a:tcPr marL="73990" marR="73990" marT="36995" marB="36995"/>
                </a:tc>
                <a:tc>
                  <a:txBody>
                    <a:bodyPr/>
                    <a:lstStyle/>
                    <a:p>
                      <a:r>
                        <a:rPr lang="it-IT" sz="1050" b="1" i="1" err="1"/>
                        <a:t>touch</a:t>
                      </a:r>
                      <a:r>
                        <a:rPr lang="it-IT" sz="1050" b="1" i="1"/>
                        <a:t> </a:t>
                      </a:r>
                      <a:r>
                        <a:rPr lang="it-IT" sz="1050" b="1" i="1" err="1"/>
                        <a:t>fermacarte.fc</a:t>
                      </a:r>
                      <a:endParaRPr lang="it-IT" sz="1050" b="1" i="1"/>
                    </a:p>
                  </a:txBody>
                  <a:tcPr marL="73990" marR="73990" marT="36995" marB="36995"/>
                </a:tc>
                <a:extLst>
                  <a:ext uri="{0D108BD9-81ED-4DB2-BD59-A6C34878D82A}">
                    <a16:rowId xmlns:a16="http://schemas.microsoft.com/office/drawing/2014/main" val="1837015441"/>
                  </a:ext>
                </a:extLst>
              </a:tr>
              <a:tr h="252000">
                <a:tc>
                  <a:txBody>
                    <a:bodyPr/>
                    <a:lstStyle/>
                    <a:p>
                      <a:r>
                        <a:rPr lang="it-IT" sz="1050" b="0" err="1"/>
                        <a:t>cat</a:t>
                      </a:r>
                      <a:endParaRPr lang="it-IT" sz="1050" b="0"/>
                    </a:p>
                  </a:txBody>
                  <a:tcPr marL="73990" marR="73990" marT="36995" marB="36995"/>
                </a:tc>
                <a:tc>
                  <a:txBody>
                    <a:bodyPr/>
                    <a:lstStyle/>
                    <a:p>
                      <a:r>
                        <a:rPr lang="it-IT" sz="1050" b="0" err="1"/>
                        <a:t>Concatenates</a:t>
                      </a:r>
                      <a:r>
                        <a:rPr lang="it-IT" sz="1050" b="0"/>
                        <a:t> file </a:t>
                      </a:r>
                      <a:r>
                        <a:rPr lang="it-IT" sz="1050" b="0" err="1"/>
                        <a:t>content</a:t>
                      </a:r>
                      <a:r>
                        <a:rPr lang="it-IT" sz="1050" b="0"/>
                        <a:t> to </a:t>
                      </a:r>
                      <a:r>
                        <a:rPr lang="it-IT" sz="1050" b="0" err="1"/>
                        <a:t>stdout</a:t>
                      </a:r>
                      <a:endParaRPr lang="it-IT" sz="1050" b="0"/>
                    </a:p>
                  </a:txBody>
                  <a:tcPr marL="73990" marR="73990" marT="36995" marB="36995"/>
                </a:tc>
                <a:tc>
                  <a:txBody>
                    <a:bodyPr/>
                    <a:lstStyle/>
                    <a:p>
                      <a:r>
                        <a:rPr lang="it-IT" sz="900" b="0" i="1"/>
                        <a:t>In </a:t>
                      </a:r>
                      <a:r>
                        <a:rPr lang="it-IT" sz="900" b="0" i="1" err="1"/>
                        <a:t>other</a:t>
                      </a:r>
                      <a:r>
                        <a:rPr lang="it-IT" sz="900" b="0" i="1"/>
                        <a:t> </a:t>
                      </a:r>
                      <a:r>
                        <a:rPr lang="it-IT" sz="900" b="0" i="1" err="1"/>
                        <a:t>words</a:t>
                      </a:r>
                      <a:r>
                        <a:rPr lang="it-IT" sz="900" b="0" i="1"/>
                        <a:t>, </a:t>
                      </a:r>
                      <a:r>
                        <a:rPr lang="it-IT" sz="900" b="0" i="1" err="1"/>
                        <a:t>print</a:t>
                      </a:r>
                      <a:r>
                        <a:rPr lang="it-IT" sz="900" b="0" i="1"/>
                        <a:t> </a:t>
                      </a:r>
                      <a:r>
                        <a:rPr lang="it-IT" sz="900" b="0" i="1" err="1"/>
                        <a:t>content</a:t>
                      </a:r>
                      <a:r>
                        <a:rPr lang="it-IT" sz="900" b="0" i="1"/>
                        <a:t> of file to terminal</a:t>
                      </a:r>
                    </a:p>
                  </a:txBody>
                  <a:tcPr marL="73990" marR="73990" marT="36995" marB="36995"/>
                </a:tc>
                <a:tc>
                  <a:txBody>
                    <a:bodyPr/>
                    <a:lstStyle/>
                    <a:p>
                      <a:r>
                        <a:rPr lang="it-IT" sz="1050" b="1" i="1" err="1"/>
                        <a:t>cat</a:t>
                      </a:r>
                      <a:r>
                        <a:rPr lang="it-IT" sz="1050" b="1" i="1"/>
                        <a:t> </a:t>
                      </a:r>
                      <a:r>
                        <a:rPr lang="it-IT" sz="1050" b="1" i="1" err="1"/>
                        <a:t>readme.txt</a:t>
                      </a:r>
                      <a:endParaRPr lang="it-IT" sz="1050" b="1" i="1"/>
                    </a:p>
                  </a:txBody>
                  <a:tcPr marL="73990" marR="73990" marT="36995" marB="36995"/>
                </a:tc>
                <a:extLst>
                  <a:ext uri="{0D108BD9-81ED-4DB2-BD59-A6C34878D82A}">
                    <a16:rowId xmlns:a16="http://schemas.microsoft.com/office/drawing/2014/main" val="2563616619"/>
                  </a:ext>
                </a:extLst>
              </a:tr>
              <a:tr h="252000">
                <a:tc>
                  <a:txBody>
                    <a:bodyPr/>
                    <a:lstStyle/>
                    <a:p>
                      <a:r>
                        <a:rPr lang="it-IT" sz="1050" b="0"/>
                        <a:t>nano</a:t>
                      </a:r>
                    </a:p>
                  </a:txBody>
                  <a:tcPr marL="73990" marR="73990" marT="36995" marB="36995"/>
                </a:tc>
                <a:tc>
                  <a:txBody>
                    <a:bodyPr/>
                    <a:lstStyle/>
                    <a:p>
                      <a:r>
                        <a:rPr lang="it-IT" sz="1050" b="0" err="1"/>
                        <a:t>Command</a:t>
                      </a:r>
                      <a:r>
                        <a:rPr lang="it-IT" sz="1050" b="0"/>
                        <a:t>-line text editor</a:t>
                      </a:r>
                    </a:p>
                  </a:txBody>
                  <a:tcPr marL="73990" marR="73990" marT="36995" marB="36995"/>
                </a:tc>
                <a:tc>
                  <a:txBody>
                    <a:bodyPr/>
                    <a:lstStyle/>
                    <a:p>
                      <a:r>
                        <a:rPr lang="it-IT" sz="900" b="0" i="1" err="1"/>
                        <a:t>Uses</a:t>
                      </a:r>
                      <a:r>
                        <a:rPr lang="it-IT" sz="900" b="0" i="1"/>
                        <a:t> </a:t>
                      </a:r>
                      <a:r>
                        <a:rPr lang="it-IT" sz="900" b="0" i="1" err="1"/>
                        <a:t>key</a:t>
                      </a:r>
                      <a:r>
                        <a:rPr lang="it-IT" sz="900" b="0" i="1"/>
                        <a:t> </a:t>
                      </a:r>
                      <a:r>
                        <a:rPr lang="it-IT" sz="900" b="0" i="1" err="1"/>
                        <a:t>combinations</a:t>
                      </a:r>
                      <a:r>
                        <a:rPr lang="it-IT" sz="900" b="0" i="1"/>
                        <a:t> </a:t>
                      </a:r>
                      <a:r>
                        <a:rPr lang="it-IT" sz="900" b="0" i="1" err="1"/>
                        <a:t>instead</a:t>
                      </a:r>
                      <a:r>
                        <a:rPr lang="it-IT" sz="900" b="0" i="1"/>
                        <a:t> of </a:t>
                      </a:r>
                      <a:r>
                        <a:rPr lang="it-IT" sz="900" b="0" i="1" err="1"/>
                        <a:t>usual</a:t>
                      </a:r>
                      <a:r>
                        <a:rPr lang="it-IT" sz="900" b="0" i="1"/>
                        <a:t> GUI </a:t>
                      </a:r>
                      <a:r>
                        <a:rPr lang="it-IT" sz="900" b="0" i="1" err="1"/>
                        <a:t>buttons</a:t>
                      </a:r>
                      <a:r>
                        <a:rPr lang="it-IT" sz="900" b="0" i="1"/>
                        <a:t> </a:t>
                      </a:r>
                      <a:r>
                        <a:rPr lang="it-IT" sz="900" b="0" i="1" err="1"/>
                        <a:t>while</a:t>
                      </a:r>
                      <a:r>
                        <a:rPr lang="it-IT" sz="900" b="0" i="1"/>
                        <a:t> editing: </a:t>
                      </a:r>
                      <a:r>
                        <a:rPr lang="it-IT" sz="900" b="0" i="1" err="1"/>
                        <a:t>Ctrl</a:t>
                      </a:r>
                      <a:r>
                        <a:rPr lang="it-IT" sz="900" b="0" i="1"/>
                        <a:t>-X to exit, </a:t>
                      </a:r>
                      <a:r>
                        <a:rPr lang="it-IT" sz="900" b="0" i="1" err="1"/>
                        <a:t>Ctrl</a:t>
                      </a:r>
                      <a:r>
                        <a:rPr lang="it-IT" sz="900" b="0" i="1"/>
                        <a:t>-O to </a:t>
                      </a:r>
                      <a:r>
                        <a:rPr lang="it-IT" sz="900" b="0" i="1" err="1"/>
                        <a:t>save</a:t>
                      </a:r>
                      <a:r>
                        <a:rPr lang="it-IT" sz="900" b="0" i="1"/>
                        <a:t>, </a:t>
                      </a:r>
                      <a:r>
                        <a:rPr lang="it-IT" sz="900" b="0" i="1" err="1"/>
                        <a:t>etc</a:t>
                      </a:r>
                      <a:r>
                        <a:rPr lang="it-IT" sz="900" b="0" i="1"/>
                        <a:t>…</a:t>
                      </a:r>
                    </a:p>
                  </a:txBody>
                  <a:tcPr marL="73990" marR="73990" marT="36995" marB="36995"/>
                </a:tc>
                <a:tc>
                  <a:txBody>
                    <a:bodyPr/>
                    <a:lstStyle/>
                    <a:p>
                      <a:r>
                        <a:rPr lang="it-IT" sz="1050" b="1" i="1"/>
                        <a:t>nano ~/.</a:t>
                      </a:r>
                      <a:r>
                        <a:rPr lang="it-IT" sz="1050" b="1" i="1" err="1"/>
                        <a:t>bashrc</a:t>
                      </a:r>
                      <a:endParaRPr lang="it-IT" sz="1050" b="1" i="1"/>
                    </a:p>
                  </a:txBody>
                  <a:tcPr marL="73990" marR="73990" marT="36995" marB="36995"/>
                </a:tc>
                <a:extLst>
                  <a:ext uri="{0D108BD9-81ED-4DB2-BD59-A6C34878D82A}">
                    <a16:rowId xmlns:a16="http://schemas.microsoft.com/office/drawing/2014/main" val="4014108210"/>
                  </a:ext>
                </a:extLst>
              </a:tr>
              <a:tr h="252000">
                <a:tc>
                  <a:txBody>
                    <a:bodyPr/>
                    <a:lstStyle/>
                    <a:p>
                      <a:r>
                        <a:rPr lang="it-IT" sz="1050" b="0"/>
                        <a:t>head/</a:t>
                      </a:r>
                      <a:r>
                        <a:rPr lang="it-IT" sz="1050" b="0" err="1"/>
                        <a:t>tail</a:t>
                      </a:r>
                      <a:endParaRPr lang="it-IT" sz="1050" b="0"/>
                    </a:p>
                  </a:txBody>
                  <a:tcPr marL="73990" marR="73990" marT="36995" marB="36995"/>
                </a:tc>
                <a:tc>
                  <a:txBody>
                    <a:bodyPr/>
                    <a:lstStyle/>
                    <a:p>
                      <a:r>
                        <a:rPr lang="it-IT" sz="1050" b="0" err="1"/>
                        <a:t>Prints</a:t>
                      </a:r>
                      <a:r>
                        <a:rPr lang="it-IT" sz="1050" b="0"/>
                        <a:t> first/last 10 </a:t>
                      </a:r>
                      <a:r>
                        <a:rPr lang="it-IT" sz="1050" b="0" err="1"/>
                        <a:t>lines</a:t>
                      </a:r>
                      <a:r>
                        <a:rPr lang="it-IT" sz="1050" b="0"/>
                        <a:t> of a file to STDOUT</a:t>
                      </a:r>
                    </a:p>
                  </a:txBody>
                  <a:tcPr marL="73990" marR="73990" marT="36995" marB="36995"/>
                </a:tc>
                <a:tc>
                  <a:txBody>
                    <a:bodyPr/>
                    <a:lstStyle/>
                    <a:p>
                      <a:r>
                        <a:rPr lang="it-IT" sz="900" b="0" i="1" err="1"/>
                        <a:t>You</a:t>
                      </a:r>
                      <a:r>
                        <a:rPr lang="it-IT" sz="900" b="0" i="1"/>
                        <a:t> can use the option -</a:t>
                      </a:r>
                      <a:r>
                        <a:rPr lang="it-IT" sz="900" b="0" i="1" err="1"/>
                        <a:t>n</a:t>
                      </a:r>
                      <a:r>
                        <a:rPr lang="it-IT" sz="900" b="0" i="1"/>
                        <a:t> to </a:t>
                      </a:r>
                      <a:r>
                        <a:rPr lang="it-IT" sz="900" b="0" i="1" err="1"/>
                        <a:t>specify</a:t>
                      </a:r>
                      <a:r>
                        <a:rPr lang="it-IT" sz="900" b="0" i="1"/>
                        <a:t> </a:t>
                      </a:r>
                      <a:r>
                        <a:rPr lang="it-IT" sz="900" b="0" i="1" err="1"/>
                        <a:t>how</a:t>
                      </a:r>
                      <a:r>
                        <a:rPr lang="it-IT" sz="900" b="0" i="1"/>
                        <a:t> </a:t>
                      </a:r>
                      <a:r>
                        <a:rPr lang="it-IT" sz="900" b="0" i="1" err="1"/>
                        <a:t>many</a:t>
                      </a:r>
                      <a:r>
                        <a:rPr lang="it-IT" sz="900" b="0" i="1"/>
                        <a:t> </a:t>
                      </a:r>
                      <a:r>
                        <a:rPr lang="it-IT" sz="900" b="0" i="1" err="1"/>
                        <a:t>lines</a:t>
                      </a:r>
                      <a:r>
                        <a:rPr lang="it-IT" sz="900" b="0" i="1"/>
                        <a:t> to </a:t>
                      </a:r>
                      <a:r>
                        <a:rPr lang="it-IT" sz="900" b="0" i="1" err="1"/>
                        <a:t>print</a:t>
                      </a:r>
                      <a:r>
                        <a:rPr lang="it-IT" sz="900" b="0" i="1"/>
                        <a:t>!</a:t>
                      </a:r>
                    </a:p>
                  </a:txBody>
                  <a:tcPr marL="73990" marR="73990" marT="36995" marB="36995"/>
                </a:tc>
                <a:tc>
                  <a:txBody>
                    <a:bodyPr/>
                    <a:lstStyle/>
                    <a:p>
                      <a:r>
                        <a:rPr lang="it-IT" sz="1050" b="1" i="1"/>
                        <a:t>head -</a:t>
                      </a:r>
                      <a:r>
                        <a:rPr lang="it-IT" sz="1050" b="1" i="1" err="1"/>
                        <a:t>n</a:t>
                      </a:r>
                      <a:r>
                        <a:rPr lang="it-IT" sz="1050" b="1" i="1"/>
                        <a:t> 100 </a:t>
                      </a:r>
                      <a:r>
                        <a:rPr lang="it-IT" sz="1050" b="1" i="1" err="1"/>
                        <a:t>testo.txt</a:t>
                      </a:r>
                      <a:endParaRPr lang="it-IT" sz="1050" b="1" i="1"/>
                    </a:p>
                  </a:txBody>
                  <a:tcPr marL="73990" marR="73990" marT="36995" marB="36995"/>
                </a:tc>
                <a:extLst>
                  <a:ext uri="{0D108BD9-81ED-4DB2-BD59-A6C34878D82A}">
                    <a16:rowId xmlns:a16="http://schemas.microsoft.com/office/drawing/2014/main" val="507039602"/>
                  </a:ext>
                </a:extLst>
              </a:tr>
              <a:tr h="252000">
                <a:tc>
                  <a:txBody>
                    <a:bodyPr/>
                    <a:lstStyle/>
                    <a:p>
                      <a:r>
                        <a:rPr lang="it-IT" sz="1050" b="0" err="1"/>
                        <a:t>grep</a:t>
                      </a:r>
                      <a:endParaRPr lang="it-IT" sz="1050" b="0"/>
                    </a:p>
                  </a:txBody>
                  <a:tcPr marL="73990" marR="73990" marT="36995" marB="36995"/>
                </a:tc>
                <a:tc>
                  <a:txBody>
                    <a:bodyPr/>
                    <a:lstStyle/>
                    <a:p>
                      <a:r>
                        <a:rPr lang="it-IT" sz="1050" b="0" err="1"/>
                        <a:t>Searches</a:t>
                      </a:r>
                      <a:r>
                        <a:rPr lang="it-IT" sz="1050" b="0"/>
                        <a:t> file for </a:t>
                      </a:r>
                      <a:r>
                        <a:rPr lang="it-IT" sz="1050" b="0" err="1"/>
                        <a:t>lines</a:t>
                      </a:r>
                      <a:r>
                        <a:rPr lang="it-IT" sz="1050" b="0"/>
                        <a:t> </a:t>
                      </a:r>
                      <a:r>
                        <a:rPr lang="it-IT" sz="1050" b="0" err="1"/>
                        <a:t>containing</a:t>
                      </a:r>
                      <a:r>
                        <a:rPr lang="it-IT" sz="1050" b="0"/>
                        <a:t> a pattern</a:t>
                      </a:r>
                    </a:p>
                  </a:txBody>
                  <a:tcPr marL="73990" marR="73990" marT="36995" marB="36995"/>
                </a:tc>
                <a:tc>
                  <a:txBody>
                    <a:bodyPr/>
                    <a:lstStyle/>
                    <a:p>
                      <a:r>
                        <a:rPr lang="it-IT" sz="900" b="0" i="1" err="1"/>
                        <a:t>Spend</a:t>
                      </a:r>
                      <a:r>
                        <a:rPr lang="it-IT" sz="900" b="0" i="1"/>
                        <a:t> some time </a:t>
                      </a:r>
                      <a:r>
                        <a:rPr lang="it-IT" sz="900" b="0" i="1" err="1"/>
                        <a:t>exporing</a:t>
                      </a:r>
                      <a:r>
                        <a:rPr lang="it-IT" sz="900" b="0" i="1"/>
                        <a:t> </a:t>
                      </a:r>
                      <a:r>
                        <a:rPr lang="it-IT" sz="900" b="0" i="1" err="1"/>
                        <a:t>all</a:t>
                      </a:r>
                      <a:r>
                        <a:rPr lang="it-IT" sz="900" b="0" i="1"/>
                        <a:t> the </a:t>
                      </a:r>
                      <a:r>
                        <a:rPr lang="it-IT" sz="900" b="0" i="1" err="1"/>
                        <a:t>different</a:t>
                      </a:r>
                      <a:r>
                        <a:rPr lang="it-IT" sz="900" b="0" i="1"/>
                        <a:t> </a:t>
                      </a:r>
                      <a:r>
                        <a:rPr lang="it-IT" sz="900" b="0" i="1" err="1"/>
                        <a:t>options</a:t>
                      </a:r>
                      <a:r>
                        <a:rPr lang="it-IT" sz="900" b="0" i="1"/>
                        <a:t> of </a:t>
                      </a:r>
                      <a:r>
                        <a:rPr lang="it-IT" sz="900" b="0" i="1" err="1"/>
                        <a:t>grep</a:t>
                      </a:r>
                      <a:r>
                        <a:rPr lang="it-IT" sz="900" b="0" i="1"/>
                        <a:t>!</a:t>
                      </a:r>
                    </a:p>
                  </a:txBody>
                  <a:tcPr marL="73990" marR="73990" marT="36995" marB="36995"/>
                </a:tc>
                <a:tc>
                  <a:txBody>
                    <a:bodyPr/>
                    <a:lstStyle/>
                    <a:p>
                      <a:r>
                        <a:rPr lang="it-IT" sz="1050" b="1" i="1" err="1"/>
                        <a:t>grep</a:t>
                      </a:r>
                      <a:r>
                        <a:rPr lang="it-IT" sz="1050" b="1" i="1"/>
                        <a:t> "</a:t>
                      </a:r>
                      <a:r>
                        <a:rPr lang="it-IT" sz="1050" b="1" i="1" err="1"/>
                        <a:t>query</a:t>
                      </a:r>
                      <a:r>
                        <a:rPr lang="it-IT" sz="1050" b="1" i="1"/>
                        <a:t>-text" </a:t>
                      </a:r>
                      <a:r>
                        <a:rPr lang="it-IT" sz="1050" b="1" i="1" err="1"/>
                        <a:t>file.txt</a:t>
                      </a:r>
                      <a:endParaRPr lang="it-IT" sz="1050" b="1" i="1"/>
                    </a:p>
                  </a:txBody>
                  <a:tcPr marL="73990" marR="73990" marT="36995" marB="36995"/>
                </a:tc>
                <a:extLst>
                  <a:ext uri="{0D108BD9-81ED-4DB2-BD59-A6C34878D82A}">
                    <a16:rowId xmlns:a16="http://schemas.microsoft.com/office/drawing/2014/main" val="4211944187"/>
                  </a:ext>
                </a:extLst>
              </a:tr>
              <a:tr h="252000">
                <a:tc>
                  <a:txBody>
                    <a:bodyPr/>
                    <a:lstStyle/>
                    <a:p>
                      <a:r>
                        <a:rPr lang="it-IT" sz="1050" b="0" err="1"/>
                        <a:t>uniq</a:t>
                      </a:r>
                      <a:endParaRPr lang="it-IT" sz="1050" b="0"/>
                    </a:p>
                  </a:txBody>
                  <a:tcPr marL="73990" marR="73990" marT="36995" marB="36995">
                    <a:solidFill>
                      <a:schemeClr val="accent6">
                        <a:lumMod val="40000"/>
                        <a:lumOff val="60000"/>
                      </a:schemeClr>
                    </a:solidFill>
                  </a:tcPr>
                </a:tc>
                <a:tc>
                  <a:txBody>
                    <a:bodyPr/>
                    <a:lstStyle/>
                    <a:p>
                      <a:r>
                        <a:rPr lang="it-IT" sz="1050" b="0" err="1"/>
                        <a:t>Filters</a:t>
                      </a:r>
                      <a:r>
                        <a:rPr lang="it-IT" sz="1050" b="0"/>
                        <a:t> out </a:t>
                      </a:r>
                      <a:r>
                        <a:rPr lang="it-IT" sz="1050" b="0" err="1"/>
                        <a:t>adjacent</a:t>
                      </a:r>
                      <a:r>
                        <a:rPr lang="it-IT" sz="1050" b="0"/>
                        <a:t> </a:t>
                      </a:r>
                      <a:r>
                        <a:rPr lang="it-IT" sz="1050" b="0" err="1"/>
                        <a:t>repeated</a:t>
                      </a:r>
                      <a:r>
                        <a:rPr lang="it-IT" sz="1050" b="0"/>
                        <a:t> </a:t>
                      </a:r>
                      <a:r>
                        <a:rPr lang="it-IT" sz="1050" b="0" err="1"/>
                        <a:t>lines</a:t>
                      </a:r>
                      <a:r>
                        <a:rPr lang="it-IT" sz="1050" b="0"/>
                        <a:t> of a text file</a:t>
                      </a:r>
                    </a:p>
                  </a:txBody>
                  <a:tcPr marL="73990" marR="73990" marT="36995" marB="36995">
                    <a:solidFill>
                      <a:schemeClr val="accent6">
                        <a:lumMod val="40000"/>
                        <a:lumOff val="60000"/>
                      </a:schemeClr>
                    </a:solidFill>
                  </a:tcPr>
                </a:tc>
                <a:tc>
                  <a:txBody>
                    <a:bodyPr/>
                    <a:lstStyle/>
                    <a:p>
                      <a:r>
                        <a:rPr lang="it-IT" sz="900" b="0" i="1" err="1"/>
                        <a:t>Detects</a:t>
                      </a:r>
                      <a:r>
                        <a:rPr lang="it-IT" sz="900" b="0" i="1"/>
                        <a:t> </a:t>
                      </a:r>
                      <a:r>
                        <a:rPr lang="it-IT" sz="900" b="0" i="1" err="1"/>
                        <a:t>duplicates</a:t>
                      </a:r>
                      <a:r>
                        <a:rPr lang="it-IT" sz="900" b="0" i="1"/>
                        <a:t> </a:t>
                      </a:r>
                      <a:r>
                        <a:rPr lang="it-IT" sz="900" b="0" i="1" err="1"/>
                        <a:t>only</a:t>
                      </a:r>
                      <a:r>
                        <a:rPr lang="it-IT" sz="900" b="0" i="1"/>
                        <a:t> </a:t>
                      </a:r>
                      <a:r>
                        <a:rPr lang="it-IT" sz="900" b="0" i="1" err="1"/>
                        <a:t>if</a:t>
                      </a:r>
                      <a:r>
                        <a:rPr lang="it-IT" sz="900" b="0" i="1"/>
                        <a:t> </a:t>
                      </a:r>
                      <a:r>
                        <a:rPr lang="it-IT" sz="900" b="0" i="1" err="1"/>
                        <a:t>adjacent</a:t>
                      </a:r>
                      <a:r>
                        <a:rPr lang="it-IT" sz="900" b="0" i="1"/>
                        <a:t>! </a:t>
                      </a:r>
                      <a:r>
                        <a:rPr lang="it-IT" sz="900" b="0" i="1" err="1"/>
                        <a:t>Might</a:t>
                      </a:r>
                      <a:r>
                        <a:rPr lang="it-IT" sz="900" b="0" i="1"/>
                        <a:t> </a:t>
                      </a:r>
                      <a:r>
                        <a:rPr lang="it-IT" sz="900" b="0" i="1" err="1"/>
                        <a:t>need</a:t>
                      </a:r>
                      <a:r>
                        <a:rPr lang="it-IT" sz="900" b="0" i="1"/>
                        <a:t> to </a:t>
                      </a:r>
                      <a:r>
                        <a:rPr lang="it-IT" sz="900" b="0" i="1" err="1"/>
                        <a:t>sort</a:t>
                      </a:r>
                      <a:r>
                        <a:rPr lang="it-IT" sz="900" b="0" i="1"/>
                        <a:t> the </a:t>
                      </a:r>
                      <a:r>
                        <a:rPr lang="it-IT" sz="900" b="0" i="1" err="1"/>
                        <a:t>lines</a:t>
                      </a:r>
                      <a:r>
                        <a:rPr lang="it-IT" sz="900" b="0" i="1"/>
                        <a:t> first!</a:t>
                      </a:r>
                    </a:p>
                  </a:txBody>
                  <a:tcPr marL="73990" marR="73990" marT="36995" marB="36995">
                    <a:solidFill>
                      <a:schemeClr val="accent6">
                        <a:lumMod val="40000"/>
                        <a:lumOff val="60000"/>
                      </a:schemeClr>
                    </a:solidFill>
                  </a:tcPr>
                </a:tc>
                <a:tc>
                  <a:txBody>
                    <a:bodyPr/>
                    <a:lstStyle/>
                    <a:p>
                      <a:r>
                        <a:rPr lang="it-IT" sz="1050" b="1" i="1" err="1"/>
                        <a:t>uniq</a:t>
                      </a:r>
                      <a:r>
                        <a:rPr lang="it-IT" sz="1050" b="1" i="1"/>
                        <a:t> </a:t>
                      </a:r>
                      <a:r>
                        <a:rPr lang="it-IT" sz="1050" b="1" i="1" err="1"/>
                        <a:t>text.txt</a:t>
                      </a:r>
                      <a:endParaRPr lang="it-IT" sz="1050" b="1" i="1"/>
                    </a:p>
                  </a:txBody>
                  <a:tcPr marL="73990" marR="73990" marT="36995" marB="36995">
                    <a:solidFill>
                      <a:schemeClr val="accent6">
                        <a:lumMod val="40000"/>
                        <a:lumOff val="60000"/>
                      </a:schemeClr>
                    </a:solidFill>
                  </a:tcPr>
                </a:tc>
                <a:extLst>
                  <a:ext uri="{0D108BD9-81ED-4DB2-BD59-A6C34878D82A}">
                    <a16:rowId xmlns:a16="http://schemas.microsoft.com/office/drawing/2014/main" val="2406277142"/>
                  </a:ext>
                </a:extLst>
              </a:tr>
              <a:tr h="252000">
                <a:tc>
                  <a:txBody>
                    <a:bodyPr/>
                    <a:lstStyle/>
                    <a:p>
                      <a:r>
                        <a:rPr lang="it-IT" sz="1050" b="0" err="1"/>
                        <a:t>sort</a:t>
                      </a:r>
                      <a:r>
                        <a:rPr lang="it-IT" sz="1050" b="0"/>
                        <a:t> </a:t>
                      </a:r>
                    </a:p>
                  </a:txBody>
                  <a:tcPr marL="73990" marR="73990" marT="36995" marB="36995">
                    <a:solidFill>
                      <a:schemeClr val="accent6">
                        <a:lumMod val="40000"/>
                        <a:lumOff val="60000"/>
                      </a:schemeClr>
                    </a:solidFill>
                  </a:tcPr>
                </a:tc>
                <a:tc>
                  <a:txBody>
                    <a:bodyPr/>
                    <a:lstStyle/>
                    <a:p>
                      <a:r>
                        <a:rPr lang="it-IT" sz="1050" b="0" err="1"/>
                        <a:t>Sorts</a:t>
                      </a:r>
                      <a:r>
                        <a:rPr lang="it-IT" sz="1050" b="0"/>
                        <a:t> </a:t>
                      </a:r>
                      <a:r>
                        <a:rPr lang="it-IT" sz="1050" b="0" err="1"/>
                        <a:t>contents</a:t>
                      </a:r>
                      <a:r>
                        <a:rPr lang="it-IT" sz="1050" b="0"/>
                        <a:t> of a text file line-by-line</a:t>
                      </a:r>
                    </a:p>
                  </a:txBody>
                  <a:tcPr marL="73990" marR="73990" marT="36995" marB="36995">
                    <a:solidFill>
                      <a:schemeClr val="accent6">
                        <a:lumMod val="40000"/>
                        <a:lumOff val="60000"/>
                      </a:schemeClr>
                    </a:solidFill>
                  </a:tcPr>
                </a:tc>
                <a:tc>
                  <a:txBody>
                    <a:bodyPr/>
                    <a:lstStyle/>
                    <a:p>
                      <a:r>
                        <a:rPr lang="it-IT" sz="900" b="0" i="1" err="1"/>
                        <a:t>Sorts</a:t>
                      </a:r>
                      <a:r>
                        <a:rPr lang="it-IT" sz="900" b="0" i="1"/>
                        <a:t> </a:t>
                      </a:r>
                      <a:r>
                        <a:rPr lang="it-IT" sz="900" b="0" i="1" err="1"/>
                        <a:t>numerically</a:t>
                      </a:r>
                      <a:r>
                        <a:rPr lang="it-IT" sz="900" b="0" i="1"/>
                        <a:t> </a:t>
                      </a:r>
                      <a:r>
                        <a:rPr lang="it-IT" sz="900" b="0" i="1" err="1"/>
                        <a:t>then</a:t>
                      </a:r>
                      <a:r>
                        <a:rPr lang="it-IT" sz="900" b="0" i="1"/>
                        <a:t> </a:t>
                      </a:r>
                      <a:r>
                        <a:rPr lang="it-IT" sz="900" b="0" i="1" err="1"/>
                        <a:t>alphabetically</a:t>
                      </a:r>
                      <a:r>
                        <a:rPr lang="it-IT" sz="900" b="0" i="1"/>
                        <a:t> (</a:t>
                      </a:r>
                      <a:r>
                        <a:rPr lang="it-IT" sz="900" b="0" i="1" err="1"/>
                        <a:t>lowercase</a:t>
                      </a:r>
                      <a:r>
                        <a:rPr lang="it-IT" sz="900" b="0" i="1"/>
                        <a:t> first). </a:t>
                      </a:r>
                      <a:r>
                        <a:rPr lang="it-IT" sz="900" b="0" i="1" err="1"/>
                        <a:t>See</a:t>
                      </a:r>
                      <a:r>
                        <a:rPr lang="it-IT" sz="900" b="0" i="1"/>
                        <a:t> </a:t>
                      </a:r>
                      <a:r>
                        <a:rPr lang="it-IT" sz="900" b="0" i="1" err="1"/>
                        <a:t>options</a:t>
                      </a:r>
                      <a:endParaRPr lang="it-IT" sz="900" b="0" i="1"/>
                    </a:p>
                  </a:txBody>
                  <a:tcPr marL="73990" marR="73990" marT="36995" marB="36995">
                    <a:solidFill>
                      <a:schemeClr val="accent6">
                        <a:lumMod val="40000"/>
                        <a:lumOff val="60000"/>
                      </a:schemeClr>
                    </a:solidFill>
                  </a:tcPr>
                </a:tc>
                <a:tc>
                  <a:txBody>
                    <a:bodyPr/>
                    <a:lstStyle/>
                    <a:p>
                      <a:r>
                        <a:rPr lang="it-IT" sz="1050" b="1" i="1" err="1"/>
                        <a:t>sort</a:t>
                      </a:r>
                      <a:r>
                        <a:rPr lang="it-IT" sz="1050" b="1" i="1"/>
                        <a:t> </a:t>
                      </a:r>
                      <a:r>
                        <a:rPr lang="it-IT" sz="1050" b="1" i="1" err="1"/>
                        <a:t>input.txt</a:t>
                      </a:r>
                      <a:r>
                        <a:rPr lang="it-IT" sz="1050" b="1" i="1"/>
                        <a:t> &gt;</a:t>
                      </a:r>
                      <a:r>
                        <a:rPr lang="it-IT" sz="1050" b="1" i="1" err="1"/>
                        <a:t>sorted.txt</a:t>
                      </a:r>
                      <a:endParaRPr lang="it-IT" sz="1050" b="1" i="1"/>
                    </a:p>
                  </a:txBody>
                  <a:tcPr marL="73990" marR="73990" marT="36995" marB="36995">
                    <a:solidFill>
                      <a:schemeClr val="accent6">
                        <a:lumMod val="40000"/>
                        <a:lumOff val="60000"/>
                      </a:schemeClr>
                    </a:solidFill>
                  </a:tcPr>
                </a:tc>
                <a:extLst>
                  <a:ext uri="{0D108BD9-81ED-4DB2-BD59-A6C34878D82A}">
                    <a16:rowId xmlns:a16="http://schemas.microsoft.com/office/drawing/2014/main" val="2778918877"/>
                  </a:ext>
                </a:extLst>
              </a:tr>
              <a:tr h="252000">
                <a:tc>
                  <a:txBody>
                    <a:bodyPr/>
                    <a:lstStyle/>
                    <a:p>
                      <a:r>
                        <a:rPr lang="it-IT" sz="1050" b="0" err="1"/>
                        <a:t>cut</a:t>
                      </a:r>
                      <a:endParaRPr lang="it-IT" sz="1050" b="0"/>
                    </a:p>
                  </a:txBody>
                  <a:tcPr marL="73990" marR="73990" marT="36995" marB="36995">
                    <a:solidFill>
                      <a:schemeClr val="accent6">
                        <a:lumMod val="40000"/>
                        <a:lumOff val="60000"/>
                      </a:schemeClr>
                    </a:solidFill>
                  </a:tcPr>
                </a:tc>
                <a:tc>
                  <a:txBody>
                    <a:bodyPr/>
                    <a:lstStyle/>
                    <a:p>
                      <a:r>
                        <a:rPr lang="it-IT" sz="1050" b="0" err="1"/>
                        <a:t>Extracts</a:t>
                      </a:r>
                      <a:r>
                        <a:rPr lang="it-IT" sz="1050" b="0"/>
                        <a:t> </a:t>
                      </a:r>
                      <a:r>
                        <a:rPr lang="it-IT" sz="1050" b="0" err="1"/>
                        <a:t>specific</a:t>
                      </a:r>
                      <a:r>
                        <a:rPr lang="it-IT" sz="1050" b="0"/>
                        <a:t> </a:t>
                      </a:r>
                      <a:r>
                        <a:rPr lang="it-IT" sz="1050" b="0" err="1"/>
                        <a:t>parts</a:t>
                      </a:r>
                      <a:r>
                        <a:rPr lang="it-IT" sz="1050" b="0"/>
                        <a:t> of </a:t>
                      </a:r>
                      <a:r>
                        <a:rPr lang="it-IT" sz="1050" b="0" err="1"/>
                        <a:t>each</a:t>
                      </a:r>
                      <a:r>
                        <a:rPr lang="it-IT" sz="1050" b="0"/>
                        <a:t> line of a text file</a:t>
                      </a:r>
                    </a:p>
                  </a:txBody>
                  <a:tcPr marL="73990" marR="73990" marT="36995" marB="36995">
                    <a:solidFill>
                      <a:schemeClr val="accent6">
                        <a:lumMod val="40000"/>
                        <a:lumOff val="60000"/>
                      </a:schemeClr>
                    </a:solidFill>
                  </a:tcPr>
                </a:tc>
                <a:tc>
                  <a:txBody>
                    <a:bodyPr/>
                    <a:lstStyle/>
                    <a:p>
                      <a:r>
                        <a:rPr lang="it-IT" sz="900" b="0" i="1" err="1"/>
                        <a:t>Useful</a:t>
                      </a:r>
                      <a:r>
                        <a:rPr lang="it-IT" sz="900" b="0" i="1"/>
                        <a:t> for </a:t>
                      </a:r>
                      <a:r>
                        <a:rPr lang="it-IT" sz="900" b="0" i="1" err="1"/>
                        <a:t>example</a:t>
                      </a:r>
                      <a:r>
                        <a:rPr lang="it-IT" sz="900" b="0" i="1"/>
                        <a:t> to </a:t>
                      </a:r>
                      <a:r>
                        <a:rPr lang="it-IT" sz="900" b="0" i="1" err="1"/>
                        <a:t>print</a:t>
                      </a:r>
                      <a:r>
                        <a:rPr lang="it-IT" sz="900" b="0" i="1"/>
                        <a:t> first </a:t>
                      </a:r>
                      <a:r>
                        <a:rPr lang="it-IT" sz="900" b="0" i="1" err="1"/>
                        <a:t>n</a:t>
                      </a:r>
                      <a:r>
                        <a:rPr lang="it-IT" sz="900" b="0" i="1"/>
                        <a:t> </a:t>
                      </a:r>
                      <a:r>
                        <a:rPr lang="it-IT" sz="900" b="0" i="1" err="1"/>
                        <a:t>characters</a:t>
                      </a:r>
                      <a:r>
                        <a:rPr lang="it-IT" sz="900" b="0" i="1"/>
                        <a:t> of </a:t>
                      </a:r>
                      <a:r>
                        <a:rPr lang="it-IT" sz="900" b="0" i="1" err="1"/>
                        <a:t>each</a:t>
                      </a:r>
                      <a:r>
                        <a:rPr lang="it-IT" sz="900" b="0" i="1"/>
                        <a:t> line, or </a:t>
                      </a:r>
                      <a:r>
                        <a:rPr lang="it-IT" sz="900" b="0" i="1" err="1"/>
                        <a:t>print</a:t>
                      </a:r>
                      <a:r>
                        <a:rPr lang="it-IT" sz="900" b="0" i="1"/>
                        <a:t> </a:t>
                      </a:r>
                      <a:r>
                        <a:rPr lang="it-IT" sz="900" b="0" i="1" err="1"/>
                        <a:t>specific</a:t>
                      </a:r>
                      <a:r>
                        <a:rPr lang="it-IT" sz="900" b="0" i="1"/>
                        <a:t> </a:t>
                      </a:r>
                      <a:r>
                        <a:rPr lang="it-IT" sz="900" b="0" i="1" err="1"/>
                        <a:t>column</a:t>
                      </a:r>
                      <a:endParaRPr lang="it-IT" sz="900" b="0" i="1"/>
                    </a:p>
                  </a:txBody>
                  <a:tcPr marL="73990" marR="73990" marT="36995" marB="36995">
                    <a:solidFill>
                      <a:schemeClr val="accent6">
                        <a:lumMod val="40000"/>
                        <a:lumOff val="60000"/>
                      </a:schemeClr>
                    </a:solidFill>
                  </a:tcPr>
                </a:tc>
                <a:tc>
                  <a:txBody>
                    <a:bodyPr/>
                    <a:lstStyle/>
                    <a:p>
                      <a:r>
                        <a:rPr lang="it-IT" sz="1050" b="1" i="1" err="1"/>
                        <a:t>cut</a:t>
                      </a:r>
                      <a:r>
                        <a:rPr lang="it-IT" sz="1050" b="1" i="1"/>
                        <a:t> -d  " " -</a:t>
                      </a:r>
                      <a:r>
                        <a:rPr lang="it-IT" sz="1050" b="1" i="1" err="1"/>
                        <a:t>f</a:t>
                      </a:r>
                      <a:r>
                        <a:rPr lang="it-IT" sz="1050" b="1" i="1"/>
                        <a:t> 1 </a:t>
                      </a:r>
                      <a:r>
                        <a:rPr lang="it-IT" sz="1050" b="1" i="1" err="1"/>
                        <a:t>columns.txt</a:t>
                      </a:r>
                      <a:endParaRPr lang="it-IT" sz="1050" b="1" i="1"/>
                    </a:p>
                  </a:txBody>
                  <a:tcPr marL="73990" marR="73990" marT="36995" marB="36995">
                    <a:solidFill>
                      <a:schemeClr val="accent6">
                        <a:lumMod val="40000"/>
                        <a:lumOff val="60000"/>
                      </a:schemeClr>
                    </a:solidFill>
                  </a:tcPr>
                </a:tc>
                <a:extLst>
                  <a:ext uri="{0D108BD9-81ED-4DB2-BD59-A6C34878D82A}">
                    <a16:rowId xmlns:a16="http://schemas.microsoft.com/office/drawing/2014/main" val="1302660588"/>
                  </a:ext>
                </a:extLst>
              </a:tr>
              <a:tr h="252000">
                <a:tc>
                  <a:txBody>
                    <a:bodyPr/>
                    <a:lstStyle/>
                    <a:p>
                      <a:r>
                        <a:rPr lang="it-IT" sz="1050" b="0"/>
                        <a:t>wc</a:t>
                      </a:r>
                    </a:p>
                  </a:txBody>
                  <a:tcPr marL="73990" marR="73990" marT="36995" marB="36995">
                    <a:solidFill>
                      <a:schemeClr val="accent6">
                        <a:lumMod val="40000"/>
                        <a:lumOff val="60000"/>
                      </a:schemeClr>
                    </a:solidFill>
                  </a:tcPr>
                </a:tc>
                <a:tc>
                  <a:txBody>
                    <a:bodyPr/>
                    <a:lstStyle/>
                    <a:p>
                      <a:r>
                        <a:rPr lang="it-IT" sz="1050" b="0"/>
                        <a:t>Word </a:t>
                      </a:r>
                      <a:r>
                        <a:rPr lang="it-IT" sz="1050" b="0" err="1"/>
                        <a:t>count</a:t>
                      </a:r>
                      <a:r>
                        <a:rPr lang="it-IT" sz="1050" b="0"/>
                        <a:t>. </a:t>
                      </a:r>
                      <a:r>
                        <a:rPr lang="it-IT" sz="1050" b="0" err="1"/>
                        <a:t>Used</a:t>
                      </a:r>
                      <a:r>
                        <a:rPr lang="it-IT" sz="1050" b="0"/>
                        <a:t> for </a:t>
                      </a:r>
                      <a:r>
                        <a:rPr lang="it-IT" sz="1050" b="0" err="1"/>
                        <a:t>counting</a:t>
                      </a:r>
                      <a:r>
                        <a:rPr lang="it-IT" sz="1050" b="0"/>
                        <a:t> in text </a:t>
                      </a:r>
                      <a:r>
                        <a:rPr lang="it-IT" sz="1050" b="0" err="1"/>
                        <a:t>files</a:t>
                      </a:r>
                      <a:r>
                        <a:rPr lang="it-IT" sz="1050" b="0"/>
                        <a:t>.</a:t>
                      </a:r>
                    </a:p>
                  </a:txBody>
                  <a:tcPr marL="73990" marR="73990" marT="36995" marB="36995">
                    <a:solidFill>
                      <a:schemeClr val="accent6">
                        <a:lumMod val="40000"/>
                        <a:lumOff val="60000"/>
                      </a:schemeClr>
                    </a:solidFill>
                  </a:tcPr>
                </a:tc>
                <a:tc>
                  <a:txBody>
                    <a:bodyPr/>
                    <a:lstStyle/>
                    <a:p>
                      <a:r>
                        <a:rPr lang="it-IT" sz="900" b="0" i="1" err="1"/>
                        <a:t>Has</a:t>
                      </a:r>
                      <a:r>
                        <a:rPr lang="it-IT" sz="900" b="0" i="1"/>
                        <a:t> </a:t>
                      </a:r>
                      <a:r>
                        <a:rPr lang="it-IT" sz="900" b="0" i="1" err="1"/>
                        <a:t>many</a:t>
                      </a:r>
                      <a:r>
                        <a:rPr lang="it-IT" sz="900" b="0" i="1"/>
                        <a:t> </a:t>
                      </a:r>
                      <a:r>
                        <a:rPr lang="it-IT" sz="900" b="0" i="1" err="1"/>
                        <a:t>options</a:t>
                      </a:r>
                      <a:r>
                        <a:rPr lang="it-IT" sz="900" b="0" i="1"/>
                        <a:t>; </a:t>
                      </a:r>
                      <a:r>
                        <a:rPr lang="it-IT" sz="900" b="0" i="1" err="1"/>
                        <a:t>useful</a:t>
                      </a:r>
                      <a:r>
                        <a:rPr lang="it-IT" sz="900" b="0" i="1"/>
                        <a:t> for </a:t>
                      </a:r>
                      <a:r>
                        <a:rPr lang="it-IT" sz="900" b="0" i="1" err="1"/>
                        <a:t>counting</a:t>
                      </a:r>
                      <a:r>
                        <a:rPr lang="it-IT" sz="900" b="0" i="1"/>
                        <a:t> </a:t>
                      </a:r>
                      <a:r>
                        <a:rPr lang="it-IT" sz="900" b="0" i="1" err="1"/>
                        <a:t>lines</a:t>
                      </a:r>
                      <a:r>
                        <a:rPr lang="it-IT" sz="900" b="0" i="1"/>
                        <a:t> with -l option</a:t>
                      </a:r>
                    </a:p>
                  </a:txBody>
                  <a:tcPr marL="73990" marR="73990" marT="36995" marB="36995">
                    <a:solidFill>
                      <a:schemeClr val="accent6">
                        <a:lumMod val="40000"/>
                        <a:lumOff val="60000"/>
                      </a:schemeClr>
                    </a:solidFill>
                  </a:tcPr>
                </a:tc>
                <a:tc>
                  <a:txBody>
                    <a:bodyPr/>
                    <a:lstStyle/>
                    <a:p>
                      <a:r>
                        <a:rPr lang="it-IT" sz="1050" b="1" i="1" err="1"/>
                        <a:t>cat</a:t>
                      </a:r>
                      <a:r>
                        <a:rPr lang="it-IT" sz="1050" b="1" i="1"/>
                        <a:t> </a:t>
                      </a:r>
                      <a:r>
                        <a:rPr lang="it-IT" sz="1050" b="1" i="1" err="1"/>
                        <a:t>text.txt</a:t>
                      </a:r>
                      <a:r>
                        <a:rPr lang="it-IT" sz="1050" b="1" i="1"/>
                        <a:t> | wc -l</a:t>
                      </a:r>
                    </a:p>
                  </a:txBody>
                  <a:tcPr marL="73990" marR="73990" marT="36995" marB="36995">
                    <a:solidFill>
                      <a:schemeClr val="accent6">
                        <a:lumMod val="40000"/>
                        <a:lumOff val="60000"/>
                      </a:schemeClr>
                    </a:solidFill>
                  </a:tcPr>
                </a:tc>
                <a:extLst>
                  <a:ext uri="{0D108BD9-81ED-4DB2-BD59-A6C34878D82A}">
                    <a16:rowId xmlns:a16="http://schemas.microsoft.com/office/drawing/2014/main" val="1569237543"/>
                  </a:ext>
                </a:extLst>
              </a:tr>
              <a:tr h="252000">
                <a:tc>
                  <a:txBody>
                    <a:bodyPr/>
                    <a:lstStyle/>
                    <a:p>
                      <a:r>
                        <a:rPr lang="it-IT" sz="1050" b="0" err="1"/>
                        <a:t>awk</a:t>
                      </a:r>
                      <a:endParaRPr lang="it-IT" sz="1050" b="0"/>
                    </a:p>
                  </a:txBody>
                  <a:tcPr marL="73990" marR="73990" marT="36995" marB="36995">
                    <a:solidFill>
                      <a:schemeClr val="accent6">
                        <a:lumMod val="40000"/>
                        <a:lumOff val="60000"/>
                      </a:schemeClr>
                    </a:solidFill>
                  </a:tcPr>
                </a:tc>
                <a:tc>
                  <a:txBody>
                    <a:bodyPr/>
                    <a:lstStyle/>
                    <a:p>
                      <a:r>
                        <a:rPr lang="it-IT" sz="1050" b="0"/>
                        <a:t>Scripting </a:t>
                      </a:r>
                      <a:r>
                        <a:rPr lang="it-IT" sz="1050" b="0" err="1"/>
                        <a:t>language</a:t>
                      </a:r>
                      <a:r>
                        <a:rPr lang="it-IT" sz="1050" b="0"/>
                        <a:t> to </a:t>
                      </a:r>
                      <a:r>
                        <a:rPr lang="it-IT" sz="1050" b="0" err="1"/>
                        <a:t>manipulate</a:t>
                      </a:r>
                      <a:r>
                        <a:rPr lang="it-IT" sz="1050" b="0"/>
                        <a:t> </a:t>
                      </a:r>
                      <a:r>
                        <a:rPr lang="it-IT" sz="1050" b="0" err="1"/>
                        <a:t>files</a:t>
                      </a:r>
                      <a:endParaRPr lang="it-IT" sz="1050" b="0"/>
                    </a:p>
                  </a:txBody>
                  <a:tcPr marL="73990" marR="73990" marT="36995" marB="36995">
                    <a:solidFill>
                      <a:schemeClr val="accent6">
                        <a:lumMod val="40000"/>
                        <a:lumOff val="60000"/>
                      </a:schemeClr>
                    </a:solidFill>
                  </a:tcPr>
                </a:tc>
                <a:tc>
                  <a:txBody>
                    <a:bodyPr/>
                    <a:lstStyle/>
                    <a:p>
                      <a:r>
                        <a:rPr lang="it-IT" sz="900" b="0" i="1" err="1"/>
                        <a:t>Incredibily</a:t>
                      </a:r>
                      <a:r>
                        <a:rPr lang="it-IT" sz="900" b="0" i="1"/>
                        <a:t> </a:t>
                      </a:r>
                      <a:r>
                        <a:rPr lang="it-IT" sz="900" b="0" i="1" err="1"/>
                        <a:t>powerful</a:t>
                      </a:r>
                      <a:r>
                        <a:rPr lang="it-IT" sz="900" b="0" i="1"/>
                        <a:t>, </a:t>
                      </a:r>
                      <a:r>
                        <a:rPr lang="it-IT" sz="900" b="0" i="1" err="1"/>
                        <a:t>but</a:t>
                      </a:r>
                      <a:r>
                        <a:rPr lang="it-IT" sz="900" b="0" i="1"/>
                        <a:t> slow </a:t>
                      </a:r>
                      <a:r>
                        <a:rPr lang="it-IT" sz="900" b="0" i="1" err="1"/>
                        <a:t>learning</a:t>
                      </a:r>
                      <a:r>
                        <a:rPr lang="it-IT" sz="900" b="0" i="1"/>
                        <a:t> curve! </a:t>
                      </a:r>
                      <a:r>
                        <a:rPr lang="it-IT" sz="900" b="0" i="1" err="1"/>
                        <a:t>We’ll</a:t>
                      </a:r>
                      <a:r>
                        <a:rPr lang="it-IT" sz="900" b="0" i="1"/>
                        <a:t> </a:t>
                      </a:r>
                      <a:r>
                        <a:rPr lang="it-IT" sz="900" b="0" i="1" err="1"/>
                        <a:t>see</a:t>
                      </a:r>
                      <a:r>
                        <a:rPr lang="it-IT" sz="900" b="0" i="1"/>
                        <a:t> </a:t>
                      </a:r>
                      <a:r>
                        <a:rPr lang="it-IT" sz="900" b="0" i="1" err="1"/>
                        <a:t>examples</a:t>
                      </a:r>
                      <a:r>
                        <a:rPr lang="it-IT" sz="900" b="0" i="1"/>
                        <a:t> </a:t>
                      </a:r>
                      <a:r>
                        <a:rPr lang="it-IT" sz="900" b="0" i="1" err="1"/>
                        <a:t>today</a:t>
                      </a:r>
                      <a:r>
                        <a:rPr lang="it-IT" sz="900" b="0" i="1"/>
                        <a:t>…</a:t>
                      </a:r>
                    </a:p>
                  </a:txBody>
                  <a:tcPr marL="73990" marR="73990" marT="36995" marB="36995">
                    <a:solidFill>
                      <a:schemeClr val="accent6">
                        <a:lumMod val="40000"/>
                        <a:lumOff val="60000"/>
                      </a:schemeClr>
                    </a:solidFill>
                  </a:tcPr>
                </a:tc>
                <a:tc>
                  <a:txBody>
                    <a:bodyPr/>
                    <a:lstStyle/>
                    <a:p>
                      <a:r>
                        <a:rPr lang="it-IT" sz="1050" b="1" i="1" dirty="0" err="1"/>
                        <a:t>awk</a:t>
                      </a:r>
                      <a:r>
                        <a:rPr lang="it-IT" sz="1050" b="1" i="1" dirty="0"/>
                        <a:t> ‘{</a:t>
                      </a:r>
                      <a:r>
                        <a:rPr lang="it-IT" sz="1050" b="1" i="1" dirty="0" err="1"/>
                        <a:t>print</a:t>
                      </a:r>
                      <a:r>
                        <a:rPr lang="it-IT" sz="1050" b="1" i="1" dirty="0"/>
                        <a:t> $1,$2}’ </a:t>
                      </a:r>
                      <a:r>
                        <a:rPr lang="it-IT" sz="1050" b="1" i="1" dirty="0" err="1"/>
                        <a:t>file.txt</a:t>
                      </a:r>
                      <a:endParaRPr lang="it-IT" sz="1050" b="1" i="1" dirty="0"/>
                    </a:p>
                  </a:txBody>
                  <a:tcPr marL="73990" marR="73990" marT="36995" marB="36995">
                    <a:solidFill>
                      <a:schemeClr val="accent6">
                        <a:lumMod val="40000"/>
                        <a:lumOff val="60000"/>
                      </a:schemeClr>
                    </a:solidFill>
                  </a:tcPr>
                </a:tc>
                <a:extLst>
                  <a:ext uri="{0D108BD9-81ED-4DB2-BD59-A6C34878D82A}">
                    <a16:rowId xmlns:a16="http://schemas.microsoft.com/office/drawing/2014/main" val="632674840"/>
                  </a:ext>
                </a:extLst>
              </a:tr>
            </a:tbl>
          </a:graphicData>
        </a:graphic>
      </p:graphicFrame>
    </p:spTree>
    <p:extLst>
      <p:ext uri="{BB962C8B-B14F-4D97-AF65-F5344CB8AC3E}">
        <p14:creationId xmlns:p14="http://schemas.microsoft.com/office/powerpoint/2010/main" val="228310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81FE21-FF28-CE4A-9B3F-B10EF83FA984}"/>
              </a:ext>
            </a:extLst>
          </p:cNvPr>
          <p:cNvSpPr>
            <a:spLocks noGrp="1"/>
          </p:cNvSpPr>
          <p:nvPr>
            <p:ph type="title"/>
          </p:nvPr>
        </p:nvSpPr>
        <p:spPr/>
        <p:txBody>
          <a:bodyPr/>
          <a:lstStyle/>
          <a:p>
            <a:r>
              <a:rPr lang="it-IT" dirty="0" err="1"/>
              <a:t>Clever</a:t>
            </a:r>
            <a:r>
              <a:rPr lang="it-IT" dirty="0"/>
              <a:t> </a:t>
            </a:r>
            <a:r>
              <a:rPr lang="it-IT" dirty="0" err="1"/>
              <a:t>hints</a:t>
            </a:r>
            <a:r>
              <a:rPr lang="it-IT" dirty="0"/>
              <a:t>!</a:t>
            </a:r>
          </a:p>
        </p:txBody>
      </p:sp>
      <p:sp>
        <p:nvSpPr>
          <p:cNvPr id="3" name="Segnaposto piè di pagina 2">
            <a:extLst>
              <a:ext uri="{FF2B5EF4-FFF2-40B4-BE49-F238E27FC236}">
                <a16:creationId xmlns:a16="http://schemas.microsoft.com/office/drawing/2014/main" id="{0D0C5399-C088-A240-8E8B-290057424E1B}"/>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2F59EDDA-3A6A-3948-9E95-80D621E52623}"/>
              </a:ext>
            </a:extLst>
          </p:cNvPr>
          <p:cNvSpPr>
            <a:spLocks noGrp="1"/>
          </p:cNvSpPr>
          <p:nvPr>
            <p:ph type="sldNum" sz="quarter" idx="4"/>
          </p:nvPr>
        </p:nvSpPr>
        <p:spPr/>
        <p:txBody>
          <a:bodyPr/>
          <a:lstStyle/>
          <a:p>
            <a:fld id="{6D142ECD-58CB-F846-908D-81B91067C9F4}" type="slidenum">
              <a:rPr lang="it-IT" smtClean="0"/>
              <a:pPr/>
              <a:t>6</a:t>
            </a:fld>
            <a:endParaRPr lang="it-IT"/>
          </a:p>
        </p:txBody>
      </p:sp>
      <p:sp>
        <p:nvSpPr>
          <p:cNvPr id="5" name="Segnaposto data 4">
            <a:extLst>
              <a:ext uri="{FF2B5EF4-FFF2-40B4-BE49-F238E27FC236}">
                <a16:creationId xmlns:a16="http://schemas.microsoft.com/office/drawing/2014/main" id="{8C30AA41-7FA5-9F42-A57F-5D4BC975EFF5}"/>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0A77DD9B-9409-0642-A256-A1B66358C30C}"/>
              </a:ext>
            </a:extLst>
          </p:cNvPr>
          <p:cNvSpPr txBox="1"/>
          <p:nvPr/>
        </p:nvSpPr>
        <p:spPr>
          <a:xfrm>
            <a:off x="644080" y="1871395"/>
            <a:ext cx="8871395" cy="4247317"/>
          </a:xfrm>
          <a:prstGeom prst="rect">
            <a:avLst/>
          </a:prstGeom>
          <a:noFill/>
        </p:spPr>
        <p:txBody>
          <a:bodyPr wrap="square" rtlCol="0">
            <a:spAutoFit/>
            <a:scene3d>
              <a:camera prst="orthographicFront"/>
              <a:lightRig rig="threePt" dir="t"/>
            </a:scene3d>
            <a:sp3d contourW="12700">
              <a:contourClr>
                <a:schemeClr val="bg1"/>
              </a:contourClr>
            </a:sp3d>
          </a:bodyPr>
          <a:lstStyle/>
          <a:p>
            <a:pPr marL="285750" indent="-285750" algn="just">
              <a:buFont typeface="Arial" panose="020B0604020202020204" pitchFamily="34" charset="0"/>
              <a:buChar char="•"/>
            </a:pPr>
            <a:r>
              <a:rPr lang="en-GB" dirty="0">
                <a:cs typeface="Arial" panose="020B0604020202020204" pitchFamily="34" charset="0"/>
              </a:rPr>
              <a:t>Hidden files in Linux begin with a </a:t>
            </a:r>
            <a:r>
              <a:rPr lang="en-GB" b="1" dirty="0">
                <a:cs typeface="Arial" panose="020B0604020202020204" pitchFamily="34" charset="0"/>
              </a:rPr>
              <a:t>.</a:t>
            </a:r>
            <a:r>
              <a:rPr lang="en-GB" dirty="0">
                <a:cs typeface="Arial" panose="020B0604020202020204" pitchFamily="34" charset="0"/>
              </a:rPr>
              <a:t> (example: .</a:t>
            </a:r>
            <a:r>
              <a:rPr lang="en-GB" dirty="0" err="1">
                <a:cs typeface="Arial" panose="020B0604020202020204" pitchFamily="34" charset="0"/>
              </a:rPr>
              <a:t>bashrc</a:t>
            </a:r>
            <a:r>
              <a:rPr lang="en-GB" dirty="0">
                <a:cs typeface="Arial" panose="020B0604020202020204" pitchFamily="34" charset="0"/>
              </a:rPr>
              <a:t>)</a:t>
            </a:r>
          </a:p>
          <a:p>
            <a:pPr marL="285750" indent="-285750" algn="just">
              <a:buFont typeface="Arial" panose="020B0604020202020204" pitchFamily="34" charset="0"/>
              <a:buChar char="•"/>
            </a:pPr>
            <a:r>
              <a:rPr lang="en-GB" dirty="0">
                <a:cs typeface="Arial" panose="020B0604020202020204" pitchFamily="34" charset="0"/>
              </a:rPr>
              <a:t>Different terminal outputs exist: the two main ones are </a:t>
            </a:r>
            <a:r>
              <a:rPr lang="en-GB" b="1" dirty="0">
                <a:cs typeface="Arial" panose="020B0604020202020204" pitchFamily="34" charset="0"/>
              </a:rPr>
              <a:t>STDOUT</a:t>
            </a:r>
            <a:r>
              <a:rPr lang="en-GB" dirty="0">
                <a:cs typeface="Arial" panose="020B0604020202020204" pitchFamily="34" charset="0"/>
              </a:rPr>
              <a:t> and </a:t>
            </a:r>
            <a:r>
              <a:rPr lang="en-GB" b="1" dirty="0">
                <a:cs typeface="Arial" panose="020B0604020202020204" pitchFamily="34" charset="0"/>
              </a:rPr>
              <a:t>STDERR</a:t>
            </a:r>
          </a:p>
          <a:p>
            <a:pPr marL="285750" indent="-285750" algn="just">
              <a:buFont typeface="Arial" panose="020B0604020202020204" pitchFamily="34" charset="0"/>
              <a:buChar char="•"/>
            </a:pPr>
            <a:r>
              <a:rPr lang="en-GB" b="1" dirty="0">
                <a:cs typeface="Arial" panose="020B0604020202020204" pitchFamily="34" charset="0"/>
              </a:rPr>
              <a:t>/dev/null</a:t>
            </a:r>
            <a:r>
              <a:rPr lang="en-GB" dirty="0">
                <a:cs typeface="Arial" panose="020B0604020202020204" pitchFamily="34" charset="0"/>
              </a:rPr>
              <a:t> is a virtual device that does not retain any file or information passed to it (everything deleted and not present in memory)</a:t>
            </a:r>
          </a:p>
          <a:p>
            <a:pPr marL="285750" indent="-285750" algn="just">
              <a:buFont typeface="Arial" panose="020B0604020202020204" pitchFamily="34" charset="0"/>
              <a:buChar char="•"/>
            </a:pPr>
            <a:r>
              <a:rPr lang="en-GB" b="1" dirty="0">
                <a:cs typeface="Arial" panose="020B0604020202020204" pitchFamily="34" charset="0"/>
              </a:rPr>
              <a:t>&gt;</a:t>
            </a:r>
            <a:r>
              <a:rPr lang="en-GB" dirty="0">
                <a:cs typeface="Arial" panose="020B0604020202020204" pitchFamily="34" charset="0"/>
              </a:rPr>
              <a:t> at the end of a command writes the STDOUT to a file (and overwrites it!)</a:t>
            </a:r>
          </a:p>
          <a:p>
            <a:pPr marL="285750" indent="-285750" algn="just">
              <a:buFont typeface="Arial" panose="020B0604020202020204" pitchFamily="34" charset="0"/>
              <a:buChar char="•"/>
            </a:pPr>
            <a:r>
              <a:rPr lang="en-GB" b="1" dirty="0">
                <a:cs typeface="Arial" panose="020B0604020202020204" pitchFamily="34" charset="0"/>
              </a:rPr>
              <a:t>&gt;&gt;</a:t>
            </a:r>
            <a:r>
              <a:rPr lang="en-GB" dirty="0">
                <a:cs typeface="Arial" panose="020B0604020202020204" pitchFamily="34" charset="0"/>
              </a:rPr>
              <a:t> at the end of a command concatenates the STDOUT to a file, appending it to the end of existing files</a:t>
            </a:r>
          </a:p>
          <a:p>
            <a:pPr marL="285750" indent="-285750" algn="just">
              <a:buFont typeface="Arial" panose="020B0604020202020204" pitchFamily="34" charset="0"/>
              <a:buChar char="•"/>
            </a:pPr>
            <a:r>
              <a:rPr lang="en-GB" dirty="0">
                <a:cs typeface="Arial" panose="020B0604020202020204" pitchFamily="34" charset="0"/>
              </a:rPr>
              <a:t>You can pipe both </a:t>
            </a:r>
            <a:r>
              <a:rPr lang="en-GB" b="1" dirty="0">
                <a:cs typeface="Arial" panose="020B0604020202020204" pitchFamily="34" charset="0"/>
              </a:rPr>
              <a:t>STDOUT</a:t>
            </a:r>
            <a:r>
              <a:rPr lang="en-GB" dirty="0">
                <a:cs typeface="Arial" panose="020B0604020202020204" pitchFamily="34" charset="0"/>
              </a:rPr>
              <a:t> and </a:t>
            </a:r>
            <a:r>
              <a:rPr lang="en-GB" b="1" dirty="0">
                <a:cs typeface="Arial" panose="020B0604020202020204" pitchFamily="34" charset="0"/>
              </a:rPr>
              <a:t>STDERR</a:t>
            </a:r>
            <a:r>
              <a:rPr lang="en-GB" dirty="0">
                <a:cs typeface="Arial" panose="020B0604020202020204" pitchFamily="34" charset="0"/>
              </a:rPr>
              <a:t> to the same file by appending </a:t>
            </a:r>
            <a:r>
              <a:rPr lang="en-GB" b="1" dirty="0">
                <a:cs typeface="Arial" panose="020B0604020202020204" pitchFamily="34" charset="0"/>
              </a:rPr>
              <a:t>&gt;</a:t>
            </a:r>
            <a:r>
              <a:rPr lang="en-GB" b="1" dirty="0" err="1">
                <a:cs typeface="Arial" panose="020B0604020202020204" pitchFamily="34" charset="0"/>
              </a:rPr>
              <a:t>log.txt</a:t>
            </a:r>
            <a:r>
              <a:rPr lang="en-GB" b="1" dirty="0">
                <a:cs typeface="Arial" panose="020B0604020202020204" pitchFamily="34" charset="0"/>
              </a:rPr>
              <a:t> 2&gt;&amp;1 </a:t>
            </a:r>
            <a:r>
              <a:rPr lang="en-GB" dirty="0">
                <a:cs typeface="Arial" panose="020B0604020202020204" pitchFamily="34" charset="0"/>
              </a:rPr>
              <a:t>at the end of the command!</a:t>
            </a:r>
          </a:p>
          <a:p>
            <a:pPr marL="285750" indent="-285750" algn="just">
              <a:buFont typeface="Arial" panose="020B0604020202020204" pitchFamily="34" charset="0"/>
              <a:buChar char="•"/>
            </a:pPr>
            <a:r>
              <a:rPr lang="en-GB" b="1" dirty="0">
                <a:cs typeface="Arial" panose="020B0604020202020204" pitchFamily="34" charset="0"/>
              </a:rPr>
              <a:t>rm</a:t>
            </a:r>
            <a:r>
              <a:rPr lang="en-GB" dirty="0">
                <a:cs typeface="Arial" panose="020B0604020202020204" pitchFamily="34" charset="0"/>
              </a:rPr>
              <a:t> and its different flavours do not have a trash folder! Removed files are lost forever!</a:t>
            </a:r>
          </a:p>
          <a:p>
            <a:pPr marL="285750" indent="-285750" algn="just">
              <a:buFont typeface="Arial" panose="020B0604020202020204" pitchFamily="34" charset="0"/>
              <a:buChar char="•"/>
            </a:pPr>
            <a:r>
              <a:rPr lang="en-GB" dirty="0">
                <a:cs typeface="Arial" panose="020B0604020202020204" pitchFamily="34" charset="0"/>
              </a:rPr>
              <a:t>Characters between backticks </a:t>
            </a:r>
            <a:r>
              <a:rPr lang="en-GB" b="1" dirty="0">
                <a:cs typeface="Arial" panose="020B0604020202020204" pitchFamily="34" charset="0"/>
              </a:rPr>
              <a:t>`</a:t>
            </a:r>
            <a:r>
              <a:rPr lang="en-GB" dirty="0">
                <a:cs typeface="Arial" panose="020B0604020202020204" pitchFamily="34" charset="0"/>
              </a:rPr>
              <a:t> … </a:t>
            </a:r>
            <a:r>
              <a:rPr lang="en-GB" b="1" dirty="0">
                <a:cs typeface="Arial" panose="020B0604020202020204" pitchFamily="34" charset="0"/>
              </a:rPr>
              <a:t>`</a:t>
            </a:r>
            <a:r>
              <a:rPr lang="en-GB" dirty="0">
                <a:cs typeface="Arial" panose="020B0604020202020204" pitchFamily="34" charset="0"/>
              </a:rPr>
              <a:t> are executed as commands (in a different subshell!)</a:t>
            </a:r>
          </a:p>
          <a:p>
            <a:pPr marL="285750" indent="-285750" algn="just">
              <a:buFont typeface="Arial" panose="020B0604020202020204" pitchFamily="34" charset="0"/>
              <a:buChar char="•"/>
            </a:pPr>
            <a:r>
              <a:rPr lang="en-GB" dirty="0">
                <a:cs typeface="Arial" panose="020B0604020202020204" pitchFamily="34" charset="0"/>
              </a:rPr>
              <a:t>Most commands have default options you should know, so that you know their behaviour if you don’t specify any arguments! (See for example </a:t>
            </a:r>
            <a:r>
              <a:rPr lang="en-GB" b="1" dirty="0">
                <a:cs typeface="Arial" panose="020B0604020202020204" pitchFamily="34" charset="0"/>
              </a:rPr>
              <a:t>cd</a:t>
            </a:r>
            <a:r>
              <a:rPr lang="en-GB" dirty="0">
                <a:cs typeface="Arial" panose="020B0604020202020204" pitchFamily="34" charset="0"/>
              </a:rPr>
              <a:t>)</a:t>
            </a:r>
          </a:p>
          <a:p>
            <a:pPr marL="285750" indent="-285750" algn="just">
              <a:buFont typeface="Arial" panose="020B0604020202020204" pitchFamily="34" charset="0"/>
              <a:buChar char="•"/>
            </a:pPr>
            <a:r>
              <a:rPr lang="en-GB" dirty="0">
                <a:cs typeface="Arial" panose="020B0604020202020204" pitchFamily="34" charset="0"/>
              </a:rPr>
              <a:t>Use tab completion to auto-complete commands in your shell!</a:t>
            </a:r>
          </a:p>
          <a:p>
            <a:pPr marL="285750" indent="-285750" algn="just">
              <a:buFont typeface="Arial" panose="020B0604020202020204" pitchFamily="34" charset="0"/>
              <a:buChar char="•"/>
            </a:pPr>
            <a:endParaRPr lang="en-GB" dirty="0">
              <a:cs typeface="Arial" panose="020B0604020202020204" pitchFamily="34" charset="0"/>
            </a:endParaRPr>
          </a:p>
        </p:txBody>
      </p:sp>
      <p:sp>
        <p:nvSpPr>
          <p:cNvPr id="7" name="CasellaDiTesto 6">
            <a:extLst>
              <a:ext uri="{FF2B5EF4-FFF2-40B4-BE49-F238E27FC236}">
                <a16:creationId xmlns:a16="http://schemas.microsoft.com/office/drawing/2014/main" id="{253AE90E-3AF2-7341-B7F8-AA1AF1C625AE}"/>
              </a:ext>
            </a:extLst>
          </p:cNvPr>
          <p:cNvSpPr txBox="1"/>
          <p:nvPr/>
        </p:nvSpPr>
        <p:spPr>
          <a:xfrm>
            <a:off x="644080" y="1119732"/>
            <a:ext cx="10903839" cy="461665"/>
          </a:xfrm>
          <a:prstGeom prst="rect">
            <a:avLst/>
          </a:prstGeom>
          <a:noFill/>
        </p:spPr>
        <p:txBody>
          <a:bodyPr wrap="square" rtlCol="0">
            <a:spAutoFit/>
            <a:scene3d>
              <a:camera prst="orthographicFront"/>
              <a:lightRig rig="threePt" dir="t"/>
            </a:scene3d>
            <a:sp3d contourW="12700">
              <a:contourClr>
                <a:schemeClr val="bg1"/>
              </a:contourClr>
            </a:sp3d>
          </a:bodyPr>
          <a:lstStyle/>
          <a:p>
            <a:r>
              <a:rPr lang="en-GB" sz="2400" b="1" dirty="0">
                <a:cs typeface="Arial" panose="020B0604020202020204" pitchFamily="34" charset="0"/>
              </a:rPr>
              <a:t>Here are some very useful tips and caveats</a:t>
            </a:r>
          </a:p>
        </p:txBody>
      </p:sp>
    </p:spTree>
    <p:extLst>
      <p:ext uri="{BB962C8B-B14F-4D97-AF65-F5344CB8AC3E}">
        <p14:creationId xmlns:p14="http://schemas.microsoft.com/office/powerpoint/2010/main" val="188396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0D81D3-1074-634D-B823-9931C7B61787}"/>
              </a:ext>
            </a:extLst>
          </p:cNvPr>
          <p:cNvSpPr>
            <a:spLocks noGrp="1"/>
          </p:cNvSpPr>
          <p:nvPr>
            <p:ph type="title"/>
          </p:nvPr>
        </p:nvSpPr>
        <p:spPr/>
        <p:txBody>
          <a:bodyPr/>
          <a:lstStyle/>
          <a:p>
            <a:r>
              <a:rPr lang="it-IT" dirty="0"/>
              <a:t>A PDB file</a:t>
            </a:r>
          </a:p>
        </p:txBody>
      </p:sp>
      <p:sp>
        <p:nvSpPr>
          <p:cNvPr id="3" name="Segnaposto piè di pagina 2">
            <a:extLst>
              <a:ext uri="{FF2B5EF4-FFF2-40B4-BE49-F238E27FC236}">
                <a16:creationId xmlns:a16="http://schemas.microsoft.com/office/drawing/2014/main" id="{B0E3D2E3-E300-0440-80D5-2E4C19B1DF9D}"/>
              </a:ext>
            </a:extLst>
          </p:cNvPr>
          <p:cNvSpPr>
            <a:spLocks noGrp="1"/>
          </p:cNvSpPr>
          <p:nvPr>
            <p:ph type="ftr" sz="quarter" idx="3"/>
          </p:nvPr>
        </p:nvSpPr>
        <p:spPr/>
        <p:txBody>
          <a:bodyPr/>
          <a:lstStyle/>
          <a:p>
            <a:r>
              <a:rPr lang="it-IT"/>
              <a:t>Rational Drug Design</a:t>
            </a:r>
            <a:endParaRPr lang="it-IT" dirty="0"/>
          </a:p>
        </p:txBody>
      </p:sp>
      <p:sp>
        <p:nvSpPr>
          <p:cNvPr id="4" name="Segnaposto numero diapositiva 3">
            <a:extLst>
              <a:ext uri="{FF2B5EF4-FFF2-40B4-BE49-F238E27FC236}">
                <a16:creationId xmlns:a16="http://schemas.microsoft.com/office/drawing/2014/main" id="{25112CA1-DDB3-534E-ADAF-47A17C26FFCA}"/>
              </a:ext>
            </a:extLst>
          </p:cNvPr>
          <p:cNvSpPr>
            <a:spLocks noGrp="1"/>
          </p:cNvSpPr>
          <p:nvPr>
            <p:ph type="sldNum" sz="quarter" idx="4"/>
          </p:nvPr>
        </p:nvSpPr>
        <p:spPr/>
        <p:txBody>
          <a:bodyPr/>
          <a:lstStyle/>
          <a:p>
            <a:fld id="{6D142ECD-58CB-F846-908D-81B91067C9F4}" type="slidenum">
              <a:rPr lang="it-IT" smtClean="0"/>
              <a:pPr/>
              <a:t>7</a:t>
            </a:fld>
            <a:endParaRPr lang="it-IT"/>
          </a:p>
        </p:txBody>
      </p:sp>
      <p:sp>
        <p:nvSpPr>
          <p:cNvPr id="5" name="Segnaposto data 4">
            <a:extLst>
              <a:ext uri="{FF2B5EF4-FFF2-40B4-BE49-F238E27FC236}">
                <a16:creationId xmlns:a16="http://schemas.microsoft.com/office/drawing/2014/main" id="{AF2E63FE-3261-014D-9994-37832A5310AF}"/>
              </a:ext>
            </a:extLst>
          </p:cNvPr>
          <p:cNvSpPr>
            <a:spLocks noGrp="1"/>
          </p:cNvSpPr>
          <p:nvPr>
            <p:ph type="dt" sz="half" idx="2"/>
          </p:nvPr>
        </p:nvSpPr>
        <p:spPr/>
        <p:txBody>
          <a:bodyPr/>
          <a:lstStyle/>
          <a:p>
            <a:r>
              <a:rPr lang="it-IT"/>
              <a:t>A.Y. 2021/2022</a:t>
            </a:r>
            <a:endParaRPr lang="it-IT" dirty="0"/>
          </a:p>
        </p:txBody>
      </p:sp>
      <p:sp>
        <p:nvSpPr>
          <p:cNvPr id="21" name="CasellaDiTesto 20">
            <a:extLst>
              <a:ext uri="{FF2B5EF4-FFF2-40B4-BE49-F238E27FC236}">
                <a16:creationId xmlns:a16="http://schemas.microsoft.com/office/drawing/2014/main" id="{93494F15-F993-5348-8399-F8E88E4634A7}"/>
              </a:ext>
            </a:extLst>
          </p:cNvPr>
          <p:cNvSpPr txBox="1"/>
          <p:nvPr/>
        </p:nvSpPr>
        <p:spPr>
          <a:xfrm>
            <a:off x="91118" y="2293153"/>
            <a:ext cx="2200247" cy="3139321"/>
          </a:xfrm>
          <a:prstGeom prst="rect">
            <a:avLst/>
          </a:prstGeom>
          <a:noFill/>
        </p:spPr>
        <p:txBody>
          <a:bodyPr wrap="square">
            <a:spAutoFit/>
          </a:bodyPr>
          <a:lstStyle/>
          <a:p>
            <a:pPr marL="285750" indent="-285750">
              <a:buFont typeface="Wingdings" panose="05000000000000000000" pitchFamily="2" charset="2"/>
              <a:buChar char="Ø"/>
            </a:pPr>
            <a:r>
              <a:rPr lang="en-GB"/>
              <a:t>The Protein Data Bank (pdb) file format is a textual file format describing the </a:t>
            </a:r>
            <a:r>
              <a:rPr lang="en-GB" b="1"/>
              <a:t>three-dimensional structures of molecule</a:t>
            </a:r>
            <a:r>
              <a:rPr lang="en-GB"/>
              <a:t>s held in the Protein Data Bank. </a:t>
            </a:r>
          </a:p>
        </p:txBody>
      </p:sp>
      <p:pic>
        <p:nvPicPr>
          <p:cNvPr id="22" name="Immagine 21">
            <a:extLst>
              <a:ext uri="{FF2B5EF4-FFF2-40B4-BE49-F238E27FC236}">
                <a16:creationId xmlns:a16="http://schemas.microsoft.com/office/drawing/2014/main" id="{AF43630B-79B6-A545-BFA5-9266B8A33A7F}"/>
              </a:ext>
            </a:extLst>
          </p:cNvPr>
          <p:cNvPicPr>
            <a:picLocks noChangeAspect="1"/>
          </p:cNvPicPr>
          <p:nvPr/>
        </p:nvPicPr>
        <p:blipFill>
          <a:blip r:embed="rId2"/>
          <a:stretch>
            <a:fillRect/>
          </a:stretch>
        </p:blipFill>
        <p:spPr>
          <a:xfrm>
            <a:off x="2849210" y="2377948"/>
            <a:ext cx="8674529" cy="3242243"/>
          </a:xfrm>
          <a:prstGeom prst="rect">
            <a:avLst/>
          </a:prstGeom>
        </p:spPr>
      </p:pic>
      <p:sp>
        <p:nvSpPr>
          <p:cNvPr id="23" name="CasellaDiTesto 22">
            <a:extLst>
              <a:ext uri="{FF2B5EF4-FFF2-40B4-BE49-F238E27FC236}">
                <a16:creationId xmlns:a16="http://schemas.microsoft.com/office/drawing/2014/main" id="{95DCC844-3D33-D84C-986C-E5EB7FE0F1A5}"/>
              </a:ext>
            </a:extLst>
          </p:cNvPr>
          <p:cNvSpPr txBox="1"/>
          <p:nvPr/>
        </p:nvSpPr>
        <p:spPr>
          <a:xfrm>
            <a:off x="6563705" y="5563392"/>
            <a:ext cx="461543" cy="461665"/>
          </a:xfrm>
          <a:prstGeom prst="rect">
            <a:avLst/>
          </a:prstGeom>
          <a:noFill/>
        </p:spPr>
        <p:txBody>
          <a:bodyPr wrap="square">
            <a:spAutoFit/>
          </a:bodyPr>
          <a:lstStyle/>
          <a:p>
            <a:pPr algn="ctr"/>
            <a:r>
              <a:rPr lang="en-GB" sz="2400"/>
              <a:t>x</a:t>
            </a:r>
          </a:p>
        </p:txBody>
      </p:sp>
      <p:sp>
        <p:nvSpPr>
          <p:cNvPr id="24" name="CasellaDiTesto 23">
            <a:extLst>
              <a:ext uri="{FF2B5EF4-FFF2-40B4-BE49-F238E27FC236}">
                <a16:creationId xmlns:a16="http://schemas.microsoft.com/office/drawing/2014/main" id="{BAB8668C-109A-084D-BF8C-38D74ED0D228}"/>
              </a:ext>
            </a:extLst>
          </p:cNvPr>
          <p:cNvSpPr txBox="1"/>
          <p:nvPr/>
        </p:nvSpPr>
        <p:spPr>
          <a:xfrm>
            <a:off x="7396825" y="5567325"/>
            <a:ext cx="461543" cy="461665"/>
          </a:xfrm>
          <a:prstGeom prst="rect">
            <a:avLst/>
          </a:prstGeom>
          <a:noFill/>
        </p:spPr>
        <p:txBody>
          <a:bodyPr wrap="square">
            <a:spAutoFit/>
          </a:bodyPr>
          <a:lstStyle/>
          <a:p>
            <a:pPr algn="ctr"/>
            <a:r>
              <a:rPr lang="en-GB" sz="2400"/>
              <a:t>y</a:t>
            </a:r>
          </a:p>
        </p:txBody>
      </p:sp>
      <p:sp>
        <p:nvSpPr>
          <p:cNvPr id="25" name="CasellaDiTesto 24">
            <a:extLst>
              <a:ext uri="{FF2B5EF4-FFF2-40B4-BE49-F238E27FC236}">
                <a16:creationId xmlns:a16="http://schemas.microsoft.com/office/drawing/2014/main" id="{6C5BDDE7-2E0B-B14D-8069-BC5B9A6123DE}"/>
              </a:ext>
            </a:extLst>
          </p:cNvPr>
          <p:cNvSpPr txBox="1"/>
          <p:nvPr/>
        </p:nvSpPr>
        <p:spPr>
          <a:xfrm>
            <a:off x="8264812" y="5607005"/>
            <a:ext cx="461543" cy="461665"/>
          </a:xfrm>
          <a:prstGeom prst="rect">
            <a:avLst/>
          </a:prstGeom>
          <a:noFill/>
        </p:spPr>
        <p:txBody>
          <a:bodyPr wrap="square">
            <a:spAutoFit/>
          </a:bodyPr>
          <a:lstStyle/>
          <a:p>
            <a:pPr algn="ctr"/>
            <a:r>
              <a:rPr lang="en-GB" sz="2400"/>
              <a:t>z</a:t>
            </a:r>
          </a:p>
        </p:txBody>
      </p:sp>
      <p:sp>
        <p:nvSpPr>
          <p:cNvPr id="26" name="CasellaDiTesto 25">
            <a:extLst>
              <a:ext uri="{FF2B5EF4-FFF2-40B4-BE49-F238E27FC236}">
                <a16:creationId xmlns:a16="http://schemas.microsoft.com/office/drawing/2014/main" id="{6DB79D30-AA2F-4C4F-B7EF-7A49FE257FCD}"/>
              </a:ext>
            </a:extLst>
          </p:cNvPr>
          <p:cNvSpPr txBox="1"/>
          <p:nvPr/>
        </p:nvSpPr>
        <p:spPr>
          <a:xfrm>
            <a:off x="5485164" y="1396220"/>
            <a:ext cx="1548173" cy="830997"/>
          </a:xfrm>
          <a:prstGeom prst="rect">
            <a:avLst/>
          </a:prstGeom>
          <a:noFill/>
        </p:spPr>
        <p:txBody>
          <a:bodyPr wrap="square">
            <a:spAutoFit/>
          </a:bodyPr>
          <a:lstStyle/>
          <a:p>
            <a:pPr algn="ctr"/>
            <a:r>
              <a:rPr lang="en-GB" sz="2400"/>
              <a:t>Residue number </a:t>
            </a:r>
          </a:p>
        </p:txBody>
      </p:sp>
      <p:sp>
        <p:nvSpPr>
          <p:cNvPr id="27" name="CasellaDiTesto 26">
            <a:extLst>
              <a:ext uri="{FF2B5EF4-FFF2-40B4-BE49-F238E27FC236}">
                <a16:creationId xmlns:a16="http://schemas.microsoft.com/office/drawing/2014/main" id="{234ADB5A-7288-E944-8B36-5298C95CA4C4}"/>
              </a:ext>
            </a:extLst>
          </p:cNvPr>
          <p:cNvSpPr txBox="1"/>
          <p:nvPr/>
        </p:nvSpPr>
        <p:spPr>
          <a:xfrm>
            <a:off x="2733746" y="5743905"/>
            <a:ext cx="1548173" cy="830997"/>
          </a:xfrm>
          <a:prstGeom prst="rect">
            <a:avLst/>
          </a:prstGeom>
          <a:noFill/>
        </p:spPr>
        <p:txBody>
          <a:bodyPr wrap="square">
            <a:spAutoFit/>
          </a:bodyPr>
          <a:lstStyle/>
          <a:p>
            <a:pPr algn="ctr"/>
            <a:r>
              <a:rPr lang="en-GB" sz="2400"/>
              <a:t>Atom number </a:t>
            </a:r>
          </a:p>
        </p:txBody>
      </p:sp>
      <p:sp>
        <p:nvSpPr>
          <p:cNvPr id="28" name="CasellaDiTesto 27">
            <a:extLst>
              <a:ext uri="{FF2B5EF4-FFF2-40B4-BE49-F238E27FC236}">
                <a16:creationId xmlns:a16="http://schemas.microsoft.com/office/drawing/2014/main" id="{00A8E58E-ADEA-0742-80B8-49023A6B0260}"/>
              </a:ext>
            </a:extLst>
          </p:cNvPr>
          <p:cNvSpPr txBox="1"/>
          <p:nvPr/>
        </p:nvSpPr>
        <p:spPr>
          <a:xfrm>
            <a:off x="3079186" y="1384092"/>
            <a:ext cx="1548173" cy="830997"/>
          </a:xfrm>
          <a:prstGeom prst="rect">
            <a:avLst/>
          </a:prstGeom>
          <a:noFill/>
        </p:spPr>
        <p:txBody>
          <a:bodyPr wrap="square">
            <a:spAutoFit/>
          </a:bodyPr>
          <a:lstStyle/>
          <a:p>
            <a:pPr algn="ctr"/>
            <a:r>
              <a:rPr lang="en-GB" sz="2400" dirty="0"/>
              <a:t>Atom name </a:t>
            </a:r>
          </a:p>
        </p:txBody>
      </p:sp>
      <p:sp>
        <p:nvSpPr>
          <p:cNvPr id="29" name="CasellaDiTesto 28">
            <a:extLst>
              <a:ext uri="{FF2B5EF4-FFF2-40B4-BE49-F238E27FC236}">
                <a16:creationId xmlns:a16="http://schemas.microsoft.com/office/drawing/2014/main" id="{41093DE1-9F41-4F44-BDB0-EE20D10BC652}"/>
              </a:ext>
            </a:extLst>
          </p:cNvPr>
          <p:cNvSpPr txBox="1"/>
          <p:nvPr/>
        </p:nvSpPr>
        <p:spPr>
          <a:xfrm>
            <a:off x="4491690" y="5750482"/>
            <a:ext cx="1548173" cy="830997"/>
          </a:xfrm>
          <a:prstGeom prst="rect">
            <a:avLst/>
          </a:prstGeom>
          <a:noFill/>
        </p:spPr>
        <p:txBody>
          <a:bodyPr wrap="square">
            <a:spAutoFit/>
          </a:bodyPr>
          <a:lstStyle/>
          <a:p>
            <a:pPr algn="ctr"/>
            <a:r>
              <a:rPr lang="en-GB" sz="2400"/>
              <a:t>Residue name</a:t>
            </a:r>
          </a:p>
        </p:txBody>
      </p:sp>
      <p:sp>
        <p:nvSpPr>
          <p:cNvPr id="30" name="CasellaDiTesto 29">
            <a:extLst>
              <a:ext uri="{FF2B5EF4-FFF2-40B4-BE49-F238E27FC236}">
                <a16:creationId xmlns:a16="http://schemas.microsoft.com/office/drawing/2014/main" id="{2B5281E4-2CEE-5D44-A66D-3090AA653B7D}"/>
              </a:ext>
            </a:extLst>
          </p:cNvPr>
          <p:cNvSpPr txBox="1"/>
          <p:nvPr/>
        </p:nvSpPr>
        <p:spPr>
          <a:xfrm>
            <a:off x="4223510" y="1384092"/>
            <a:ext cx="1548173" cy="830997"/>
          </a:xfrm>
          <a:prstGeom prst="rect">
            <a:avLst/>
          </a:prstGeom>
          <a:noFill/>
        </p:spPr>
        <p:txBody>
          <a:bodyPr wrap="square">
            <a:spAutoFit/>
          </a:bodyPr>
          <a:lstStyle/>
          <a:p>
            <a:pPr algn="ctr"/>
            <a:r>
              <a:rPr lang="en-GB" sz="2400"/>
              <a:t>Chain </a:t>
            </a:r>
          </a:p>
          <a:p>
            <a:pPr algn="ctr"/>
            <a:r>
              <a:rPr lang="en-GB" sz="2400"/>
              <a:t>label</a:t>
            </a:r>
          </a:p>
        </p:txBody>
      </p:sp>
      <p:sp>
        <p:nvSpPr>
          <p:cNvPr id="31" name="CasellaDiTesto 30">
            <a:extLst>
              <a:ext uri="{FF2B5EF4-FFF2-40B4-BE49-F238E27FC236}">
                <a16:creationId xmlns:a16="http://schemas.microsoft.com/office/drawing/2014/main" id="{995E599A-0514-E046-9CC6-17649D4C1973}"/>
              </a:ext>
            </a:extLst>
          </p:cNvPr>
          <p:cNvSpPr txBox="1"/>
          <p:nvPr/>
        </p:nvSpPr>
        <p:spPr>
          <a:xfrm>
            <a:off x="10576594" y="1426696"/>
            <a:ext cx="1548173" cy="830997"/>
          </a:xfrm>
          <a:prstGeom prst="rect">
            <a:avLst/>
          </a:prstGeom>
          <a:noFill/>
        </p:spPr>
        <p:txBody>
          <a:bodyPr wrap="square">
            <a:spAutoFit/>
          </a:bodyPr>
          <a:lstStyle/>
          <a:p>
            <a:pPr algn="ctr"/>
            <a:r>
              <a:rPr lang="en-GB" sz="2400"/>
              <a:t>Element symbol</a:t>
            </a:r>
          </a:p>
        </p:txBody>
      </p:sp>
      <p:sp>
        <p:nvSpPr>
          <p:cNvPr id="32" name="CasellaDiTesto 31">
            <a:extLst>
              <a:ext uri="{FF2B5EF4-FFF2-40B4-BE49-F238E27FC236}">
                <a16:creationId xmlns:a16="http://schemas.microsoft.com/office/drawing/2014/main" id="{3534EF78-C150-E448-8153-C87E10159468}"/>
              </a:ext>
            </a:extLst>
          </p:cNvPr>
          <p:cNvSpPr txBox="1"/>
          <p:nvPr/>
        </p:nvSpPr>
        <p:spPr>
          <a:xfrm>
            <a:off x="8503672" y="1426696"/>
            <a:ext cx="1548173" cy="461665"/>
          </a:xfrm>
          <a:prstGeom prst="rect">
            <a:avLst/>
          </a:prstGeom>
          <a:noFill/>
        </p:spPr>
        <p:txBody>
          <a:bodyPr wrap="square">
            <a:spAutoFit/>
          </a:bodyPr>
          <a:lstStyle/>
          <a:p>
            <a:pPr algn="ctr"/>
            <a:r>
              <a:rPr lang="en-GB" sz="2400"/>
              <a:t>occupancy</a:t>
            </a:r>
          </a:p>
        </p:txBody>
      </p:sp>
      <p:sp>
        <p:nvSpPr>
          <p:cNvPr id="33" name="CasellaDiTesto 32">
            <a:extLst>
              <a:ext uri="{FF2B5EF4-FFF2-40B4-BE49-F238E27FC236}">
                <a16:creationId xmlns:a16="http://schemas.microsoft.com/office/drawing/2014/main" id="{80BB1A99-8049-624D-B2F6-AD6FFE462C54}"/>
              </a:ext>
            </a:extLst>
          </p:cNvPr>
          <p:cNvSpPr txBox="1"/>
          <p:nvPr/>
        </p:nvSpPr>
        <p:spPr>
          <a:xfrm>
            <a:off x="9373115" y="5796239"/>
            <a:ext cx="1792653" cy="830997"/>
          </a:xfrm>
          <a:prstGeom prst="rect">
            <a:avLst/>
          </a:prstGeom>
          <a:noFill/>
        </p:spPr>
        <p:txBody>
          <a:bodyPr wrap="square">
            <a:spAutoFit/>
          </a:bodyPr>
          <a:lstStyle/>
          <a:p>
            <a:pPr algn="ctr"/>
            <a:r>
              <a:rPr lang="en-GB" sz="2400"/>
              <a:t>Temperature factor</a:t>
            </a:r>
          </a:p>
        </p:txBody>
      </p:sp>
      <p:cxnSp>
        <p:nvCxnSpPr>
          <p:cNvPr id="34" name="Connettore 2 33">
            <a:extLst>
              <a:ext uri="{FF2B5EF4-FFF2-40B4-BE49-F238E27FC236}">
                <a16:creationId xmlns:a16="http://schemas.microsoft.com/office/drawing/2014/main" id="{C9F5C788-5411-7E46-86CF-90CA2537A38C}"/>
              </a:ext>
            </a:extLst>
          </p:cNvPr>
          <p:cNvCxnSpPr>
            <a:stCxn id="32" idx="2"/>
          </p:cNvCxnSpPr>
          <p:nvPr/>
        </p:nvCxnSpPr>
        <p:spPr>
          <a:xfrm flipH="1">
            <a:off x="9277758" y="1888361"/>
            <a:ext cx="1" cy="3693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a:extLst>
              <a:ext uri="{FF2B5EF4-FFF2-40B4-BE49-F238E27FC236}">
                <a16:creationId xmlns:a16="http://schemas.microsoft.com/office/drawing/2014/main" id="{8E6FBDF0-6411-904C-8864-BC9F2E4EA46E}"/>
              </a:ext>
            </a:extLst>
          </p:cNvPr>
          <p:cNvCxnSpPr>
            <a:cxnSpLocks/>
          </p:cNvCxnSpPr>
          <p:nvPr/>
        </p:nvCxnSpPr>
        <p:spPr>
          <a:xfrm flipH="1" flipV="1">
            <a:off x="9864968" y="5655865"/>
            <a:ext cx="404473" cy="18923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a:extLst>
              <a:ext uri="{FF2B5EF4-FFF2-40B4-BE49-F238E27FC236}">
                <a16:creationId xmlns:a16="http://schemas.microsoft.com/office/drawing/2014/main" id="{C1FD7E06-1368-1C4B-A07B-7F0BB3A45E69}"/>
              </a:ext>
            </a:extLst>
          </p:cNvPr>
          <p:cNvCxnSpPr>
            <a:cxnSpLocks/>
            <a:stCxn id="29" idx="0"/>
          </p:cNvCxnSpPr>
          <p:nvPr/>
        </p:nvCxnSpPr>
        <p:spPr>
          <a:xfrm flipH="1" flipV="1">
            <a:off x="4991886" y="5636476"/>
            <a:ext cx="273891" cy="1140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Connettore 2 36">
            <a:extLst>
              <a:ext uri="{FF2B5EF4-FFF2-40B4-BE49-F238E27FC236}">
                <a16:creationId xmlns:a16="http://schemas.microsoft.com/office/drawing/2014/main" id="{2927241A-CF08-4641-A026-AD5E70E9A96E}"/>
              </a:ext>
            </a:extLst>
          </p:cNvPr>
          <p:cNvCxnSpPr>
            <a:stCxn id="28" idx="2"/>
          </p:cNvCxnSpPr>
          <p:nvPr/>
        </p:nvCxnSpPr>
        <p:spPr>
          <a:xfrm>
            <a:off x="3853273" y="2215089"/>
            <a:ext cx="428646" cy="1507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3EDFFF97-A8AD-3345-9317-F18B79F0E009}"/>
              </a:ext>
            </a:extLst>
          </p:cNvPr>
          <p:cNvCxnSpPr>
            <a:stCxn id="30" idx="2"/>
          </p:cNvCxnSpPr>
          <p:nvPr/>
        </p:nvCxnSpPr>
        <p:spPr>
          <a:xfrm>
            <a:off x="4997597" y="2215089"/>
            <a:ext cx="216241" cy="1628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4FDDDF4E-E909-4B45-9192-DD5EA10D0957}"/>
              </a:ext>
            </a:extLst>
          </p:cNvPr>
          <p:cNvCxnSpPr>
            <a:cxnSpLocks/>
            <a:stCxn id="26" idx="2"/>
          </p:cNvCxnSpPr>
          <p:nvPr/>
        </p:nvCxnSpPr>
        <p:spPr>
          <a:xfrm flipH="1">
            <a:off x="5771683" y="2227217"/>
            <a:ext cx="487568" cy="1507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Connettore 2 39">
            <a:extLst>
              <a:ext uri="{FF2B5EF4-FFF2-40B4-BE49-F238E27FC236}">
                <a16:creationId xmlns:a16="http://schemas.microsoft.com/office/drawing/2014/main" id="{AE037211-D112-A54E-A46F-54EE3B83B0DB}"/>
              </a:ext>
            </a:extLst>
          </p:cNvPr>
          <p:cNvCxnSpPr>
            <a:cxnSpLocks/>
            <a:stCxn id="27" idx="0"/>
          </p:cNvCxnSpPr>
          <p:nvPr/>
        </p:nvCxnSpPr>
        <p:spPr>
          <a:xfrm flipV="1">
            <a:off x="3507833" y="5607005"/>
            <a:ext cx="345440" cy="1369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a:extLst>
              <a:ext uri="{FF2B5EF4-FFF2-40B4-BE49-F238E27FC236}">
                <a16:creationId xmlns:a16="http://schemas.microsoft.com/office/drawing/2014/main" id="{C5EBB010-D248-4783-B36D-73312237A3F1}"/>
              </a:ext>
            </a:extLst>
          </p:cNvPr>
          <p:cNvSpPr txBox="1"/>
          <p:nvPr/>
        </p:nvSpPr>
        <p:spPr>
          <a:xfrm>
            <a:off x="1447294" y="1678058"/>
            <a:ext cx="1548173" cy="461665"/>
          </a:xfrm>
          <a:prstGeom prst="rect">
            <a:avLst/>
          </a:prstGeom>
          <a:noFill/>
        </p:spPr>
        <p:txBody>
          <a:bodyPr wrap="square">
            <a:spAutoFit/>
          </a:bodyPr>
          <a:lstStyle/>
          <a:p>
            <a:pPr algn="ctr"/>
            <a:r>
              <a:rPr lang="en-GB" sz="2400" dirty="0" err="1"/>
              <a:t>Recors</a:t>
            </a:r>
            <a:endParaRPr lang="en-GB" sz="2400" dirty="0"/>
          </a:p>
        </p:txBody>
      </p:sp>
      <p:cxnSp>
        <p:nvCxnSpPr>
          <p:cNvPr id="42" name="Connettore 2 41">
            <a:extLst>
              <a:ext uri="{FF2B5EF4-FFF2-40B4-BE49-F238E27FC236}">
                <a16:creationId xmlns:a16="http://schemas.microsoft.com/office/drawing/2014/main" id="{26EEF895-BA2B-4EC4-8048-5AEDC9A20288}"/>
              </a:ext>
            </a:extLst>
          </p:cNvPr>
          <p:cNvCxnSpPr/>
          <p:nvPr/>
        </p:nvCxnSpPr>
        <p:spPr>
          <a:xfrm>
            <a:off x="2410964" y="2215089"/>
            <a:ext cx="428646" cy="1507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BDCC1BC8-6B49-4477-8836-2BFC4BACEBC7}"/>
              </a:ext>
            </a:extLst>
          </p:cNvPr>
          <p:cNvSpPr txBox="1"/>
          <p:nvPr/>
        </p:nvSpPr>
        <p:spPr>
          <a:xfrm>
            <a:off x="4707117" y="860069"/>
            <a:ext cx="6107836" cy="369332"/>
          </a:xfrm>
          <a:prstGeom prst="rect">
            <a:avLst/>
          </a:prstGeom>
          <a:noFill/>
        </p:spPr>
        <p:txBody>
          <a:bodyPr wrap="square">
            <a:spAutoFit/>
          </a:bodyPr>
          <a:lstStyle/>
          <a:p>
            <a:r>
              <a:rPr lang="en-GB" dirty="0">
                <a:hlinkClick r:id="rId3"/>
              </a:rPr>
              <a:t>https://www.rcsb.org/</a:t>
            </a:r>
            <a:endParaRPr lang="en-GB" dirty="0"/>
          </a:p>
        </p:txBody>
      </p:sp>
    </p:spTree>
    <p:extLst>
      <p:ext uri="{BB962C8B-B14F-4D97-AF65-F5344CB8AC3E}">
        <p14:creationId xmlns:p14="http://schemas.microsoft.com/office/powerpoint/2010/main" val="240378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2DAA46-9A9F-447B-929F-7C56D421D070}"/>
              </a:ext>
            </a:extLst>
          </p:cNvPr>
          <p:cNvSpPr>
            <a:spLocks noGrp="1"/>
          </p:cNvSpPr>
          <p:nvPr>
            <p:ph type="title"/>
          </p:nvPr>
        </p:nvSpPr>
        <p:spPr>
          <a:xfrm>
            <a:off x="3031673" y="310900"/>
            <a:ext cx="9160327" cy="610960"/>
          </a:xfrm>
        </p:spPr>
        <p:txBody>
          <a:bodyPr/>
          <a:lstStyle/>
          <a:p>
            <a:r>
              <a:rPr lang="en-GB" dirty="0"/>
              <a:t>PDB file format</a:t>
            </a:r>
          </a:p>
        </p:txBody>
      </p:sp>
      <p:sp>
        <p:nvSpPr>
          <p:cNvPr id="3" name="Segnaposto piè di pagina 2">
            <a:extLst>
              <a:ext uri="{FF2B5EF4-FFF2-40B4-BE49-F238E27FC236}">
                <a16:creationId xmlns:a16="http://schemas.microsoft.com/office/drawing/2014/main" id="{A7495A89-DCD0-4C9C-B72F-19AF1DD17582}"/>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8E642202-3F2C-4621-BE25-03A95ED71EEA}"/>
              </a:ext>
            </a:extLst>
          </p:cNvPr>
          <p:cNvSpPr>
            <a:spLocks noGrp="1"/>
          </p:cNvSpPr>
          <p:nvPr>
            <p:ph type="sldNum" sz="quarter" idx="4"/>
          </p:nvPr>
        </p:nvSpPr>
        <p:spPr/>
        <p:txBody>
          <a:bodyPr/>
          <a:lstStyle/>
          <a:p>
            <a:fld id="{6D142ECD-58CB-F846-908D-81B91067C9F4}" type="slidenum">
              <a:rPr lang="it-IT" smtClean="0"/>
              <a:pPr/>
              <a:t>8</a:t>
            </a:fld>
            <a:endParaRPr lang="it-IT"/>
          </a:p>
        </p:txBody>
      </p:sp>
      <p:sp>
        <p:nvSpPr>
          <p:cNvPr id="5" name="Segnaposto data 4">
            <a:extLst>
              <a:ext uri="{FF2B5EF4-FFF2-40B4-BE49-F238E27FC236}">
                <a16:creationId xmlns:a16="http://schemas.microsoft.com/office/drawing/2014/main" id="{0E3F3C15-697A-4D66-82F1-5BBFC518E736}"/>
              </a:ext>
            </a:extLst>
          </p:cNvPr>
          <p:cNvSpPr>
            <a:spLocks noGrp="1"/>
          </p:cNvSpPr>
          <p:nvPr>
            <p:ph type="dt" sz="half" idx="2"/>
          </p:nvPr>
        </p:nvSpPr>
        <p:spPr/>
        <p:txBody>
          <a:bodyPr/>
          <a:lstStyle/>
          <a:p>
            <a:r>
              <a:rPr lang="it-IT"/>
              <a:t>A.Y. 2021/2022</a:t>
            </a:r>
            <a:endParaRPr lang="it-IT" dirty="0"/>
          </a:p>
        </p:txBody>
      </p:sp>
      <p:sp>
        <p:nvSpPr>
          <p:cNvPr id="10" name="CasellaDiTesto 9">
            <a:extLst>
              <a:ext uri="{FF2B5EF4-FFF2-40B4-BE49-F238E27FC236}">
                <a16:creationId xmlns:a16="http://schemas.microsoft.com/office/drawing/2014/main" id="{3F47D110-0FC3-4771-92F3-CDACCA9231DA}"/>
              </a:ext>
            </a:extLst>
          </p:cNvPr>
          <p:cNvSpPr txBox="1"/>
          <p:nvPr/>
        </p:nvSpPr>
        <p:spPr>
          <a:xfrm>
            <a:off x="451945" y="991795"/>
            <a:ext cx="9149918" cy="5355312"/>
          </a:xfrm>
          <a:prstGeom prst="rect">
            <a:avLst/>
          </a:prstGeom>
          <a:noFill/>
        </p:spPr>
        <p:txBody>
          <a:bodyPr wrap="square">
            <a:spAutoFit/>
          </a:bodyPr>
          <a:lstStyle/>
          <a:p>
            <a:r>
              <a:rPr lang="en-GB" dirty="0"/>
              <a:t>Record Format</a:t>
            </a:r>
          </a:p>
          <a:p>
            <a:endParaRPr lang="en-GB" dirty="0"/>
          </a:p>
          <a:p>
            <a:r>
              <a:rPr lang="en-GB" dirty="0"/>
              <a:t>COLUMNS        DATA  TYPE    FIELD        DEFINITION</a:t>
            </a:r>
          </a:p>
          <a:p>
            <a:r>
              <a:rPr lang="en-GB" dirty="0"/>
              <a:t>-------------------------------------------------------------------------------------</a:t>
            </a:r>
          </a:p>
          <a:p>
            <a:r>
              <a:rPr lang="en-GB" dirty="0"/>
              <a:t> 1 -  6        Record name   "ATOM  "</a:t>
            </a:r>
          </a:p>
          <a:p>
            <a:r>
              <a:rPr lang="en-GB" dirty="0"/>
              <a:t> 7 - 11        Integer       serial       Atom  serial number.</a:t>
            </a:r>
          </a:p>
          <a:p>
            <a:r>
              <a:rPr lang="en-GB" dirty="0"/>
              <a:t>13 - 16        Atom          name         Atom name.</a:t>
            </a:r>
          </a:p>
          <a:p>
            <a:r>
              <a:rPr lang="en-GB" dirty="0"/>
              <a:t>17             Character     </a:t>
            </a:r>
            <a:r>
              <a:rPr lang="en-GB" dirty="0" err="1"/>
              <a:t>altLoc</a:t>
            </a:r>
            <a:r>
              <a:rPr lang="en-GB" dirty="0"/>
              <a:t>       Alternate location indicator.</a:t>
            </a:r>
          </a:p>
          <a:p>
            <a:r>
              <a:rPr lang="en-GB" dirty="0"/>
              <a:t>18 - 20        Residue name  </a:t>
            </a:r>
            <a:r>
              <a:rPr lang="en-GB" dirty="0" err="1"/>
              <a:t>resName</a:t>
            </a:r>
            <a:r>
              <a:rPr lang="en-GB" dirty="0"/>
              <a:t>      Residue name.</a:t>
            </a:r>
          </a:p>
          <a:p>
            <a:r>
              <a:rPr lang="en-GB" dirty="0"/>
              <a:t>22             Character     </a:t>
            </a:r>
            <a:r>
              <a:rPr lang="en-GB" dirty="0" err="1"/>
              <a:t>chainID</a:t>
            </a:r>
            <a:r>
              <a:rPr lang="en-GB" dirty="0"/>
              <a:t>      Chain identifier.</a:t>
            </a:r>
          </a:p>
          <a:p>
            <a:r>
              <a:rPr lang="en-GB" dirty="0"/>
              <a:t>23 - 26        Integer       </a:t>
            </a:r>
            <a:r>
              <a:rPr lang="en-GB" dirty="0" err="1"/>
              <a:t>resSeq</a:t>
            </a:r>
            <a:r>
              <a:rPr lang="en-GB" dirty="0"/>
              <a:t>       Residue sequence number.</a:t>
            </a:r>
          </a:p>
          <a:p>
            <a:r>
              <a:rPr lang="en-GB" dirty="0"/>
              <a:t>27             </a:t>
            </a:r>
            <a:r>
              <a:rPr lang="en-GB" dirty="0" err="1"/>
              <a:t>AChar</a:t>
            </a:r>
            <a:r>
              <a:rPr lang="en-GB" dirty="0"/>
              <a:t>         </a:t>
            </a:r>
            <a:r>
              <a:rPr lang="en-GB" dirty="0" err="1"/>
              <a:t>iCode</a:t>
            </a:r>
            <a:r>
              <a:rPr lang="en-GB" dirty="0"/>
              <a:t>        Code for insertion of residues.</a:t>
            </a:r>
          </a:p>
          <a:p>
            <a:r>
              <a:rPr lang="en-GB" dirty="0"/>
              <a:t>31 - 38        Real(8.3)     x            Orthogonal coordinates for X in Angstroms.</a:t>
            </a:r>
          </a:p>
          <a:p>
            <a:r>
              <a:rPr lang="en-GB" dirty="0"/>
              <a:t>39 - 46        Real(8.3)     y            Orthogonal coordinates for Y in Angstroms.</a:t>
            </a:r>
          </a:p>
          <a:p>
            <a:r>
              <a:rPr lang="en-GB" dirty="0"/>
              <a:t>47 - 54        Real(8.3)     z            Orthogonal coordinates for Z in Angstroms.</a:t>
            </a:r>
          </a:p>
          <a:p>
            <a:r>
              <a:rPr lang="en-GB" dirty="0"/>
              <a:t>55 - 60        Real(6.2)     occupancy    </a:t>
            </a:r>
            <a:r>
              <a:rPr lang="en-GB" dirty="0" err="1"/>
              <a:t>Occupancy</a:t>
            </a:r>
            <a:r>
              <a:rPr lang="en-GB" dirty="0"/>
              <a:t>.</a:t>
            </a:r>
          </a:p>
          <a:p>
            <a:r>
              <a:rPr lang="en-GB" dirty="0"/>
              <a:t>61 - 66        Real(6.2)     </a:t>
            </a:r>
            <a:r>
              <a:rPr lang="en-GB" dirty="0" err="1"/>
              <a:t>tempFactor</a:t>
            </a:r>
            <a:r>
              <a:rPr lang="en-GB" dirty="0"/>
              <a:t>   Temperature  factor.</a:t>
            </a:r>
          </a:p>
          <a:p>
            <a:r>
              <a:rPr lang="en-GB" dirty="0"/>
              <a:t>77 - 78        </a:t>
            </a:r>
            <a:r>
              <a:rPr lang="en-GB" dirty="0" err="1"/>
              <a:t>LString</a:t>
            </a:r>
            <a:r>
              <a:rPr lang="en-GB" dirty="0"/>
              <a:t>(2)    element      </a:t>
            </a:r>
            <a:r>
              <a:rPr lang="en-GB" dirty="0" err="1"/>
              <a:t>Element</a:t>
            </a:r>
            <a:r>
              <a:rPr lang="en-GB" dirty="0"/>
              <a:t> symbol, right-justified.</a:t>
            </a:r>
          </a:p>
          <a:p>
            <a:r>
              <a:rPr lang="en-GB" dirty="0"/>
              <a:t>79 - 80        </a:t>
            </a:r>
            <a:r>
              <a:rPr lang="en-GB" dirty="0" err="1"/>
              <a:t>LString</a:t>
            </a:r>
            <a:r>
              <a:rPr lang="en-GB" dirty="0"/>
              <a:t>(2)    charge       </a:t>
            </a:r>
            <a:r>
              <a:rPr lang="en-GB" dirty="0" err="1"/>
              <a:t>Charge</a:t>
            </a:r>
            <a:r>
              <a:rPr lang="en-GB" dirty="0"/>
              <a:t>  on the atom.</a:t>
            </a:r>
            <a:endParaRPr lang="en-GB" sz="1400" dirty="0"/>
          </a:p>
        </p:txBody>
      </p:sp>
      <p:sp>
        <p:nvSpPr>
          <p:cNvPr id="13" name="CasellaDiTesto 12">
            <a:extLst>
              <a:ext uri="{FF2B5EF4-FFF2-40B4-BE49-F238E27FC236}">
                <a16:creationId xmlns:a16="http://schemas.microsoft.com/office/drawing/2014/main" id="{95D1630A-4C21-4443-9142-E2BC65F4C1F4}"/>
              </a:ext>
            </a:extLst>
          </p:cNvPr>
          <p:cNvSpPr txBox="1"/>
          <p:nvPr/>
        </p:nvSpPr>
        <p:spPr>
          <a:xfrm>
            <a:off x="8153400" y="3310592"/>
            <a:ext cx="6107836" cy="369332"/>
          </a:xfrm>
          <a:prstGeom prst="rect">
            <a:avLst/>
          </a:prstGeom>
          <a:noFill/>
        </p:spPr>
        <p:txBody>
          <a:bodyPr wrap="square">
            <a:spAutoFit/>
          </a:bodyPr>
          <a:lstStyle/>
          <a:p>
            <a:r>
              <a:rPr lang="en-GB" dirty="0">
                <a:hlinkClick r:id="rId2"/>
              </a:rPr>
              <a:t>https://cupnet.net/pdb-format/</a:t>
            </a:r>
            <a:endParaRPr lang="en-GB" dirty="0"/>
          </a:p>
        </p:txBody>
      </p:sp>
    </p:spTree>
    <p:extLst>
      <p:ext uri="{BB962C8B-B14F-4D97-AF65-F5344CB8AC3E}">
        <p14:creationId xmlns:p14="http://schemas.microsoft.com/office/powerpoint/2010/main" val="105803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322607-D412-E14D-9C5E-D8F0E1D2FE89}"/>
              </a:ext>
            </a:extLst>
          </p:cNvPr>
          <p:cNvSpPr>
            <a:spLocks noGrp="1"/>
          </p:cNvSpPr>
          <p:nvPr>
            <p:ph type="title"/>
          </p:nvPr>
        </p:nvSpPr>
        <p:spPr/>
        <p:txBody>
          <a:bodyPr/>
          <a:lstStyle/>
          <a:p>
            <a:r>
              <a:rPr lang="it-IT" dirty="0" err="1"/>
              <a:t>Exercise</a:t>
            </a:r>
            <a:r>
              <a:rPr lang="it-IT" dirty="0"/>
              <a:t> 1.1 (easy)</a:t>
            </a:r>
          </a:p>
        </p:txBody>
      </p:sp>
      <p:sp>
        <p:nvSpPr>
          <p:cNvPr id="3" name="Segnaposto piè di pagina 2">
            <a:extLst>
              <a:ext uri="{FF2B5EF4-FFF2-40B4-BE49-F238E27FC236}">
                <a16:creationId xmlns:a16="http://schemas.microsoft.com/office/drawing/2014/main" id="{D57CD2A6-8FA5-4547-AEA5-F44297A8EFED}"/>
              </a:ext>
            </a:extLst>
          </p:cNvPr>
          <p:cNvSpPr>
            <a:spLocks noGrp="1"/>
          </p:cNvSpPr>
          <p:nvPr>
            <p:ph type="ftr" sz="quarter" idx="3"/>
          </p:nvPr>
        </p:nvSpPr>
        <p:spPr/>
        <p:txBody>
          <a:bodyPr/>
          <a:lstStyle/>
          <a:p>
            <a:r>
              <a:rPr lang="it-IT"/>
              <a:t>Biomeccanica Multiscala</a:t>
            </a:r>
            <a:endParaRPr lang="it-IT" dirty="0"/>
          </a:p>
        </p:txBody>
      </p:sp>
      <p:sp>
        <p:nvSpPr>
          <p:cNvPr id="4" name="Segnaposto numero diapositiva 3">
            <a:extLst>
              <a:ext uri="{FF2B5EF4-FFF2-40B4-BE49-F238E27FC236}">
                <a16:creationId xmlns:a16="http://schemas.microsoft.com/office/drawing/2014/main" id="{533FABB7-8225-B742-B42A-13AC5BFFA47F}"/>
              </a:ext>
            </a:extLst>
          </p:cNvPr>
          <p:cNvSpPr>
            <a:spLocks noGrp="1"/>
          </p:cNvSpPr>
          <p:nvPr>
            <p:ph type="sldNum" sz="quarter" idx="4"/>
          </p:nvPr>
        </p:nvSpPr>
        <p:spPr/>
        <p:txBody>
          <a:bodyPr/>
          <a:lstStyle/>
          <a:p>
            <a:fld id="{6D142ECD-58CB-F846-908D-81B91067C9F4}" type="slidenum">
              <a:rPr lang="it-IT" smtClean="0"/>
              <a:pPr/>
              <a:t>9</a:t>
            </a:fld>
            <a:endParaRPr lang="it-IT"/>
          </a:p>
        </p:txBody>
      </p:sp>
      <p:sp>
        <p:nvSpPr>
          <p:cNvPr id="5" name="Segnaposto data 4">
            <a:extLst>
              <a:ext uri="{FF2B5EF4-FFF2-40B4-BE49-F238E27FC236}">
                <a16:creationId xmlns:a16="http://schemas.microsoft.com/office/drawing/2014/main" id="{5F7CA0B9-E8A3-D54D-A34F-D7D5C22D368C}"/>
              </a:ext>
            </a:extLst>
          </p:cNvPr>
          <p:cNvSpPr>
            <a:spLocks noGrp="1"/>
          </p:cNvSpPr>
          <p:nvPr>
            <p:ph type="dt" sz="half" idx="2"/>
          </p:nvPr>
        </p:nvSpPr>
        <p:spPr/>
        <p:txBody>
          <a:bodyPr/>
          <a:lstStyle/>
          <a:p>
            <a:r>
              <a:rPr lang="it-IT"/>
              <a:t>A.Y. 2021/2022</a:t>
            </a:r>
            <a:endParaRPr lang="it-IT" dirty="0"/>
          </a:p>
        </p:txBody>
      </p:sp>
      <p:sp>
        <p:nvSpPr>
          <p:cNvPr id="6" name="CasellaDiTesto 5">
            <a:extLst>
              <a:ext uri="{FF2B5EF4-FFF2-40B4-BE49-F238E27FC236}">
                <a16:creationId xmlns:a16="http://schemas.microsoft.com/office/drawing/2014/main" id="{8B87EA15-07B4-514F-BD51-32D8D5C5E789}"/>
              </a:ext>
            </a:extLst>
          </p:cNvPr>
          <p:cNvSpPr txBox="1"/>
          <p:nvPr/>
        </p:nvSpPr>
        <p:spPr>
          <a:xfrm>
            <a:off x="784002" y="2474178"/>
            <a:ext cx="10623995" cy="1569660"/>
          </a:xfrm>
          <a:prstGeom prst="rect">
            <a:avLst/>
          </a:prstGeom>
          <a:noFill/>
        </p:spPr>
        <p:txBody>
          <a:bodyPr wrap="square" rtlCol="0">
            <a:spAutoFit/>
            <a:scene3d>
              <a:camera prst="orthographicFront"/>
              <a:lightRig rig="threePt" dir="t"/>
            </a:scene3d>
            <a:sp3d contourW="12700">
              <a:contourClr>
                <a:schemeClr val="bg1"/>
              </a:contourClr>
            </a:sp3d>
          </a:bodyPr>
          <a:lstStyle/>
          <a:p>
            <a:pPr algn="just"/>
            <a:r>
              <a:rPr lang="en-GB" sz="2400" dirty="0">
                <a:cs typeface="Arial" panose="020B0604020202020204" pitchFamily="34" charset="0"/>
              </a:rPr>
              <a:t>Create a folder in your home called “ese01” and move into it. Print the folder path and save it in a variable called </a:t>
            </a:r>
            <a:r>
              <a:rPr lang="en-GB" sz="2400" b="1" dirty="0" err="1">
                <a:cs typeface="Arial" panose="020B0604020202020204" pitchFamily="34" charset="0"/>
              </a:rPr>
              <a:t>pathx</a:t>
            </a:r>
            <a:r>
              <a:rPr lang="en-GB" sz="2400" dirty="0">
                <a:cs typeface="Arial" panose="020B0604020202020204" pitchFamily="34" charset="0"/>
              </a:rPr>
              <a:t>. Print the variable on your screen.</a:t>
            </a:r>
          </a:p>
          <a:p>
            <a:pPr algn="just"/>
            <a:endParaRPr lang="en-GB" sz="2400" dirty="0">
              <a:cs typeface="Arial" panose="020B0604020202020204" pitchFamily="34" charset="0"/>
            </a:endParaRPr>
          </a:p>
          <a:p>
            <a:pPr algn="just"/>
            <a:r>
              <a:rPr lang="en-GB" sz="2400" b="1" dirty="0">
                <a:cs typeface="Arial" panose="020B0604020202020204" pitchFamily="34" charset="0"/>
              </a:rPr>
              <a:t>Hints</a:t>
            </a:r>
            <a:r>
              <a:rPr lang="en-GB" sz="2400" dirty="0">
                <a:cs typeface="Arial" panose="020B0604020202020204" pitchFamily="34" charset="0"/>
              </a:rPr>
              <a:t>: echo, ….</a:t>
            </a:r>
          </a:p>
        </p:txBody>
      </p:sp>
    </p:spTree>
    <p:extLst>
      <p:ext uri="{BB962C8B-B14F-4D97-AF65-F5344CB8AC3E}">
        <p14:creationId xmlns:p14="http://schemas.microsoft.com/office/powerpoint/2010/main" val="38392866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SlideDidattica" id="{AFBF2085-330B-364A-9643-5DA39445839C}" vid="{D9F9AC20-857B-0341-8948-A33B83C100A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di Office</Template>
  <TotalTime>154</TotalTime>
  <Words>2856</Words>
  <Application>Microsoft Office PowerPoint</Application>
  <PresentationFormat>Widescreen</PresentationFormat>
  <Paragraphs>426</Paragraphs>
  <Slides>26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26</vt:i4>
      </vt:variant>
    </vt:vector>
  </HeadingPairs>
  <TitlesOfParts>
    <vt:vector size="32" baseType="lpstr">
      <vt:lpstr>Arial</vt:lpstr>
      <vt:lpstr>Calibri</vt:lpstr>
      <vt:lpstr>Calibri Light</vt:lpstr>
      <vt:lpstr>Courier</vt:lpstr>
      <vt:lpstr>Wingdings</vt:lpstr>
      <vt:lpstr>Tema di Office</vt:lpstr>
      <vt:lpstr>Presentazione standard di PowerPoint</vt:lpstr>
      <vt:lpstr>Outline</vt:lpstr>
      <vt:lpstr>Directory Tree and Command Structure</vt:lpstr>
      <vt:lpstr>Directory Tree and Command Structure</vt:lpstr>
      <vt:lpstr>Recap of common commands (remember!)</vt:lpstr>
      <vt:lpstr>Clever hints!</vt:lpstr>
      <vt:lpstr>A PDB file</vt:lpstr>
      <vt:lpstr>PDB file format</vt:lpstr>
      <vt:lpstr>Exercise 1.1 (easy)</vt:lpstr>
      <vt:lpstr>Exercise 1.1 (solution)</vt:lpstr>
      <vt:lpstr>Exercise 1.2 (easy)</vt:lpstr>
      <vt:lpstr>Exercise 1.2 (solution)</vt:lpstr>
      <vt:lpstr>Exercise 1.3 (easy)</vt:lpstr>
      <vt:lpstr>Exercise 1.3 (solution)</vt:lpstr>
      <vt:lpstr>Exercise 2.1 (intermediate)</vt:lpstr>
      <vt:lpstr>Exercise 2.1 (solution)</vt:lpstr>
      <vt:lpstr>Exercise 2.2 (intermediate)</vt:lpstr>
      <vt:lpstr>Exercise 2.2 (solution)</vt:lpstr>
      <vt:lpstr>Exercise 3.1 (advanced)</vt:lpstr>
      <vt:lpstr>Exercise 3.1 (solution)</vt:lpstr>
      <vt:lpstr>Scripting bash</vt:lpstr>
      <vt:lpstr>Commonly used operators</vt:lpstr>
      <vt:lpstr>Scripting bash</vt:lpstr>
      <vt:lpstr>Exercise 4.1(Scripting)</vt:lpstr>
      <vt:lpstr>Viewing PDB files with VMD</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Zizzi  Eric Adriano</dc:creator>
  <cp:lastModifiedBy>Marcello Miceli</cp:lastModifiedBy>
  <cp:revision>1</cp:revision>
  <dcterms:created xsi:type="dcterms:W3CDTF">2021-10-14T12:20:49Z</dcterms:created>
  <dcterms:modified xsi:type="dcterms:W3CDTF">2021-10-22T13:21:41Z</dcterms:modified>
</cp:coreProperties>
</file>