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394" r:id="rId2"/>
    <p:sldId id="3382" r:id="rId3"/>
    <p:sldId id="3399" r:id="rId4"/>
    <p:sldId id="3493" r:id="rId5"/>
    <p:sldId id="3477" r:id="rId6"/>
    <p:sldId id="3502" r:id="rId7"/>
    <p:sldId id="3475" r:id="rId8"/>
    <p:sldId id="3497" r:id="rId9"/>
    <p:sldId id="3494" r:id="rId10"/>
    <p:sldId id="3495" r:id="rId11"/>
    <p:sldId id="3506" r:id="rId12"/>
    <p:sldId id="3514" r:id="rId13"/>
    <p:sldId id="3437" r:id="rId14"/>
    <p:sldId id="3499" r:id="rId15"/>
    <p:sldId id="3510" r:id="rId16"/>
    <p:sldId id="3511" r:id="rId17"/>
    <p:sldId id="3512" r:id="rId18"/>
    <p:sldId id="3513" r:id="rId19"/>
    <p:sldId id="3515" r:id="rId20"/>
    <p:sldId id="3518" r:id="rId21"/>
    <p:sldId id="3516" r:id="rId22"/>
    <p:sldId id="3478" r:id="rId23"/>
    <p:sldId id="3517" r:id="rId24"/>
    <p:sldId id="3424" r:id="rId25"/>
    <p:sldId id="3481" r:id="rId26"/>
    <p:sldId id="3482" r:id="rId27"/>
    <p:sldId id="3231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n gary" initials="wg" lastIdx="1" clrIdx="0">
    <p:extLst>
      <p:ext uri="{19B8F6BF-5375-455C-9EA6-DF929625EA0E}">
        <p15:presenceInfo xmlns:p15="http://schemas.microsoft.com/office/powerpoint/2012/main" userId="36f2ec5a437e18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9E97"/>
    <a:srgbClr val="02BE8D"/>
    <a:srgbClr val="92D2C6"/>
    <a:srgbClr val="A597CD"/>
    <a:srgbClr val="E676D6"/>
    <a:srgbClr val="80E4C3"/>
    <a:srgbClr val="02C693"/>
    <a:srgbClr val="C2E8F7"/>
    <a:srgbClr val="C7A489"/>
    <a:srgbClr val="88D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5" autoAdjust="0"/>
    <p:restoredTop sz="80099" autoAdjust="0"/>
  </p:normalViewPr>
  <p:slideViewPr>
    <p:cSldViewPr snapToGrid="0">
      <p:cViewPr varScale="1">
        <p:scale>
          <a:sx n="107" d="100"/>
          <a:sy n="107" d="100"/>
        </p:scale>
        <p:origin x="552" y="11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98365-F53F-4CDA-A9C3-AF7FD0858500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48B1E-3844-496C-8F27-82E99E74A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11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118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060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459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0665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6796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4965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461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315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821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1132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9000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320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0613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78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8537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415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4144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704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607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735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98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335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993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8011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0550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9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A9E09-D1A5-4964-96DD-C272DDCB1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EBCDFF-9E79-4D83-8BE4-E4BFC5ECE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CAD58-37AD-4096-8D7A-A24DFF04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69AC-3566-4F4B-965A-CB7ECF5E2515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67ACE-0889-48EB-9F4E-B3BCF2B6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AD6D4-E8C8-48A5-BB8F-9416801C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7B4E-8BB0-44A0-AADC-C7FC883A5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76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64D9D-F39E-4DCB-BB8E-772CADB3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AC28BA-54D0-48F9-BF08-F578B7290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4DAA3-AB46-429F-BC38-22600B11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69AC-3566-4F4B-965A-CB7ECF5E2515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C0907F-8060-4F71-8001-A8466CC2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4A13E-29A6-4BF2-8C16-0FB39D70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7B4E-8BB0-44A0-AADC-C7FC883A5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33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FD02FF-058B-4611-ABBD-4FDAD2B21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9E8EBE-CE0B-44F6-996F-EE71D47E9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2D0EB-F6F8-4D56-B88D-BA61D716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69AC-3566-4F4B-965A-CB7ECF5E2515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3770A1-7DF4-40DD-A36F-ACD6CE95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44572-2E41-468F-8E0F-A906DA72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7B4E-8BB0-44A0-AADC-C7FC883A5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620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397375" y="7531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60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D88FC-2026-47CE-B797-B1AD70ED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70A4E-F739-4E8B-A81C-34A733F5F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9521F-7FA9-4DBF-8B95-7BC72527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69AC-3566-4F4B-965A-CB7ECF5E2515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65F88F-3CE8-4DFD-AEA5-9A9E216F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A02CF-7CAB-4224-9369-8F133B54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7B4E-8BB0-44A0-AADC-C7FC883A5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06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60236-3122-40C8-A2BA-BE946F41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86EE4-A9C1-4E1C-895C-4CDB09B8B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B996B-9399-4D3D-A561-B097415A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69AC-3566-4F4B-965A-CB7ECF5E2515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9ADBB-01D4-405F-BA5E-591CE440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586D59-FB6F-415F-8F1E-98A6030E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7B4E-8BB0-44A0-AADC-C7FC883A5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0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9FAED-22B0-4915-9A53-246450B9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F1BAA-EA45-4118-9B95-7FCBF41D9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9ECD2A-91F2-4487-AE4B-EA69B39CF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5F7DBE-57D0-48E9-B406-0401AB4A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69AC-3566-4F4B-965A-CB7ECF5E2515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FA0907-AE21-476E-9A56-D741C233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A49AB5-DF57-4E34-AB28-EC26CBEF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7B4E-8BB0-44A0-AADC-C7FC883A5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51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DEF9B-557E-414A-912F-4BB938D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A3C8C9-F524-4911-A0EC-1513F3C6F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F3D93D-81A7-4D47-ADFA-977E08AAE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34450E-175D-46A3-921B-85EA2F7D1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0676AD-52CC-424E-B279-7BC879365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8EE84D-FE41-43AC-B521-67A7B8FA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69AC-3566-4F4B-965A-CB7ECF5E2515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1C6F89-7291-42CD-9487-50AE2A94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BFE8EB-BAC4-454E-A4DC-B69FA3C5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7B4E-8BB0-44A0-AADC-C7FC883A5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42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043C2-BD38-4F33-8C41-E25AD911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AB3807-44D3-4F4F-8060-E10F9123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69AC-3566-4F4B-965A-CB7ECF5E2515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FDA364-765C-4F94-96E7-AB9BA576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584DDB-B007-4AC9-8CFF-E1EF419D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7B4E-8BB0-44A0-AADC-C7FC883A5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66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3C10E9-CFE1-44EA-B43D-E2797426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69AC-3566-4F4B-965A-CB7ECF5E2515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9073A9-8FD3-4B49-9F06-04B003BF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157F4-6FDC-4693-B09D-6DDD79AC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7B4E-8BB0-44A0-AADC-C7FC883A5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6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26233-671A-43E2-8306-42566CB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16B2F-7E31-4513-98D9-0D185CC9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3797B9-3363-4999-844F-ED482410C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27F5C5-6AFE-4E7F-93A8-97936C81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69AC-3566-4F4B-965A-CB7ECF5E2515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92E0EA-2690-498A-923C-A5879D34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26570A-8237-4E65-B919-60E7141E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7B4E-8BB0-44A0-AADC-C7FC883A5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39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90762-5967-49C3-AC7B-B383B88B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8B31A2-8F84-4212-80A0-D63B5CF77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0627BA-620A-436F-B3ED-90C797630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8EF30F-A058-4400-A273-EB00858C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69AC-3566-4F4B-965A-CB7ECF5E2515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7AD9F7-FD42-449F-AD4B-703C825B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F009EC-CCD3-4324-8356-1AC2B8FD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7B4E-8BB0-44A0-AADC-C7FC883A5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5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AA2EB0-E6C2-4DDA-AC6C-830B48C6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8DF27-379A-436C-AF46-66828990B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D2337C-9985-455D-B7E4-9F819830B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469AC-3566-4F4B-965A-CB7ECF5E2515}" type="datetimeFigureOut">
              <a:rPr lang="zh-CN" altLang="en-US" smtClean="0"/>
              <a:t>2024/11/29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53385-F15D-457C-B14A-0B471547A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4F1B8F-872F-4EC9-A7E5-E54C45DEF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87B4E-8BB0-44A0-AADC-C7FC883A5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86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9" y="2396430"/>
            <a:ext cx="12191331" cy="1838567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8172" y="2017547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000" y="1877889"/>
            <a:ext cx="3140616" cy="2903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760263" y="2435849"/>
            <a:ext cx="88708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en-US" altLang="zh-CN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Achieving Fairness Through </a:t>
            </a:r>
          </a:p>
          <a:p>
            <a:pPr algn="ctr" defTabSz="913765">
              <a:defRPr/>
            </a:pPr>
            <a:r>
              <a:rPr lang="en-US" altLang="zh-CN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Channel Pruning </a:t>
            </a:r>
          </a:p>
          <a:p>
            <a:pPr algn="ctr" defTabSz="913765">
              <a:defRPr/>
            </a:pPr>
            <a:r>
              <a:rPr lang="en-US" altLang="zh-CN" sz="36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for Dermatological Disease Diagnosis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70" y="0"/>
            <a:ext cx="1966449" cy="57599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35D3E6C-F41E-4072-8654-E0972F85A092}"/>
              </a:ext>
            </a:extLst>
          </p:cNvPr>
          <p:cNvSpPr txBox="1"/>
          <p:nvPr/>
        </p:nvSpPr>
        <p:spPr>
          <a:xfrm>
            <a:off x="5215791" y="4274416"/>
            <a:ext cx="1760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>
                <a:latin typeface="+mj-lt"/>
              </a:rPr>
              <a:t>MICCAI 2024</a:t>
            </a:r>
            <a:endParaRPr lang="zh-CN" altLang="en-US" sz="2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4554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35CE67DA-8DF0-4A90-BBA9-237E6B31F313}"/>
              </a:ext>
            </a:extLst>
          </p:cNvPr>
          <p:cNvSpPr txBox="1"/>
          <p:nvPr/>
        </p:nvSpPr>
        <p:spPr>
          <a:xfrm>
            <a:off x="1042966" y="149511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Introduction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0A3E08-9CE1-4371-B004-10D3F2F5C30C}"/>
              </a:ext>
            </a:extLst>
          </p:cNvPr>
          <p:cNvSpPr txBox="1"/>
          <p:nvPr/>
        </p:nvSpPr>
        <p:spPr>
          <a:xfrm>
            <a:off x="965200" y="9055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后处理：</a:t>
            </a:r>
            <a:r>
              <a:rPr lang="zh-CN" altLang="en-US" b="0" i="0" dirty="0">
                <a:solidFill>
                  <a:srgbClr val="1D2129"/>
                </a:solidFill>
                <a:effectLst/>
                <a:latin typeface="Arial" panose="020B0604020202020204" pitchFamily="34" charset="0"/>
              </a:rPr>
              <a:t>推理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E2949E4-1995-42E2-AEDE-061814A1E4CD}"/>
              </a:ext>
            </a:extLst>
          </p:cNvPr>
          <p:cNvSpPr txBox="1"/>
          <p:nvPr/>
        </p:nvSpPr>
        <p:spPr>
          <a:xfrm>
            <a:off x="4357990" y="6169790"/>
            <a:ext cx="42212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i="1" dirty="0"/>
              <a:t>Equality of Opportunity in Supervised Learning</a:t>
            </a:r>
            <a:endParaRPr lang="zh-CN" altLang="en-US" sz="1600" b="1" i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178EC4-219A-4AE2-BB60-0A3922A6CF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38" b="3308"/>
          <a:stretch/>
        </p:blipFill>
        <p:spPr>
          <a:xfrm>
            <a:off x="515048" y="2285999"/>
            <a:ext cx="5580952" cy="203339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C6AC55-38E5-48C8-93B2-F868DCBBC1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15" b="3811"/>
          <a:stretch/>
        </p:blipFill>
        <p:spPr>
          <a:xfrm>
            <a:off x="6272632" y="2538441"/>
            <a:ext cx="2228571" cy="17809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F26934E-98F4-44F3-B8EA-B7E57F5EF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0805" y="2538523"/>
            <a:ext cx="2238095" cy="1780952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3538098-4BE2-4714-A739-67A6F77CDAB0}"/>
              </a:ext>
            </a:extLst>
          </p:cNvPr>
          <p:cNvSpPr txBox="1"/>
          <p:nvPr/>
        </p:nvSpPr>
        <p:spPr>
          <a:xfrm>
            <a:off x="965200" y="1500946"/>
            <a:ext cx="10339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effectLst/>
                <a:latin typeface="-apple-system"/>
              </a:rPr>
              <a:t>框架    基于敏感属性的歧视标准    对任何已学习的预测器进行最优调整，以消除歧视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7780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6AF88AF-8690-4EED-BB78-70F6DFC22C2B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D67310B-FB3F-4D06-B8BF-87F4966CB067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3A336AB-85A1-4B21-8070-FAAE12EF8A86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CDC6C8E-BB30-4A08-955C-9F0D478ECF66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3" name="标题占位符 1">
            <a:extLst>
              <a:ext uri="{FF2B5EF4-FFF2-40B4-BE49-F238E27FC236}">
                <a16:creationId xmlns:a16="http://schemas.microsoft.com/office/drawing/2014/main" id="{F1530D8B-A116-40D5-82DB-AFCEB4A34740}"/>
              </a:ext>
            </a:extLst>
          </p:cNvPr>
          <p:cNvSpPr txBox="1"/>
          <p:nvPr/>
        </p:nvSpPr>
        <p:spPr>
          <a:xfrm>
            <a:off x="1042966" y="140479"/>
            <a:ext cx="2193293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Methodology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9E5FED1-0736-4D39-A4C5-3CC1214B4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409" y="893099"/>
            <a:ext cx="7911181" cy="554256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68F7A662-B906-470A-AEE6-DCC0CECA4FF5}"/>
              </a:ext>
            </a:extLst>
          </p:cNvPr>
          <p:cNvSpPr txBox="1"/>
          <p:nvPr/>
        </p:nvSpPr>
        <p:spPr>
          <a:xfrm>
            <a:off x="965200" y="9055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本文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667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6AF88AF-8690-4EED-BB78-70F6DFC22C2B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D67310B-FB3F-4D06-B8BF-87F4966CB067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3A336AB-85A1-4B21-8070-FAAE12EF8A86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CDC6C8E-BB30-4A08-955C-9F0D478ECF66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3" name="标题占位符 1">
            <a:extLst>
              <a:ext uri="{FF2B5EF4-FFF2-40B4-BE49-F238E27FC236}">
                <a16:creationId xmlns:a16="http://schemas.microsoft.com/office/drawing/2014/main" id="{F1530D8B-A116-40D5-82DB-AFCEB4A34740}"/>
              </a:ext>
            </a:extLst>
          </p:cNvPr>
          <p:cNvSpPr txBox="1"/>
          <p:nvPr/>
        </p:nvSpPr>
        <p:spPr>
          <a:xfrm>
            <a:off x="1042966" y="140479"/>
            <a:ext cx="2193293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Methodology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00783E7-05A6-4BF3-B122-E08247D62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1499321"/>
            <a:ext cx="10858500" cy="375402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C25A2EF9-F72E-4F44-8FE0-A1C9B849B7D4}"/>
              </a:ext>
            </a:extLst>
          </p:cNvPr>
          <p:cNvSpPr txBox="1"/>
          <p:nvPr/>
        </p:nvSpPr>
        <p:spPr>
          <a:xfrm>
            <a:off x="592553" y="1129989"/>
            <a:ext cx="479523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Soft Nearest Neighbor Loss (SNNL)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>
                <a:solidFill>
                  <a:srgbClr val="1D2129"/>
                </a:solidFill>
                <a:latin typeface="Arial" panose="020B0604020202020204" pitchFamily="34" charset="0"/>
              </a:rPr>
              <a:t>剪除</a:t>
            </a:r>
            <a:r>
              <a:rPr lang="zh-CN" altLang="en-US" dirty="0">
                <a:solidFill>
                  <a:srgbClr val="1D2129"/>
                </a:solidFill>
                <a:latin typeface="Arial" panose="020B0604020202020204" pitchFamily="34" charset="0"/>
              </a:rPr>
              <a:t>对敏感属性的</a:t>
            </a:r>
            <a:r>
              <a:rPr lang="zh-CN" altLang="en-US" b="1" dirty="0">
                <a:solidFill>
                  <a:srgbClr val="1D2129"/>
                </a:solidFill>
                <a:latin typeface="Arial" panose="020B0604020202020204" pitchFamily="34" charset="0"/>
              </a:rPr>
              <a:t>敏感程度高的通道</a:t>
            </a:r>
            <a:endParaRPr lang="en-US" altLang="zh-CN" b="1" dirty="0">
              <a:solidFill>
                <a:srgbClr val="1D2129"/>
              </a:solidFill>
              <a:latin typeface="Arial" panose="020B0604020202020204" pitchFamily="34" charset="0"/>
            </a:endParaRPr>
          </a:p>
          <a:p>
            <a:r>
              <a:rPr lang="en-US" altLang="zh-CN" b="1" dirty="0">
                <a:solidFill>
                  <a:srgbClr val="1D2129"/>
                </a:solidFill>
              </a:rPr>
              <a:t>           </a:t>
            </a:r>
            <a:r>
              <a:rPr lang="en-US" altLang="zh-CN" b="1" dirty="0">
                <a:solidFill>
                  <a:srgbClr val="02BE8D"/>
                </a:solidFill>
              </a:rPr>
              <a:t>Conv</a:t>
            </a:r>
          </a:p>
          <a:p>
            <a:r>
              <a:rPr lang="zh-CN" altLang="en-US" b="1" dirty="0">
                <a:solidFill>
                  <a:srgbClr val="1D2129"/>
                </a:solidFill>
                <a:latin typeface="Arial" panose="020B0604020202020204" pitchFamily="34" charset="0"/>
              </a:rPr>
              <a:t>子通道</a:t>
            </a:r>
            <a:r>
              <a:rPr lang="zh-CN" altLang="en-US" dirty="0">
                <a:solidFill>
                  <a:srgbClr val="1D2129"/>
                </a:solidFill>
                <a:latin typeface="Arial" panose="020B0604020202020204" pitchFamily="34" charset="0"/>
              </a:rPr>
              <a:t>的</a:t>
            </a:r>
            <a:r>
              <a:rPr lang="zh-CN" altLang="en-US" i="0" dirty="0">
                <a:solidFill>
                  <a:srgbClr val="1D2129"/>
                </a:solidFill>
                <a:effectLst/>
                <a:latin typeface="Arial" panose="020B0604020202020204" pitchFamily="34" charset="0"/>
              </a:rPr>
              <a:t>特征图之间</a:t>
            </a:r>
            <a:r>
              <a:rPr lang="zh-CN" altLang="en-US" b="1" i="0" dirty="0">
                <a:solidFill>
                  <a:srgbClr val="1D2129"/>
                </a:solidFill>
                <a:effectLst/>
                <a:latin typeface="Arial" panose="020B0604020202020204" pitchFamily="34" charset="0"/>
              </a:rPr>
              <a:t>的纠缠状态</a:t>
            </a:r>
            <a:endParaRPr lang="en-US" altLang="zh-CN" b="1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FA9EE08-4BFA-42D5-B593-9D4878E9CE4F}"/>
              </a:ext>
            </a:extLst>
          </p:cNvPr>
          <p:cNvCxnSpPr>
            <a:cxnSpLocks/>
          </p:cNvCxnSpPr>
          <p:nvPr/>
        </p:nvCxnSpPr>
        <p:spPr>
          <a:xfrm>
            <a:off x="1990165" y="2052918"/>
            <a:ext cx="0" cy="233082"/>
          </a:xfrm>
          <a:prstGeom prst="straightConnector1">
            <a:avLst/>
          </a:prstGeom>
          <a:ln w="38100">
            <a:solidFill>
              <a:srgbClr val="02BE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76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A3E8A9A-09F9-46E8-AE88-45F7658844B2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C92F8E87-7B4C-4FEC-B5C1-55D05468B874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4579D6B-83BC-43C5-87F6-EF804B70A54A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432F5684-8798-4AE0-B246-6EBD70378F3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5" name="标题占位符 1">
            <a:extLst>
              <a:ext uri="{FF2B5EF4-FFF2-40B4-BE49-F238E27FC236}">
                <a16:creationId xmlns:a16="http://schemas.microsoft.com/office/drawing/2014/main" id="{130821D0-D783-4716-ADB7-04FBC81879C6}"/>
              </a:ext>
            </a:extLst>
          </p:cNvPr>
          <p:cNvSpPr txBox="1"/>
          <p:nvPr/>
        </p:nvSpPr>
        <p:spPr>
          <a:xfrm>
            <a:off x="1042966" y="140479"/>
            <a:ext cx="2193293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Methodology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A71E61D-7964-42D2-9532-23B7A5857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397" y="3096278"/>
            <a:ext cx="935998" cy="933333"/>
          </a:xfrm>
          <a:prstGeom prst="rect">
            <a:avLst/>
          </a:prstGeom>
        </p:spPr>
      </p:pic>
      <p:sp>
        <p:nvSpPr>
          <p:cNvPr id="3" name="立方体 2">
            <a:extLst>
              <a:ext uri="{FF2B5EF4-FFF2-40B4-BE49-F238E27FC236}">
                <a16:creationId xmlns:a16="http://schemas.microsoft.com/office/drawing/2014/main" id="{6973EC56-33EA-4867-9510-8FA3916535E0}"/>
              </a:ext>
            </a:extLst>
          </p:cNvPr>
          <p:cNvSpPr/>
          <p:nvPr/>
        </p:nvSpPr>
        <p:spPr>
          <a:xfrm>
            <a:off x="5543954" y="792483"/>
            <a:ext cx="848874" cy="842961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740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A3E8A9A-09F9-46E8-AE88-45F7658844B2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C92F8E87-7B4C-4FEC-B5C1-55D05468B874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4579D6B-83BC-43C5-87F6-EF804B70A54A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432F5684-8798-4AE0-B246-6EBD70378F3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5" name="标题占位符 1">
            <a:extLst>
              <a:ext uri="{FF2B5EF4-FFF2-40B4-BE49-F238E27FC236}">
                <a16:creationId xmlns:a16="http://schemas.microsoft.com/office/drawing/2014/main" id="{130821D0-D783-4716-ADB7-04FBC81879C6}"/>
              </a:ext>
            </a:extLst>
          </p:cNvPr>
          <p:cNvSpPr txBox="1"/>
          <p:nvPr/>
        </p:nvSpPr>
        <p:spPr>
          <a:xfrm>
            <a:off x="1042966" y="140479"/>
            <a:ext cx="2193293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Methodology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0A71E61D-7964-42D2-9532-23B7A5857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0397" y="3096278"/>
            <a:ext cx="935998" cy="93333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C8C01E9-EA2C-4978-94F4-F11D7D4DD3EB}"/>
              </a:ext>
            </a:extLst>
          </p:cNvPr>
          <p:cNvSpPr/>
          <p:nvPr/>
        </p:nvSpPr>
        <p:spPr>
          <a:xfrm>
            <a:off x="2229259" y="1969666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DDCB463-01FC-4BE0-A388-909F0C14F7CE}"/>
              </a:ext>
            </a:extLst>
          </p:cNvPr>
          <p:cNvSpPr/>
          <p:nvPr/>
        </p:nvSpPr>
        <p:spPr>
          <a:xfrm>
            <a:off x="2351991" y="2075110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EBB3C70-599A-48CF-A241-5A88D39204B5}"/>
              </a:ext>
            </a:extLst>
          </p:cNvPr>
          <p:cNvSpPr/>
          <p:nvPr/>
        </p:nvSpPr>
        <p:spPr>
          <a:xfrm>
            <a:off x="2474723" y="2204059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46EA83B-377C-4388-BFEA-F31B28CBE2D1}"/>
              </a:ext>
            </a:extLst>
          </p:cNvPr>
          <p:cNvSpPr/>
          <p:nvPr/>
        </p:nvSpPr>
        <p:spPr>
          <a:xfrm>
            <a:off x="2597455" y="2310324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立方体 2">
            <a:extLst>
              <a:ext uri="{FF2B5EF4-FFF2-40B4-BE49-F238E27FC236}">
                <a16:creationId xmlns:a16="http://schemas.microsoft.com/office/drawing/2014/main" id="{6973EC56-33EA-4867-9510-8FA3916535E0}"/>
              </a:ext>
            </a:extLst>
          </p:cNvPr>
          <p:cNvSpPr/>
          <p:nvPr/>
        </p:nvSpPr>
        <p:spPr>
          <a:xfrm>
            <a:off x="5543954" y="792483"/>
            <a:ext cx="848874" cy="842961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9630246-2E40-4327-B920-31EB15BA1297}"/>
              </a:ext>
            </a:extLst>
          </p:cNvPr>
          <p:cNvSpPr/>
          <p:nvPr/>
        </p:nvSpPr>
        <p:spPr>
          <a:xfrm>
            <a:off x="3851871" y="1971428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5280FAA-CEFD-4238-8842-0DADF1A4AF31}"/>
              </a:ext>
            </a:extLst>
          </p:cNvPr>
          <p:cNvSpPr/>
          <p:nvPr/>
        </p:nvSpPr>
        <p:spPr>
          <a:xfrm>
            <a:off x="3974603" y="2076872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6AEDCF9-3925-40B7-A45C-6E242EC02C23}"/>
              </a:ext>
            </a:extLst>
          </p:cNvPr>
          <p:cNvSpPr/>
          <p:nvPr/>
        </p:nvSpPr>
        <p:spPr>
          <a:xfrm>
            <a:off x="4097335" y="2205821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78B057-5BAD-4C99-9143-1783CAA28962}"/>
              </a:ext>
            </a:extLst>
          </p:cNvPr>
          <p:cNvSpPr/>
          <p:nvPr/>
        </p:nvSpPr>
        <p:spPr>
          <a:xfrm>
            <a:off x="4220067" y="2312086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FA06DB4-6AFB-408A-BDF6-6B44C539AA63}"/>
              </a:ext>
            </a:extLst>
          </p:cNvPr>
          <p:cNvSpPr/>
          <p:nvPr/>
        </p:nvSpPr>
        <p:spPr>
          <a:xfrm>
            <a:off x="5524854" y="1969666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BFB5AE6-C8F4-4D10-B7B8-648775FC64D1}"/>
              </a:ext>
            </a:extLst>
          </p:cNvPr>
          <p:cNvSpPr/>
          <p:nvPr/>
        </p:nvSpPr>
        <p:spPr>
          <a:xfrm>
            <a:off x="5647586" y="2075110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5BAF234-435F-41D2-B2BB-4E07F281BC8C}"/>
              </a:ext>
            </a:extLst>
          </p:cNvPr>
          <p:cNvSpPr/>
          <p:nvPr/>
        </p:nvSpPr>
        <p:spPr>
          <a:xfrm>
            <a:off x="5770318" y="2204059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EC95068-7834-43C6-9469-EE41E6003D22}"/>
              </a:ext>
            </a:extLst>
          </p:cNvPr>
          <p:cNvSpPr/>
          <p:nvPr/>
        </p:nvSpPr>
        <p:spPr>
          <a:xfrm>
            <a:off x="5893050" y="2310324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F95B70D-B712-4BB5-921C-EE7FA6D65D90}"/>
              </a:ext>
            </a:extLst>
          </p:cNvPr>
          <p:cNvSpPr/>
          <p:nvPr/>
        </p:nvSpPr>
        <p:spPr>
          <a:xfrm>
            <a:off x="7197837" y="1969666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5360526-4367-4BA2-AF07-BF7136EAD947}"/>
              </a:ext>
            </a:extLst>
          </p:cNvPr>
          <p:cNvSpPr/>
          <p:nvPr/>
        </p:nvSpPr>
        <p:spPr>
          <a:xfrm>
            <a:off x="7320569" y="2075110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941A434-D9EB-4550-BF71-0813310C3D97}"/>
              </a:ext>
            </a:extLst>
          </p:cNvPr>
          <p:cNvSpPr/>
          <p:nvPr/>
        </p:nvSpPr>
        <p:spPr>
          <a:xfrm>
            <a:off x="7443301" y="2204059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BAEACC7-D422-47A9-9EE4-21955DEF8022}"/>
              </a:ext>
            </a:extLst>
          </p:cNvPr>
          <p:cNvSpPr/>
          <p:nvPr/>
        </p:nvSpPr>
        <p:spPr>
          <a:xfrm>
            <a:off x="7566033" y="2310324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4D9576F-7665-459E-9D4E-8FCA22E62CA0}"/>
              </a:ext>
            </a:extLst>
          </p:cNvPr>
          <p:cNvSpPr/>
          <p:nvPr/>
        </p:nvSpPr>
        <p:spPr>
          <a:xfrm>
            <a:off x="8863278" y="1984853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BB61C5A-E7DF-4B1D-9263-FEC9E6040363}"/>
              </a:ext>
            </a:extLst>
          </p:cNvPr>
          <p:cNvSpPr/>
          <p:nvPr/>
        </p:nvSpPr>
        <p:spPr>
          <a:xfrm>
            <a:off x="8986010" y="2090297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8C055C0-FB34-4975-A263-F42BC0FC6D2A}"/>
              </a:ext>
            </a:extLst>
          </p:cNvPr>
          <p:cNvSpPr/>
          <p:nvPr/>
        </p:nvSpPr>
        <p:spPr>
          <a:xfrm>
            <a:off x="9108742" y="2219246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8FF648B-DF83-49CB-9443-750F447389E2}"/>
              </a:ext>
            </a:extLst>
          </p:cNvPr>
          <p:cNvSpPr/>
          <p:nvPr/>
        </p:nvSpPr>
        <p:spPr>
          <a:xfrm>
            <a:off x="9231474" y="2325511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3B8A35-B690-4A32-9041-4AE08E9E5EF7}"/>
              </a:ext>
            </a:extLst>
          </p:cNvPr>
          <p:cNvSpPr txBox="1"/>
          <p:nvPr/>
        </p:nvSpPr>
        <p:spPr>
          <a:xfrm>
            <a:off x="10199891" y="2881372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EF63E82-6404-4626-A4D2-7F79A57B5DF2}"/>
              </a:ext>
            </a:extLst>
          </p:cNvPr>
          <p:cNvSpPr txBox="1"/>
          <p:nvPr/>
        </p:nvSpPr>
        <p:spPr>
          <a:xfrm>
            <a:off x="2026351" y="257795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1</a:t>
            </a:r>
            <a:endParaRPr lang="zh-CN" altLang="en-US" sz="1000" b="1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CA7336A-69C6-485A-9462-A59D837E8B43}"/>
              </a:ext>
            </a:extLst>
          </p:cNvPr>
          <p:cNvSpPr txBox="1"/>
          <p:nvPr/>
        </p:nvSpPr>
        <p:spPr>
          <a:xfrm>
            <a:off x="2169487" y="266616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2</a:t>
            </a:r>
            <a:endParaRPr lang="zh-CN" altLang="en-US" sz="1000" b="1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481F3FC-526D-4E43-9936-3251585C1810}"/>
              </a:ext>
            </a:extLst>
          </p:cNvPr>
          <p:cNvSpPr txBox="1"/>
          <p:nvPr/>
        </p:nvSpPr>
        <p:spPr>
          <a:xfrm>
            <a:off x="2286651" y="2784966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3</a:t>
            </a:r>
            <a:endParaRPr lang="zh-CN" altLang="en-US" sz="1000" b="1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C48D8C07-18F1-45FC-AFC2-14FB962D1705}"/>
              </a:ext>
            </a:extLst>
          </p:cNvPr>
          <p:cNvSpPr txBox="1"/>
          <p:nvPr/>
        </p:nvSpPr>
        <p:spPr>
          <a:xfrm>
            <a:off x="2411272" y="289190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4</a:t>
            </a:r>
            <a:endParaRPr lang="zh-CN" altLang="en-US" sz="10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D29F59-1695-487B-ABED-63F00C013590}"/>
              </a:ext>
            </a:extLst>
          </p:cNvPr>
          <p:cNvSpPr txBox="1"/>
          <p:nvPr/>
        </p:nvSpPr>
        <p:spPr>
          <a:xfrm>
            <a:off x="424953" y="22311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修剪的那一层</a:t>
            </a:r>
          </a:p>
        </p:txBody>
      </p:sp>
    </p:spTree>
    <p:extLst>
      <p:ext uri="{BB962C8B-B14F-4D97-AF65-F5344CB8AC3E}">
        <p14:creationId xmlns:p14="http://schemas.microsoft.com/office/powerpoint/2010/main" val="3560268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A3E8A9A-09F9-46E8-AE88-45F7658844B2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C92F8E87-7B4C-4FEC-B5C1-55D05468B874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4579D6B-83BC-43C5-87F6-EF804B70A54A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432F5684-8798-4AE0-B246-6EBD70378F3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5" name="标题占位符 1">
            <a:extLst>
              <a:ext uri="{FF2B5EF4-FFF2-40B4-BE49-F238E27FC236}">
                <a16:creationId xmlns:a16="http://schemas.microsoft.com/office/drawing/2014/main" id="{130821D0-D783-4716-ADB7-04FBC81879C6}"/>
              </a:ext>
            </a:extLst>
          </p:cNvPr>
          <p:cNvSpPr txBox="1"/>
          <p:nvPr/>
        </p:nvSpPr>
        <p:spPr>
          <a:xfrm>
            <a:off x="1042966" y="140479"/>
            <a:ext cx="2193293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Methodology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C8C01E9-EA2C-4978-94F4-F11D7D4DD3EB}"/>
              </a:ext>
            </a:extLst>
          </p:cNvPr>
          <p:cNvSpPr/>
          <p:nvPr/>
        </p:nvSpPr>
        <p:spPr>
          <a:xfrm>
            <a:off x="2229259" y="1969666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DDCB463-01FC-4BE0-A388-909F0C14F7CE}"/>
              </a:ext>
            </a:extLst>
          </p:cNvPr>
          <p:cNvSpPr/>
          <p:nvPr/>
        </p:nvSpPr>
        <p:spPr>
          <a:xfrm>
            <a:off x="2351991" y="2075110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EBB3C70-599A-48CF-A241-5A88D39204B5}"/>
              </a:ext>
            </a:extLst>
          </p:cNvPr>
          <p:cNvSpPr/>
          <p:nvPr/>
        </p:nvSpPr>
        <p:spPr>
          <a:xfrm>
            <a:off x="2474723" y="2204059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46EA83B-377C-4388-BFEA-F31B28CBE2D1}"/>
              </a:ext>
            </a:extLst>
          </p:cNvPr>
          <p:cNvSpPr/>
          <p:nvPr/>
        </p:nvSpPr>
        <p:spPr>
          <a:xfrm>
            <a:off x="2597455" y="2310324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立方体 2">
            <a:extLst>
              <a:ext uri="{FF2B5EF4-FFF2-40B4-BE49-F238E27FC236}">
                <a16:creationId xmlns:a16="http://schemas.microsoft.com/office/drawing/2014/main" id="{6973EC56-33EA-4867-9510-8FA3916535E0}"/>
              </a:ext>
            </a:extLst>
          </p:cNvPr>
          <p:cNvSpPr/>
          <p:nvPr/>
        </p:nvSpPr>
        <p:spPr>
          <a:xfrm>
            <a:off x="5543954" y="792483"/>
            <a:ext cx="848874" cy="842961"/>
          </a:xfrm>
          <a:prstGeom prst="cub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9630246-2E40-4327-B920-31EB15BA1297}"/>
              </a:ext>
            </a:extLst>
          </p:cNvPr>
          <p:cNvSpPr/>
          <p:nvPr/>
        </p:nvSpPr>
        <p:spPr>
          <a:xfrm>
            <a:off x="3851871" y="1971428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5280FAA-CEFD-4238-8842-0DADF1A4AF31}"/>
              </a:ext>
            </a:extLst>
          </p:cNvPr>
          <p:cNvSpPr/>
          <p:nvPr/>
        </p:nvSpPr>
        <p:spPr>
          <a:xfrm>
            <a:off x="3974603" y="2076872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6AEDCF9-3925-40B7-A45C-6E242EC02C23}"/>
              </a:ext>
            </a:extLst>
          </p:cNvPr>
          <p:cNvSpPr/>
          <p:nvPr/>
        </p:nvSpPr>
        <p:spPr>
          <a:xfrm>
            <a:off x="4097335" y="2205821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78B057-5BAD-4C99-9143-1783CAA28962}"/>
              </a:ext>
            </a:extLst>
          </p:cNvPr>
          <p:cNvSpPr/>
          <p:nvPr/>
        </p:nvSpPr>
        <p:spPr>
          <a:xfrm>
            <a:off x="4220067" y="2312086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FA06DB4-6AFB-408A-BDF6-6B44C539AA63}"/>
              </a:ext>
            </a:extLst>
          </p:cNvPr>
          <p:cNvSpPr/>
          <p:nvPr/>
        </p:nvSpPr>
        <p:spPr>
          <a:xfrm>
            <a:off x="5524854" y="1969666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BFB5AE6-C8F4-4D10-B7B8-648775FC64D1}"/>
              </a:ext>
            </a:extLst>
          </p:cNvPr>
          <p:cNvSpPr/>
          <p:nvPr/>
        </p:nvSpPr>
        <p:spPr>
          <a:xfrm>
            <a:off x="5647586" y="2075110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5BAF234-435F-41D2-B2BB-4E07F281BC8C}"/>
              </a:ext>
            </a:extLst>
          </p:cNvPr>
          <p:cNvSpPr/>
          <p:nvPr/>
        </p:nvSpPr>
        <p:spPr>
          <a:xfrm>
            <a:off x="5770318" y="2204059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EC95068-7834-43C6-9469-EE41E6003D22}"/>
              </a:ext>
            </a:extLst>
          </p:cNvPr>
          <p:cNvSpPr/>
          <p:nvPr/>
        </p:nvSpPr>
        <p:spPr>
          <a:xfrm>
            <a:off x="5893050" y="2310324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F95B70D-B712-4BB5-921C-EE7FA6D65D90}"/>
              </a:ext>
            </a:extLst>
          </p:cNvPr>
          <p:cNvSpPr/>
          <p:nvPr/>
        </p:nvSpPr>
        <p:spPr>
          <a:xfrm>
            <a:off x="7197837" y="1969666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5360526-4367-4BA2-AF07-BF7136EAD947}"/>
              </a:ext>
            </a:extLst>
          </p:cNvPr>
          <p:cNvSpPr/>
          <p:nvPr/>
        </p:nvSpPr>
        <p:spPr>
          <a:xfrm>
            <a:off x="7320569" y="2075110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941A434-D9EB-4550-BF71-0813310C3D97}"/>
              </a:ext>
            </a:extLst>
          </p:cNvPr>
          <p:cNvSpPr/>
          <p:nvPr/>
        </p:nvSpPr>
        <p:spPr>
          <a:xfrm>
            <a:off x="7443301" y="2204059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BAEACC7-D422-47A9-9EE4-21955DEF8022}"/>
              </a:ext>
            </a:extLst>
          </p:cNvPr>
          <p:cNvSpPr/>
          <p:nvPr/>
        </p:nvSpPr>
        <p:spPr>
          <a:xfrm>
            <a:off x="7566033" y="2310324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4D9576F-7665-459E-9D4E-8FCA22E62CA0}"/>
              </a:ext>
            </a:extLst>
          </p:cNvPr>
          <p:cNvSpPr/>
          <p:nvPr/>
        </p:nvSpPr>
        <p:spPr>
          <a:xfrm>
            <a:off x="8863278" y="1984853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BB61C5A-E7DF-4B1D-9263-FEC9E6040363}"/>
              </a:ext>
            </a:extLst>
          </p:cNvPr>
          <p:cNvSpPr/>
          <p:nvPr/>
        </p:nvSpPr>
        <p:spPr>
          <a:xfrm>
            <a:off x="8986010" y="2090297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8C055C0-FB34-4975-A263-F42BC0FC6D2A}"/>
              </a:ext>
            </a:extLst>
          </p:cNvPr>
          <p:cNvSpPr/>
          <p:nvPr/>
        </p:nvSpPr>
        <p:spPr>
          <a:xfrm>
            <a:off x="9108742" y="2219246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98FF648B-DF83-49CB-9443-750F447389E2}"/>
              </a:ext>
            </a:extLst>
          </p:cNvPr>
          <p:cNvSpPr/>
          <p:nvPr/>
        </p:nvSpPr>
        <p:spPr>
          <a:xfrm>
            <a:off x="9231474" y="2325511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3B8A35-B690-4A32-9041-4AE08E9E5EF7}"/>
              </a:ext>
            </a:extLst>
          </p:cNvPr>
          <p:cNvSpPr txBox="1"/>
          <p:nvPr/>
        </p:nvSpPr>
        <p:spPr>
          <a:xfrm>
            <a:off x="10199891" y="2881372"/>
            <a:ext cx="4154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…</a:t>
            </a:r>
            <a:endParaRPr lang="zh-CN" altLang="en-US" b="1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EF63E82-6404-4626-A4D2-7F79A57B5DF2}"/>
              </a:ext>
            </a:extLst>
          </p:cNvPr>
          <p:cNvSpPr txBox="1"/>
          <p:nvPr/>
        </p:nvSpPr>
        <p:spPr>
          <a:xfrm>
            <a:off x="2026351" y="257795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1</a:t>
            </a:r>
            <a:endParaRPr lang="zh-CN" altLang="en-US" sz="1000" b="1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CA7336A-69C6-485A-9462-A59D837E8B43}"/>
              </a:ext>
            </a:extLst>
          </p:cNvPr>
          <p:cNvSpPr txBox="1"/>
          <p:nvPr/>
        </p:nvSpPr>
        <p:spPr>
          <a:xfrm>
            <a:off x="2169487" y="266616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2</a:t>
            </a:r>
            <a:endParaRPr lang="zh-CN" altLang="en-US" sz="1000" b="1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481F3FC-526D-4E43-9936-3251585C1810}"/>
              </a:ext>
            </a:extLst>
          </p:cNvPr>
          <p:cNvSpPr txBox="1"/>
          <p:nvPr/>
        </p:nvSpPr>
        <p:spPr>
          <a:xfrm>
            <a:off x="2286651" y="2784966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3</a:t>
            </a:r>
            <a:endParaRPr lang="zh-CN" altLang="en-US" sz="1000" b="1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C48D8C07-18F1-45FC-AFC2-14FB962D1705}"/>
              </a:ext>
            </a:extLst>
          </p:cNvPr>
          <p:cNvSpPr txBox="1"/>
          <p:nvPr/>
        </p:nvSpPr>
        <p:spPr>
          <a:xfrm>
            <a:off x="2411272" y="289190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4</a:t>
            </a:r>
            <a:endParaRPr lang="zh-CN" altLang="en-US" sz="1000" b="1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D51EEFE-884A-4150-A828-FFA347DE672D}"/>
              </a:ext>
            </a:extLst>
          </p:cNvPr>
          <p:cNvCxnSpPr>
            <a:cxnSpLocks/>
          </p:cNvCxnSpPr>
          <p:nvPr/>
        </p:nvCxnSpPr>
        <p:spPr>
          <a:xfrm>
            <a:off x="2850299" y="3286511"/>
            <a:ext cx="8320" cy="5880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1983B15C-5594-43B4-8F20-318340FFE021}"/>
              </a:ext>
            </a:extLst>
          </p:cNvPr>
          <p:cNvSpPr/>
          <p:nvPr/>
        </p:nvSpPr>
        <p:spPr>
          <a:xfrm>
            <a:off x="2231431" y="3946453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217A506C-9116-421A-9E79-402C650E6771}"/>
              </a:ext>
            </a:extLst>
          </p:cNvPr>
          <p:cNvSpPr/>
          <p:nvPr/>
        </p:nvSpPr>
        <p:spPr>
          <a:xfrm>
            <a:off x="2354163" y="4051897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2F84617-C39E-41B9-950E-813D9EE84641}"/>
              </a:ext>
            </a:extLst>
          </p:cNvPr>
          <p:cNvSpPr/>
          <p:nvPr/>
        </p:nvSpPr>
        <p:spPr>
          <a:xfrm>
            <a:off x="2476895" y="4180846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AC951BA5-404B-47F3-819C-E4F7C1D92CA5}"/>
              </a:ext>
            </a:extLst>
          </p:cNvPr>
          <p:cNvSpPr/>
          <p:nvPr/>
        </p:nvSpPr>
        <p:spPr>
          <a:xfrm>
            <a:off x="2599627" y="4287111"/>
            <a:ext cx="726141" cy="68131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8537488-06C0-43E1-955F-7C2E90555082}"/>
              </a:ext>
            </a:extLst>
          </p:cNvPr>
          <p:cNvSpPr/>
          <p:nvPr/>
        </p:nvSpPr>
        <p:spPr>
          <a:xfrm>
            <a:off x="2722359" y="4413018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A4F3228-74D7-4FEA-BEBB-CAA271C1F9D2}"/>
              </a:ext>
            </a:extLst>
          </p:cNvPr>
          <p:cNvSpPr/>
          <p:nvPr/>
        </p:nvSpPr>
        <p:spPr>
          <a:xfrm>
            <a:off x="2858619" y="4510055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B99FB70-8BB6-432F-8FBB-BD99E5DAF57B}"/>
              </a:ext>
            </a:extLst>
          </p:cNvPr>
          <p:cNvSpPr/>
          <p:nvPr/>
        </p:nvSpPr>
        <p:spPr>
          <a:xfrm>
            <a:off x="2981351" y="4615499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A5D26F7-DBBB-4780-9410-D9F47A6A0552}"/>
              </a:ext>
            </a:extLst>
          </p:cNvPr>
          <p:cNvSpPr/>
          <p:nvPr/>
        </p:nvSpPr>
        <p:spPr>
          <a:xfrm>
            <a:off x="3104083" y="4744448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53079564-8D02-4E6E-ACB2-15CE0D475C17}"/>
              </a:ext>
            </a:extLst>
          </p:cNvPr>
          <p:cNvSpPr/>
          <p:nvPr/>
        </p:nvSpPr>
        <p:spPr>
          <a:xfrm>
            <a:off x="3226815" y="4850713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0F1A338-52EA-4BFA-A6FC-2DA69D049389}"/>
              </a:ext>
            </a:extLst>
          </p:cNvPr>
          <p:cNvSpPr/>
          <p:nvPr/>
        </p:nvSpPr>
        <p:spPr>
          <a:xfrm>
            <a:off x="3349547" y="4976620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39F4188-B5B1-4065-90A7-CDC63A3FA06F}"/>
              </a:ext>
            </a:extLst>
          </p:cNvPr>
          <p:cNvSpPr/>
          <p:nvPr/>
        </p:nvSpPr>
        <p:spPr>
          <a:xfrm>
            <a:off x="3501947" y="5129020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FDEFA3A3-7967-4DB2-A8F1-B0715633DB76}"/>
              </a:ext>
            </a:extLst>
          </p:cNvPr>
          <p:cNvSpPr/>
          <p:nvPr/>
        </p:nvSpPr>
        <p:spPr>
          <a:xfrm>
            <a:off x="3654347" y="5281420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787BB345-5A63-44BA-996C-D8242F13EB3A}"/>
              </a:ext>
            </a:extLst>
          </p:cNvPr>
          <p:cNvCxnSpPr>
            <a:cxnSpLocks/>
          </p:cNvCxnSpPr>
          <p:nvPr/>
        </p:nvCxnSpPr>
        <p:spPr>
          <a:xfrm>
            <a:off x="4570351" y="3269354"/>
            <a:ext cx="8320" cy="5880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4981BD0-EBCB-4B21-9D69-DC2E06279174}"/>
              </a:ext>
            </a:extLst>
          </p:cNvPr>
          <p:cNvCxnSpPr>
            <a:cxnSpLocks/>
          </p:cNvCxnSpPr>
          <p:nvPr/>
        </p:nvCxnSpPr>
        <p:spPr>
          <a:xfrm>
            <a:off x="6325196" y="3269354"/>
            <a:ext cx="8320" cy="5880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763FB832-0755-4221-8476-95368FE368ED}"/>
              </a:ext>
            </a:extLst>
          </p:cNvPr>
          <p:cNvCxnSpPr>
            <a:cxnSpLocks/>
          </p:cNvCxnSpPr>
          <p:nvPr/>
        </p:nvCxnSpPr>
        <p:spPr>
          <a:xfrm>
            <a:off x="8068086" y="3259400"/>
            <a:ext cx="8320" cy="5880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D55563CE-4C20-4223-AC81-FC6C86E46CD9}"/>
              </a:ext>
            </a:extLst>
          </p:cNvPr>
          <p:cNvCxnSpPr>
            <a:cxnSpLocks/>
          </p:cNvCxnSpPr>
          <p:nvPr/>
        </p:nvCxnSpPr>
        <p:spPr>
          <a:xfrm>
            <a:off x="9799154" y="3259400"/>
            <a:ext cx="8320" cy="5880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>
            <a:extLst>
              <a:ext uri="{FF2B5EF4-FFF2-40B4-BE49-F238E27FC236}">
                <a16:creationId xmlns:a16="http://schemas.microsoft.com/office/drawing/2014/main" id="{C8534D08-71A6-4CD2-8789-2906D66FA7A5}"/>
              </a:ext>
            </a:extLst>
          </p:cNvPr>
          <p:cNvSpPr/>
          <p:nvPr/>
        </p:nvSpPr>
        <p:spPr>
          <a:xfrm>
            <a:off x="3777718" y="5414741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48F091EB-EAA5-45E5-9364-23327BD1A17E}"/>
              </a:ext>
            </a:extLst>
          </p:cNvPr>
          <p:cNvSpPr/>
          <p:nvPr/>
        </p:nvSpPr>
        <p:spPr>
          <a:xfrm>
            <a:off x="3930118" y="5567141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D4C132D7-523B-414A-B5AA-394175D70BF7}"/>
              </a:ext>
            </a:extLst>
          </p:cNvPr>
          <p:cNvSpPr/>
          <p:nvPr/>
        </p:nvSpPr>
        <p:spPr>
          <a:xfrm>
            <a:off x="4082518" y="5719541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15B72D26-B1A5-4303-9E6A-A3B105F12FE9}"/>
              </a:ext>
            </a:extLst>
          </p:cNvPr>
          <p:cNvSpPr/>
          <p:nvPr/>
        </p:nvSpPr>
        <p:spPr>
          <a:xfrm>
            <a:off x="3946259" y="3946453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EDBBC55B-D92C-43A6-B24C-14B4E14FABFE}"/>
              </a:ext>
            </a:extLst>
          </p:cNvPr>
          <p:cNvSpPr/>
          <p:nvPr/>
        </p:nvSpPr>
        <p:spPr>
          <a:xfrm>
            <a:off x="4068991" y="4051897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9A8CA224-0B25-47DD-A197-C50F320AC0E0}"/>
              </a:ext>
            </a:extLst>
          </p:cNvPr>
          <p:cNvSpPr/>
          <p:nvPr/>
        </p:nvSpPr>
        <p:spPr>
          <a:xfrm>
            <a:off x="4191723" y="4180846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>
            <a:extLst>
              <a:ext uri="{FF2B5EF4-FFF2-40B4-BE49-F238E27FC236}">
                <a16:creationId xmlns:a16="http://schemas.microsoft.com/office/drawing/2014/main" id="{84D7105C-DC1B-4645-BCBB-7C9EB12D64CE}"/>
              </a:ext>
            </a:extLst>
          </p:cNvPr>
          <p:cNvSpPr/>
          <p:nvPr/>
        </p:nvSpPr>
        <p:spPr>
          <a:xfrm>
            <a:off x="4314455" y="4287111"/>
            <a:ext cx="726141" cy="68131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矩形 137">
            <a:extLst>
              <a:ext uri="{FF2B5EF4-FFF2-40B4-BE49-F238E27FC236}">
                <a16:creationId xmlns:a16="http://schemas.microsoft.com/office/drawing/2014/main" id="{2DFD3DB0-D1E4-490B-8F39-65104348F968}"/>
              </a:ext>
            </a:extLst>
          </p:cNvPr>
          <p:cNvSpPr/>
          <p:nvPr/>
        </p:nvSpPr>
        <p:spPr>
          <a:xfrm>
            <a:off x="4437187" y="4413018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矩形 138">
            <a:extLst>
              <a:ext uri="{FF2B5EF4-FFF2-40B4-BE49-F238E27FC236}">
                <a16:creationId xmlns:a16="http://schemas.microsoft.com/office/drawing/2014/main" id="{059E1175-D008-4155-8959-5534D1C8CB1E}"/>
              </a:ext>
            </a:extLst>
          </p:cNvPr>
          <p:cNvSpPr/>
          <p:nvPr/>
        </p:nvSpPr>
        <p:spPr>
          <a:xfrm>
            <a:off x="4573447" y="4510055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5B33FE9E-DC12-4DE3-8FB4-774FF2FC4E49}"/>
              </a:ext>
            </a:extLst>
          </p:cNvPr>
          <p:cNvSpPr/>
          <p:nvPr/>
        </p:nvSpPr>
        <p:spPr>
          <a:xfrm>
            <a:off x="4696179" y="4615499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91510354-75FC-4440-B52E-FE792C27A9E9}"/>
              </a:ext>
            </a:extLst>
          </p:cNvPr>
          <p:cNvSpPr/>
          <p:nvPr/>
        </p:nvSpPr>
        <p:spPr>
          <a:xfrm>
            <a:off x="4818911" y="4744448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C262B5AF-90B1-451E-BC04-2A9A67B3D79F}"/>
              </a:ext>
            </a:extLst>
          </p:cNvPr>
          <p:cNvSpPr/>
          <p:nvPr/>
        </p:nvSpPr>
        <p:spPr>
          <a:xfrm>
            <a:off x="4941643" y="4850713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68E9EF9F-A3B4-4B0D-AD34-57E37B7169E5}"/>
              </a:ext>
            </a:extLst>
          </p:cNvPr>
          <p:cNvSpPr/>
          <p:nvPr/>
        </p:nvSpPr>
        <p:spPr>
          <a:xfrm>
            <a:off x="5064375" y="4976620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62DCE8E1-46FB-4B17-AD47-CFFB0B59DB44}"/>
              </a:ext>
            </a:extLst>
          </p:cNvPr>
          <p:cNvSpPr/>
          <p:nvPr/>
        </p:nvSpPr>
        <p:spPr>
          <a:xfrm>
            <a:off x="5216775" y="5129020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242EACD5-6D5C-4D69-A34D-4DAAA9279ED3}"/>
              </a:ext>
            </a:extLst>
          </p:cNvPr>
          <p:cNvSpPr/>
          <p:nvPr/>
        </p:nvSpPr>
        <p:spPr>
          <a:xfrm>
            <a:off x="5369175" y="5281420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3643BD65-8B9B-419D-9D27-1E38E952CD3C}"/>
              </a:ext>
            </a:extLst>
          </p:cNvPr>
          <p:cNvSpPr/>
          <p:nvPr/>
        </p:nvSpPr>
        <p:spPr>
          <a:xfrm>
            <a:off x="5492546" y="5414741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3AB9745B-086B-4D4D-AFCD-BBCE7C4BB683}"/>
              </a:ext>
            </a:extLst>
          </p:cNvPr>
          <p:cNvSpPr/>
          <p:nvPr/>
        </p:nvSpPr>
        <p:spPr>
          <a:xfrm>
            <a:off x="5644946" y="5567141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7289B1D2-C115-43B4-9CFC-BC3A37242935}"/>
              </a:ext>
            </a:extLst>
          </p:cNvPr>
          <p:cNvSpPr/>
          <p:nvPr/>
        </p:nvSpPr>
        <p:spPr>
          <a:xfrm>
            <a:off x="5797346" y="5719541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8AD50F81-104E-4515-BD41-4A10A60B88C8}"/>
              </a:ext>
            </a:extLst>
          </p:cNvPr>
          <p:cNvSpPr/>
          <p:nvPr/>
        </p:nvSpPr>
        <p:spPr>
          <a:xfrm>
            <a:off x="5766375" y="3946453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4927DD81-0185-41DB-9D16-CF0061B5B94C}"/>
              </a:ext>
            </a:extLst>
          </p:cNvPr>
          <p:cNvSpPr/>
          <p:nvPr/>
        </p:nvSpPr>
        <p:spPr>
          <a:xfrm>
            <a:off x="5889107" y="4051897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6980FD1E-9C6B-45EE-A552-680D2BD9D30E}"/>
              </a:ext>
            </a:extLst>
          </p:cNvPr>
          <p:cNvSpPr/>
          <p:nvPr/>
        </p:nvSpPr>
        <p:spPr>
          <a:xfrm>
            <a:off x="6011839" y="4180846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0280968A-766D-4EDD-BD1C-85F6A7BD50B1}"/>
              </a:ext>
            </a:extLst>
          </p:cNvPr>
          <p:cNvSpPr/>
          <p:nvPr/>
        </p:nvSpPr>
        <p:spPr>
          <a:xfrm>
            <a:off x="6134571" y="4287111"/>
            <a:ext cx="726141" cy="68131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8540D8FB-5EA1-4AB4-9EFF-F76BDE4F1EE9}"/>
              </a:ext>
            </a:extLst>
          </p:cNvPr>
          <p:cNvSpPr/>
          <p:nvPr/>
        </p:nvSpPr>
        <p:spPr>
          <a:xfrm>
            <a:off x="6257303" y="4413018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20237069-301A-4D72-B067-9FD937075CD7}"/>
              </a:ext>
            </a:extLst>
          </p:cNvPr>
          <p:cNvSpPr/>
          <p:nvPr/>
        </p:nvSpPr>
        <p:spPr>
          <a:xfrm>
            <a:off x="6393563" y="4510055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7051DF3-3B72-4675-9647-1E382C13118A}"/>
              </a:ext>
            </a:extLst>
          </p:cNvPr>
          <p:cNvSpPr/>
          <p:nvPr/>
        </p:nvSpPr>
        <p:spPr>
          <a:xfrm>
            <a:off x="6516295" y="4615499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AC76A100-3070-425E-97F3-20E036F5C79D}"/>
              </a:ext>
            </a:extLst>
          </p:cNvPr>
          <p:cNvSpPr/>
          <p:nvPr/>
        </p:nvSpPr>
        <p:spPr>
          <a:xfrm>
            <a:off x="6639027" y="4744448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20C37967-97DA-4972-93A1-FB81D90A8806}"/>
              </a:ext>
            </a:extLst>
          </p:cNvPr>
          <p:cNvSpPr/>
          <p:nvPr/>
        </p:nvSpPr>
        <p:spPr>
          <a:xfrm>
            <a:off x="6761759" y="4850713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A4200D8F-C65C-4C7E-9766-5180C56E1630}"/>
              </a:ext>
            </a:extLst>
          </p:cNvPr>
          <p:cNvSpPr/>
          <p:nvPr/>
        </p:nvSpPr>
        <p:spPr>
          <a:xfrm>
            <a:off x="6884491" y="4976620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EFFFD3CC-6930-4BB0-B961-2AF8776F41A4}"/>
              </a:ext>
            </a:extLst>
          </p:cNvPr>
          <p:cNvSpPr/>
          <p:nvPr/>
        </p:nvSpPr>
        <p:spPr>
          <a:xfrm>
            <a:off x="7036891" y="5129020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11C53196-B1F6-4465-BEF8-B3911747467D}"/>
              </a:ext>
            </a:extLst>
          </p:cNvPr>
          <p:cNvSpPr/>
          <p:nvPr/>
        </p:nvSpPr>
        <p:spPr>
          <a:xfrm>
            <a:off x="7189291" y="5281420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62E90F11-9C4F-4126-87F9-72DDF2DC2144}"/>
              </a:ext>
            </a:extLst>
          </p:cNvPr>
          <p:cNvSpPr/>
          <p:nvPr/>
        </p:nvSpPr>
        <p:spPr>
          <a:xfrm>
            <a:off x="7312662" y="5414741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3470F28E-CC96-45F6-85F8-5E525048DB9F}"/>
              </a:ext>
            </a:extLst>
          </p:cNvPr>
          <p:cNvSpPr/>
          <p:nvPr/>
        </p:nvSpPr>
        <p:spPr>
          <a:xfrm>
            <a:off x="7465062" y="5567141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B29131A-9323-4750-AB12-DF7B9C124D2A}"/>
              </a:ext>
            </a:extLst>
          </p:cNvPr>
          <p:cNvSpPr/>
          <p:nvPr/>
        </p:nvSpPr>
        <p:spPr>
          <a:xfrm>
            <a:off x="7617462" y="5719541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CEECE233-BBB2-4082-BAB2-51A60DE04A02}"/>
              </a:ext>
            </a:extLst>
          </p:cNvPr>
          <p:cNvSpPr/>
          <p:nvPr/>
        </p:nvSpPr>
        <p:spPr>
          <a:xfrm>
            <a:off x="7491494" y="3936045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99493763-ACD7-4B9A-91DB-2D29B4897F55}"/>
              </a:ext>
            </a:extLst>
          </p:cNvPr>
          <p:cNvSpPr/>
          <p:nvPr/>
        </p:nvSpPr>
        <p:spPr>
          <a:xfrm>
            <a:off x="7614226" y="4041489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6CB85AC8-2D03-4DD0-98EA-350CACA1A20E}"/>
              </a:ext>
            </a:extLst>
          </p:cNvPr>
          <p:cNvSpPr/>
          <p:nvPr/>
        </p:nvSpPr>
        <p:spPr>
          <a:xfrm>
            <a:off x="7736958" y="4170438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BB15EA27-5D49-4CED-8ED8-F6742222B760}"/>
              </a:ext>
            </a:extLst>
          </p:cNvPr>
          <p:cNvSpPr/>
          <p:nvPr/>
        </p:nvSpPr>
        <p:spPr>
          <a:xfrm>
            <a:off x="7859690" y="4276703"/>
            <a:ext cx="726141" cy="68131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9059F748-DDB8-45F2-9234-FAC30ACF0729}"/>
              </a:ext>
            </a:extLst>
          </p:cNvPr>
          <p:cNvSpPr/>
          <p:nvPr/>
        </p:nvSpPr>
        <p:spPr>
          <a:xfrm>
            <a:off x="7982422" y="4402610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CCD89536-546E-42B0-ABBF-2A0AFF371B1C}"/>
              </a:ext>
            </a:extLst>
          </p:cNvPr>
          <p:cNvSpPr/>
          <p:nvPr/>
        </p:nvSpPr>
        <p:spPr>
          <a:xfrm>
            <a:off x="8118682" y="4499647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01DDA162-420D-4436-AB15-B047C4859C36}"/>
              </a:ext>
            </a:extLst>
          </p:cNvPr>
          <p:cNvSpPr/>
          <p:nvPr/>
        </p:nvSpPr>
        <p:spPr>
          <a:xfrm>
            <a:off x="8241414" y="4605091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21D6DDD2-417C-490D-BDE7-9AA5986D4133}"/>
              </a:ext>
            </a:extLst>
          </p:cNvPr>
          <p:cNvSpPr/>
          <p:nvPr/>
        </p:nvSpPr>
        <p:spPr>
          <a:xfrm>
            <a:off x="8364146" y="4734040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BFD3AAAF-5676-4294-8DBA-7B2F57718E4D}"/>
              </a:ext>
            </a:extLst>
          </p:cNvPr>
          <p:cNvSpPr/>
          <p:nvPr/>
        </p:nvSpPr>
        <p:spPr>
          <a:xfrm>
            <a:off x="8486878" y="4840305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023B2D12-5E68-4E57-AC10-630FF17C6C42}"/>
              </a:ext>
            </a:extLst>
          </p:cNvPr>
          <p:cNvSpPr/>
          <p:nvPr/>
        </p:nvSpPr>
        <p:spPr>
          <a:xfrm>
            <a:off x="8609610" y="4966212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CD4E8137-5CE6-4754-A920-76F1FDCB297C}"/>
              </a:ext>
            </a:extLst>
          </p:cNvPr>
          <p:cNvSpPr/>
          <p:nvPr/>
        </p:nvSpPr>
        <p:spPr>
          <a:xfrm>
            <a:off x="8762010" y="5118612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4C46E001-9523-4A72-95FB-3FFB38F8A2AD}"/>
              </a:ext>
            </a:extLst>
          </p:cNvPr>
          <p:cNvSpPr/>
          <p:nvPr/>
        </p:nvSpPr>
        <p:spPr>
          <a:xfrm>
            <a:off x="8914410" y="5271012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AB603F94-6E26-486B-8DB9-9C913AFB9C39}"/>
              </a:ext>
            </a:extLst>
          </p:cNvPr>
          <p:cNvSpPr/>
          <p:nvPr/>
        </p:nvSpPr>
        <p:spPr>
          <a:xfrm>
            <a:off x="9037781" y="5404333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4E6AC0AD-64AA-4BD3-A686-C7E02C3161CD}"/>
              </a:ext>
            </a:extLst>
          </p:cNvPr>
          <p:cNvSpPr/>
          <p:nvPr/>
        </p:nvSpPr>
        <p:spPr>
          <a:xfrm>
            <a:off x="9190181" y="5556733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97C04725-7498-411A-B728-386335097E40}"/>
              </a:ext>
            </a:extLst>
          </p:cNvPr>
          <p:cNvSpPr/>
          <p:nvPr/>
        </p:nvSpPr>
        <p:spPr>
          <a:xfrm>
            <a:off x="9342581" y="5709133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0A224B8A-AF4F-42BA-9173-93D615BD9249}"/>
              </a:ext>
            </a:extLst>
          </p:cNvPr>
          <p:cNvSpPr/>
          <p:nvPr/>
        </p:nvSpPr>
        <p:spPr>
          <a:xfrm>
            <a:off x="9273067" y="3939337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D527AFA6-4D09-44FF-A708-C811D0EA13ED}"/>
              </a:ext>
            </a:extLst>
          </p:cNvPr>
          <p:cNvSpPr/>
          <p:nvPr/>
        </p:nvSpPr>
        <p:spPr>
          <a:xfrm>
            <a:off x="9395799" y="4044781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1BA12C72-0089-4B54-9078-111F85D67835}"/>
              </a:ext>
            </a:extLst>
          </p:cNvPr>
          <p:cNvSpPr/>
          <p:nvPr/>
        </p:nvSpPr>
        <p:spPr>
          <a:xfrm>
            <a:off x="9518531" y="4173730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3C662745-9E4C-497F-907E-41F61D61D495}"/>
              </a:ext>
            </a:extLst>
          </p:cNvPr>
          <p:cNvSpPr/>
          <p:nvPr/>
        </p:nvSpPr>
        <p:spPr>
          <a:xfrm>
            <a:off x="9641263" y="4279995"/>
            <a:ext cx="726141" cy="68131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7367ACF0-FDE7-4B8A-BCE6-137F4430A8BB}"/>
              </a:ext>
            </a:extLst>
          </p:cNvPr>
          <p:cNvSpPr/>
          <p:nvPr/>
        </p:nvSpPr>
        <p:spPr>
          <a:xfrm>
            <a:off x="9763995" y="4405902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152D0F79-9672-48FD-B245-537EAF19E9A3}"/>
              </a:ext>
            </a:extLst>
          </p:cNvPr>
          <p:cNvSpPr/>
          <p:nvPr/>
        </p:nvSpPr>
        <p:spPr>
          <a:xfrm>
            <a:off x="9900255" y="4502939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9280E960-73A8-4905-BC39-570AAC1EBBAF}"/>
              </a:ext>
            </a:extLst>
          </p:cNvPr>
          <p:cNvSpPr/>
          <p:nvPr/>
        </p:nvSpPr>
        <p:spPr>
          <a:xfrm>
            <a:off x="10022987" y="4608383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31581B50-FF08-4A13-A07F-43935C4E4D88}"/>
              </a:ext>
            </a:extLst>
          </p:cNvPr>
          <p:cNvSpPr/>
          <p:nvPr/>
        </p:nvSpPr>
        <p:spPr>
          <a:xfrm>
            <a:off x="10145719" y="4737332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F92F7682-C978-43CD-83E5-E5399D551DD7}"/>
              </a:ext>
            </a:extLst>
          </p:cNvPr>
          <p:cNvSpPr/>
          <p:nvPr/>
        </p:nvSpPr>
        <p:spPr>
          <a:xfrm>
            <a:off x="10268451" y="4843597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BF591C8D-E762-4FBA-B389-2A60AC0C5913}"/>
              </a:ext>
            </a:extLst>
          </p:cNvPr>
          <p:cNvSpPr/>
          <p:nvPr/>
        </p:nvSpPr>
        <p:spPr>
          <a:xfrm>
            <a:off x="10391183" y="4969504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D8ED6762-EAD7-4719-B47C-2A396506E4DD}"/>
              </a:ext>
            </a:extLst>
          </p:cNvPr>
          <p:cNvSpPr/>
          <p:nvPr/>
        </p:nvSpPr>
        <p:spPr>
          <a:xfrm>
            <a:off x="10543583" y="5121904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48BA281E-EE73-408C-A6FF-6329AE8CE77D}"/>
              </a:ext>
            </a:extLst>
          </p:cNvPr>
          <p:cNvSpPr/>
          <p:nvPr/>
        </p:nvSpPr>
        <p:spPr>
          <a:xfrm>
            <a:off x="10695983" y="5274304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7CE4758C-93C1-4D1B-9E2B-E880E8E08AAF}"/>
              </a:ext>
            </a:extLst>
          </p:cNvPr>
          <p:cNvSpPr/>
          <p:nvPr/>
        </p:nvSpPr>
        <p:spPr>
          <a:xfrm>
            <a:off x="10819354" y="5407625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矩形 191">
            <a:extLst>
              <a:ext uri="{FF2B5EF4-FFF2-40B4-BE49-F238E27FC236}">
                <a16:creationId xmlns:a16="http://schemas.microsoft.com/office/drawing/2014/main" id="{2A8920A9-0FF4-4423-AE30-2F529927F95A}"/>
              </a:ext>
            </a:extLst>
          </p:cNvPr>
          <p:cNvSpPr/>
          <p:nvPr/>
        </p:nvSpPr>
        <p:spPr>
          <a:xfrm>
            <a:off x="10971754" y="5560025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A08F0264-53DC-4B42-9E15-4391960CBA8F}"/>
              </a:ext>
            </a:extLst>
          </p:cNvPr>
          <p:cNvSpPr/>
          <p:nvPr/>
        </p:nvSpPr>
        <p:spPr>
          <a:xfrm>
            <a:off x="11124154" y="5712425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E0D8FC7C-05DE-42CE-9190-F8CD2833A8F8}"/>
              </a:ext>
            </a:extLst>
          </p:cNvPr>
          <p:cNvSpPr/>
          <p:nvPr/>
        </p:nvSpPr>
        <p:spPr>
          <a:xfrm>
            <a:off x="4234918" y="5871941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7D39585A-82C5-4761-A638-B7044B9D5284}"/>
              </a:ext>
            </a:extLst>
          </p:cNvPr>
          <p:cNvSpPr/>
          <p:nvPr/>
        </p:nvSpPr>
        <p:spPr>
          <a:xfrm>
            <a:off x="5949746" y="5871941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8C2D033C-ABAA-4721-AA86-9A0CCA1F2206}"/>
              </a:ext>
            </a:extLst>
          </p:cNvPr>
          <p:cNvSpPr/>
          <p:nvPr/>
        </p:nvSpPr>
        <p:spPr>
          <a:xfrm>
            <a:off x="7769862" y="5871941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矩形 196">
            <a:extLst>
              <a:ext uri="{FF2B5EF4-FFF2-40B4-BE49-F238E27FC236}">
                <a16:creationId xmlns:a16="http://schemas.microsoft.com/office/drawing/2014/main" id="{A8D06EDF-943D-4AF4-9BC1-7EFF8BF9BEF1}"/>
              </a:ext>
            </a:extLst>
          </p:cNvPr>
          <p:cNvSpPr/>
          <p:nvPr/>
        </p:nvSpPr>
        <p:spPr>
          <a:xfrm>
            <a:off x="9494981" y="5861533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矩形 197">
            <a:extLst>
              <a:ext uri="{FF2B5EF4-FFF2-40B4-BE49-F238E27FC236}">
                <a16:creationId xmlns:a16="http://schemas.microsoft.com/office/drawing/2014/main" id="{8E163BCE-0886-4D97-9CC1-7C4FB94B4237}"/>
              </a:ext>
            </a:extLst>
          </p:cNvPr>
          <p:cNvSpPr/>
          <p:nvPr/>
        </p:nvSpPr>
        <p:spPr>
          <a:xfrm>
            <a:off x="11276554" y="5864825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9" name="文本框 198">
            <a:extLst>
              <a:ext uri="{FF2B5EF4-FFF2-40B4-BE49-F238E27FC236}">
                <a16:creationId xmlns:a16="http://schemas.microsoft.com/office/drawing/2014/main" id="{63F90500-FDC9-44F8-BDC3-70437229EF1A}"/>
              </a:ext>
            </a:extLst>
          </p:cNvPr>
          <p:cNvSpPr txBox="1"/>
          <p:nvPr/>
        </p:nvSpPr>
        <p:spPr>
          <a:xfrm>
            <a:off x="2546261" y="4999007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1</a:t>
            </a:r>
            <a:endParaRPr lang="zh-CN" altLang="en-US" sz="1000" b="1" dirty="0"/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B01D60EA-8A51-4CFE-8890-B26F34D4746F}"/>
              </a:ext>
            </a:extLst>
          </p:cNvPr>
          <p:cNvSpPr txBox="1"/>
          <p:nvPr/>
        </p:nvSpPr>
        <p:spPr>
          <a:xfrm>
            <a:off x="2689397" y="508721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2</a:t>
            </a:r>
            <a:endParaRPr lang="zh-CN" altLang="en-US" sz="1000" b="1" dirty="0"/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90666FF1-E646-4169-84C8-BCA9B9C4DCF4}"/>
              </a:ext>
            </a:extLst>
          </p:cNvPr>
          <p:cNvSpPr txBox="1"/>
          <p:nvPr/>
        </p:nvSpPr>
        <p:spPr>
          <a:xfrm>
            <a:off x="2806561" y="5206015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3</a:t>
            </a:r>
            <a:endParaRPr lang="zh-CN" altLang="en-US" sz="1000" b="1" dirty="0"/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ECAE62EF-27C2-4672-A68D-8586AF6DAFAB}"/>
              </a:ext>
            </a:extLst>
          </p:cNvPr>
          <p:cNvSpPr txBox="1"/>
          <p:nvPr/>
        </p:nvSpPr>
        <p:spPr>
          <a:xfrm>
            <a:off x="2931182" y="531295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4</a:t>
            </a:r>
            <a:endParaRPr lang="zh-CN" altLang="en-US" sz="1000" b="1" dirty="0"/>
          </a:p>
        </p:txBody>
      </p:sp>
      <p:sp>
        <p:nvSpPr>
          <p:cNvPr id="203" name="文本框 202">
            <a:extLst>
              <a:ext uri="{FF2B5EF4-FFF2-40B4-BE49-F238E27FC236}">
                <a16:creationId xmlns:a16="http://schemas.microsoft.com/office/drawing/2014/main" id="{D043410F-7E0C-493F-8F9A-B95E59EB1988}"/>
              </a:ext>
            </a:extLst>
          </p:cNvPr>
          <p:cNvSpPr txBox="1"/>
          <p:nvPr/>
        </p:nvSpPr>
        <p:spPr>
          <a:xfrm>
            <a:off x="2052872" y="4567924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1</a:t>
            </a:r>
            <a:endParaRPr lang="zh-CN" altLang="en-US" sz="1000" b="1" dirty="0"/>
          </a:p>
        </p:txBody>
      </p:sp>
      <p:sp>
        <p:nvSpPr>
          <p:cNvPr id="204" name="文本框 203">
            <a:extLst>
              <a:ext uri="{FF2B5EF4-FFF2-40B4-BE49-F238E27FC236}">
                <a16:creationId xmlns:a16="http://schemas.microsoft.com/office/drawing/2014/main" id="{408F380D-F857-4CD2-A1AF-27CDFEF4087F}"/>
              </a:ext>
            </a:extLst>
          </p:cNvPr>
          <p:cNvSpPr txBox="1"/>
          <p:nvPr/>
        </p:nvSpPr>
        <p:spPr>
          <a:xfrm>
            <a:off x="2196008" y="4656135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2</a:t>
            </a:r>
            <a:endParaRPr lang="zh-CN" altLang="en-US" sz="1000" b="1" dirty="0"/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E210AA4B-D9CD-4DC0-9129-E68172B8A2CF}"/>
              </a:ext>
            </a:extLst>
          </p:cNvPr>
          <p:cNvSpPr txBox="1"/>
          <p:nvPr/>
        </p:nvSpPr>
        <p:spPr>
          <a:xfrm>
            <a:off x="2313172" y="4774932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3</a:t>
            </a:r>
            <a:endParaRPr lang="zh-CN" altLang="en-US" sz="1000" b="1" dirty="0"/>
          </a:p>
        </p:txBody>
      </p:sp>
      <p:sp>
        <p:nvSpPr>
          <p:cNvPr id="206" name="文本框 205">
            <a:extLst>
              <a:ext uri="{FF2B5EF4-FFF2-40B4-BE49-F238E27FC236}">
                <a16:creationId xmlns:a16="http://schemas.microsoft.com/office/drawing/2014/main" id="{2C3BFD04-4F04-494D-B942-E07611735273}"/>
              </a:ext>
            </a:extLst>
          </p:cNvPr>
          <p:cNvSpPr txBox="1"/>
          <p:nvPr/>
        </p:nvSpPr>
        <p:spPr>
          <a:xfrm>
            <a:off x="2437793" y="4881875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4</a:t>
            </a:r>
            <a:endParaRPr lang="zh-CN" altLang="en-US" sz="1000" b="1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9A5310F7-F597-420E-8602-19603BB60DCE}"/>
              </a:ext>
            </a:extLst>
          </p:cNvPr>
          <p:cNvSpPr txBox="1"/>
          <p:nvPr/>
        </p:nvSpPr>
        <p:spPr>
          <a:xfrm>
            <a:off x="3067067" y="548985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1</a:t>
            </a:r>
            <a:endParaRPr lang="zh-CN" altLang="en-US" sz="1000" b="1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F4618A41-6237-439C-B648-0D7702080329}"/>
              </a:ext>
            </a:extLst>
          </p:cNvPr>
          <p:cNvSpPr txBox="1"/>
          <p:nvPr/>
        </p:nvSpPr>
        <p:spPr>
          <a:xfrm>
            <a:off x="3210203" y="5578061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2</a:t>
            </a:r>
            <a:endParaRPr lang="zh-CN" altLang="en-US" sz="1000" b="1" dirty="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3644BCFE-0E1E-4BA2-B4E6-DB4E52AEE393}"/>
              </a:ext>
            </a:extLst>
          </p:cNvPr>
          <p:cNvSpPr txBox="1"/>
          <p:nvPr/>
        </p:nvSpPr>
        <p:spPr>
          <a:xfrm>
            <a:off x="3327367" y="569685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3</a:t>
            </a:r>
            <a:endParaRPr lang="zh-CN" altLang="en-US" sz="1000" b="1" dirty="0"/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F8677744-52D2-4253-9104-2661ADBEA93B}"/>
              </a:ext>
            </a:extLst>
          </p:cNvPr>
          <p:cNvSpPr txBox="1"/>
          <p:nvPr/>
        </p:nvSpPr>
        <p:spPr>
          <a:xfrm>
            <a:off x="3451988" y="5803801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4</a:t>
            </a:r>
            <a:endParaRPr lang="zh-CN" altLang="en-US" sz="1000" b="1" dirty="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71DF3939-09EE-4482-B3F2-B11583B177F6}"/>
              </a:ext>
            </a:extLst>
          </p:cNvPr>
          <p:cNvSpPr txBox="1"/>
          <p:nvPr/>
        </p:nvSpPr>
        <p:spPr>
          <a:xfrm>
            <a:off x="3612235" y="602096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1</a:t>
            </a:r>
            <a:endParaRPr lang="zh-CN" altLang="en-US" sz="1000" b="1" dirty="0"/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A419CDB0-B990-4381-90BB-7FDFE0D7BE28}"/>
              </a:ext>
            </a:extLst>
          </p:cNvPr>
          <p:cNvSpPr txBox="1"/>
          <p:nvPr/>
        </p:nvSpPr>
        <p:spPr>
          <a:xfrm>
            <a:off x="3755371" y="610917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2</a:t>
            </a:r>
            <a:endParaRPr lang="zh-CN" altLang="en-US" sz="1000" b="1" dirty="0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9FCC3841-76C4-4D2C-88FE-D15DEE678B36}"/>
              </a:ext>
            </a:extLst>
          </p:cNvPr>
          <p:cNvSpPr txBox="1"/>
          <p:nvPr/>
        </p:nvSpPr>
        <p:spPr>
          <a:xfrm>
            <a:off x="3872535" y="6227976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3</a:t>
            </a:r>
            <a:endParaRPr lang="zh-CN" altLang="en-US" sz="1000" b="1" dirty="0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A257518A-2DDA-41A6-82CD-E7E21ABA907C}"/>
              </a:ext>
            </a:extLst>
          </p:cNvPr>
          <p:cNvSpPr txBox="1"/>
          <p:nvPr/>
        </p:nvSpPr>
        <p:spPr>
          <a:xfrm>
            <a:off x="3997156" y="6334919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4</a:t>
            </a:r>
            <a:endParaRPr lang="zh-CN" altLang="en-US" sz="10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938665-2C77-45D6-B6D6-1C6ACC8CC299}"/>
              </a:ext>
            </a:extLst>
          </p:cNvPr>
          <p:cNvSpPr txBox="1"/>
          <p:nvPr/>
        </p:nvSpPr>
        <p:spPr>
          <a:xfrm>
            <a:off x="914036" y="339585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Conv</a:t>
            </a:r>
            <a:endParaRPr lang="zh-CN" altLang="en-US" b="1" dirty="0"/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69ED5376-CEA6-4A68-8F82-CE9E00C72190}"/>
              </a:ext>
            </a:extLst>
          </p:cNvPr>
          <p:cNvSpPr txBox="1"/>
          <p:nvPr/>
        </p:nvSpPr>
        <p:spPr>
          <a:xfrm>
            <a:off x="424953" y="223110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修剪的那一层</a:t>
            </a:r>
          </a:p>
        </p:txBody>
      </p:sp>
    </p:spTree>
    <p:extLst>
      <p:ext uri="{BB962C8B-B14F-4D97-AF65-F5344CB8AC3E}">
        <p14:creationId xmlns:p14="http://schemas.microsoft.com/office/powerpoint/2010/main" val="19743735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A3E8A9A-09F9-46E8-AE88-45F7658844B2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C92F8E87-7B4C-4FEC-B5C1-55D05468B874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4579D6B-83BC-43C5-87F6-EF804B70A54A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432F5684-8798-4AE0-B246-6EBD70378F3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5" name="标题占位符 1">
            <a:extLst>
              <a:ext uri="{FF2B5EF4-FFF2-40B4-BE49-F238E27FC236}">
                <a16:creationId xmlns:a16="http://schemas.microsoft.com/office/drawing/2014/main" id="{130821D0-D783-4716-ADB7-04FBC81879C6}"/>
              </a:ext>
            </a:extLst>
          </p:cNvPr>
          <p:cNvSpPr txBox="1"/>
          <p:nvPr/>
        </p:nvSpPr>
        <p:spPr>
          <a:xfrm>
            <a:off x="1042966" y="140479"/>
            <a:ext cx="2193293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Methodology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FA06DB4-6AFB-408A-BDF6-6B44C539AA63}"/>
              </a:ext>
            </a:extLst>
          </p:cNvPr>
          <p:cNvSpPr/>
          <p:nvPr/>
        </p:nvSpPr>
        <p:spPr>
          <a:xfrm>
            <a:off x="5524854" y="1969666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BFB5AE6-C8F4-4D10-B7B8-648775FC64D1}"/>
              </a:ext>
            </a:extLst>
          </p:cNvPr>
          <p:cNvSpPr/>
          <p:nvPr/>
        </p:nvSpPr>
        <p:spPr>
          <a:xfrm>
            <a:off x="5647586" y="2075110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5BAF234-435F-41D2-B2BB-4E07F281BC8C}"/>
              </a:ext>
            </a:extLst>
          </p:cNvPr>
          <p:cNvSpPr/>
          <p:nvPr/>
        </p:nvSpPr>
        <p:spPr>
          <a:xfrm>
            <a:off x="5770318" y="1666629"/>
            <a:ext cx="1349386" cy="121874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EC95068-7834-43C6-9469-EE41E6003D22}"/>
              </a:ext>
            </a:extLst>
          </p:cNvPr>
          <p:cNvSpPr/>
          <p:nvPr/>
        </p:nvSpPr>
        <p:spPr>
          <a:xfrm>
            <a:off x="5893050" y="2310324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4981BD0-EBCB-4B21-9D69-DC2E06279174}"/>
              </a:ext>
            </a:extLst>
          </p:cNvPr>
          <p:cNvCxnSpPr>
            <a:cxnSpLocks/>
          </p:cNvCxnSpPr>
          <p:nvPr/>
        </p:nvCxnSpPr>
        <p:spPr>
          <a:xfrm>
            <a:off x="6325196" y="3269354"/>
            <a:ext cx="8320" cy="5880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8AD50F81-104E-4515-BD41-4A10A60B88C8}"/>
              </a:ext>
            </a:extLst>
          </p:cNvPr>
          <p:cNvSpPr/>
          <p:nvPr/>
        </p:nvSpPr>
        <p:spPr>
          <a:xfrm>
            <a:off x="5766375" y="3946453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4927DD81-0185-41DB-9D16-CF0061B5B94C}"/>
              </a:ext>
            </a:extLst>
          </p:cNvPr>
          <p:cNvSpPr/>
          <p:nvPr/>
        </p:nvSpPr>
        <p:spPr>
          <a:xfrm>
            <a:off x="5889107" y="4051897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6980FD1E-9C6B-45EE-A552-680D2BD9D30E}"/>
              </a:ext>
            </a:extLst>
          </p:cNvPr>
          <p:cNvSpPr/>
          <p:nvPr/>
        </p:nvSpPr>
        <p:spPr>
          <a:xfrm>
            <a:off x="6011839" y="4180846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0280968A-766D-4EDD-BD1C-85F6A7BD50B1}"/>
              </a:ext>
            </a:extLst>
          </p:cNvPr>
          <p:cNvSpPr/>
          <p:nvPr/>
        </p:nvSpPr>
        <p:spPr>
          <a:xfrm>
            <a:off x="6134571" y="4287111"/>
            <a:ext cx="726141" cy="68131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8540D8FB-5EA1-4AB4-9EFF-F76BDE4F1EE9}"/>
              </a:ext>
            </a:extLst>
          </p:cNvPr>
          <p:cNvSpPr/>
          <p:nvPr/>
        </p:nvSpPr>
        <p:spPr>
          <a:xfrm>
            <a:off x="6257303" y="4413018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20237069-301A-4D72-B067-9FD937075CD7}"/>
              </a:ext>
            </a:extLst>
          </p:cNvPr>
          <p:cNvSpPr/>
          <p:nvPr/>
        </p:nvSpPr>
        <p:spPr>
          <a:xfrm>
            <a:off x="6393563" y="4510055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7051DF3-3B72-4675-9647-1E382C13118A}"/>
              </a:ext>
            </a:extLst>
          </p:cNvPr>
          <p:cNvSpPr/>
          <p:nvPr/>
        </p:nvSpPr>
        <p:spPr>
          <a:xfrm>
            <a:off x="6516295" y="4615499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AC76A100-3070-425E-97F3-20E036F5C79D}"/>
              </a:ext>
            </a:extLst>
          </p:cNvPr>
          <p:cNvSpPr/>
          <p:nvPr/>
        </p:nvSpPr>
        <p:spPr>
          <a:xfrm>
            <a:off x="6639027" y="4744448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20C37967-97DA-4972-93A1-FB81D90A8806}"/>
              </a:ext>
            </a:extLst>
          </p:cNvPr>
          <p:cNvSpPr/>
          <p:nvPr/>
        </p:nvSpPr>
        <p:spPr>
          <a:xfrm>
            <a:off x="6761759" y="4850713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A4200D8F-C65C-4C7E-9766-5180C56E1630}"/>
              </a:ext>
            </a:extLst>
          </p:cNvPr>
          <p:cNvSpPr/>
          <p:nvPr/>
        </p:nvSpPr>
        <p:spPr>
          <a:xfrm>
            <a:off x="6884491" y="4976620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EFFFD3CC-6930-4BB0-B961-2AF8776F41A4}"/>
              </a:ext>
            </a:extLst>
          </p:cNvPr>
          <p:cNvSpPr/>
          <p:nvPr/>
        </p:nvSpPr>
        <p:spPr>
          <a:xfrm>
            <a:off x="7036891" y="5129020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11C53196-B1F6-4465-BEF8-B3911747467D}"/>
              </a:ext>
            </a:extLst>
          </p:cNvPr>
          <p:cNvSpPr/>
          <p:nvPr/>
        </p:nvSpPr>
        <p:spPr>
          <a:xfrm>
            <a:off x="7189291" y="5281420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62E90F11-9C4F-4126-87F9-72DDF2DC2144}"/>
              </a:ext>
            </a:extLst>
          </p:cNvPr>
          <p:cNvSpPr/>
          <p:nvPr/>
        </p:nvSpPr>
        <p:spPr>
          <a:xfrm>
            <a:off x="7312662" y="5414741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3470F28E-CC96-45F6-85F8-5E525048DB9F}"/>
              </a:ext>
            </a:extLst>
          </p:cNvPr>
          <p:cNvSpPr/>
          <p:nvPr/>
        </p:nvSpPr>
        <p:spPr>
          <a:xfrm>
            <a:off x="7465062" y="5567141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B29131A-9323-4750-AB12-DF7B9C124D2A}"/>
              </a:ext>
            </a:extLst>
          </p:cNvPr>
          <p:cNvSpPr/>
          <p:nvPr/>
        </p:nvSpPr>
        <p:spPr>
          <a:xfrm>
            <a:off x="7617462" y="5719541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8C2D033C-ABAA-4721-AA86-9A0CCA1F2206}"/>
              </a:ext>
            </a:extLst>
          </p:cNvPr>
          <p:cNvSpPr/>
          <p:nvPr/>
        </p:nvSpPr>
        <p:spPr>
          <a:xfrm>
            <a:off x="7769862" y="5871941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2C3E17C3-D8AF-4BA6-958C-F0CD693238A7}"/>
              </a:ext>
            </a:extLst>
          </p:cNvPr>
          <p:cNvSpPr txBox="1"/>
          <p:nvPr/>
        </p:nvSpPr>
        <p:spPr>
          <a:xfrm>
            <a:off x="5315166" y="255842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1</a:t>
            </a:r>
            <a:endParaRPr lang="zh-CN" altLang="en-US" sz="1000" b="1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A9839ABF-3B75-4BB1-BF82-7C9AC47A042D}"/>
              </a:ext>
            </a:extLst>
          </p:cNvPr>
          <p:cNvSpPr txBox="1"/>
          <p:nvPr/>
        </p:nvSpPr>
        <p:spPr>
          <a:xfrm>
            <a:off x="5458302" y="2646631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2</a:t>
            </a:r>
            <a:endParaRPr lang="zh-CN" altLang="en-US" sz="1000" b="1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305627E3-1504-4CE7-AE41-33CE7F3CD153}"/>
              </a:ext>
            </a:extLst>
          </p:cNvPr>
          <p:cNvSpPr txBox="1"/>
          <p:nvPr/>
        </p:nvSpPr>
        <p:spPr>
          <a:xfrm>
            <a:off x="5575466" y="276542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3</a:t>
            </a:r>
            <a:endParaRPr lang="zh-CN" altLang="en-US" sz="1000" b="1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F5784318-445A-4879-843E-95990D112A3B}"/>
              </a:ext>
            </a:extLst>
          </p:cNvPr>
          <p:cNvSpPr txBox="1"/>
          <p:nvPr/>
        </p:nvSpPr>
        <p:spPr>
          <a:xfrm>
            <a:off x="5700087" y="2872371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4</a:t>
            </a:r>
            <a:endParaRPr lang="zh-CN" altLang="en-US" sz="10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CA1DBF-00D5-44E2-91BB-62024A8547C7}"/>
              </a:ext>
            </a:extLst>
          </p:cNvPr>
          <p:cNvSpPr txBox="1"/>
          <p:nvPr/>
        </p:nvSpPr>
        <p:spPr>
          <a:xfrm>
            <a:off x="6162706" y="132594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CAA5A43-1E6E-49C6-BF19-3802E4A2ECB9}"/>
              </a:ext>
            </a:extLst>
          </p:cNvPr>
          <p:cNvSpPr txBox="1"/>
          <p:nvPr/>
        </p:nvSpPr>
        <p:spPr>
          <a:xfrm>
            <a:off x="6882852" y="25791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360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A3E8A9A-09F9-46E8-AE88-45F7658844B2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C92F8E87-7B4C-4FEC-B5C1-55D05468B874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4579D6B-83BC-43C5-87F6-EF804B70A54A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432F5684-8798-4AE0-B246-6EBD70378F3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5" name="标题占位符 1">
            <a:extLst>
              <a:ext uri="{FF2B5EF4-FFF2-40B4-BE49-F238E27FC236}">
                <a16:creationId xmlns:a16="http://schemas.microsoft.com/office/drawing/2014/main" id="{130821D0-D783-4716-ADB7-04FBC81879C6}"/>
              </a:ext>
            </a:extLst>
          </p:cNvPr>
          <p:cNvSpPr txBox="1"/>
          <p:nvPr/>
        </p:nvSpPr>
        <p:spPr>
          <a:xfrm>
            <a:off x="1042966" y="140479"/>
            <a:ext cx="2193293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Methodology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FA06DB4-6AFB-408A-BDF6-6B44C539AA63}"/>
              </a:ext>
            </a:extLst>
          </p:cNvPr>
          <p:cNvSpPr/>
          <p:nvPr/>
        </p:nvSpPr>
        <p:spPr>
          <a:xfrm>
            <a:off x="5524854" y="1969666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BFB5AE6-C8F4-4D10-B7B8-648775FC64D1}"/>
              </a:ext>
            </a:extLst>
          </p:cNvPr>
          <p:cNvSpPr/>
          <p:nvPr/>
        </p:nvSpPr>
        <p:spPr>
          <a:xfrm>
            <a:off x="5647586" y="2075110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5BAF234-435F-41D2-B2BB-4E07F281BC8C}"/>
              </a:ext>
            </a:extLst>
          </p:cNvPr>
          <p:cNvSpPr/>
          <p:nvPr/>
        </p:nvSpPr>
        <p:spPr>
          <a:xfrm>
            <a:off x="5770318" y="1666629"/>
            <a:ext cx="1349386" cy="121874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EC95068-7834-43C6-9469-EE41E6003D22}"/>
              </a:ext>
            </a:extLst>
          </p:cNvPr>
          <p:cNvSpPr/>
          <p:nvPr/>
        </p:nvSpPr>
        <p:spPr>
          <a:xfrm>
            <a:off x="5893050" y="2310324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4981BD0-EBCB-4B21-9D69-DC2E06279174}"/>
              </a:ext>
            </a:extLst>
          </p:cNvPr>
          <p:cNvCxnSpPr>
            <a:cxnSpLocks/>
          </p:cNvCxnSpPr>
          <p:nvPr/>
        </p:nvCxnSpPr>
        <p:spPr>
          <a:xfrm>
            <a:off x="6325196" y="3269354"/>
            <a:ext cx="8320" cy="5880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矩形 148">
            <a:extLst>
              <a:ext uri="{FF2B5EF4-FFF2-40B4-BE49-F238E27FC236}">
                <a16:creationId xmlns:a16="http://schemas.microsoft.com/office/drawing/2014/main" id="{8AD50F81-104E-4515-BD41-4A10A60B88C8}"/>
              </a:ext>
            </a:extLst>
          </p:cNvPr>
          <p:cNvSpPr/>
          <p:nvPr/>
        </p:nvSpPr>
        <p:spPr>
          <a:xfrm>
            <a:off x="5766375" y="3946453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4927DD81-0185-41DB-9D16-CF0061B5B94C}"/>
              </a:ext>
            </a:extLst>
          </p:cNvPr>
          <p:cNvSpPr/>
          <p:nvPr/>
        </p:nvSpPr>
        <p:spPr>
          <a:xfrm>
            <a:off x="5889107" y="4051897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6980FD1E-9C6B-45EE-A552-680D2BD9D30E}"/>
              </a:ext>
            </a:extLst>
          </p:cNvPr>
          <p:cNvSpPr/>
          <p:nvPr/>
        </p:nvSpPr>
        <p:spPr>
          <a:xfrm>
            <a:off x="6011839" y="4180846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0280968A-766D-4EDD-BD1C-85F6A7BD50B1}"/>
              </a:ext>
            </a:extLst>
          </p:cNvPr>
          <p:cNvSpPr/>
          <p:nvPr/>
        </p:nvSpPr>
        <p:spPr>
          <a:xfrm>
            <a:off x="6134571" y="4287111"/>
            <a:ext cx="726141" cy="681316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8540D8FB-5EA1-4AB4-9EFF-F76BDE4F1EE9}"/>
              </a:ext>
            </a:extLst>
          </p:cNvPr>
          <p:cNvSpPr/>
          <p:nvPr/>
        </p:nvSpPr>
        <p:spPr>
          <a:xfrm>
            <a:off x="6257303" y="4413018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20237069-301A-4D72-B067-9FD937075CD7}"/>
              </a:ext>
            </a:extLst>
          </p:cNvPr>
          <p:cNvSpPr/>
          <p:nvPr/>
        </p:nvSpPr>
        <p:spPr>
          <a:xfrm>
            <a:off x="6393563" y="4510055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7051DF3-3B72-4675-9647-1E382C13118A}"/>
              </a:ext>
            </a:extLst>
          </p:cNvPr>
          <p:cNvSpPr/>
          <p:nvPr/>
        </p:nvSpPr>
        <p:spPr>
          <a:xfrm>
            <a:off x="6516295" y="4615499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AC76A100-3070-425E-97F3-20E036F5C79D}"/>
              </a:ext>
            </a:extLst>
          </p:cNvPr>
          <p:cNvSpPr/>
          <p:nvPr/>
        </p:nvSpPr>
        <p:spPr>
          <a:xfrm>
            <a:off x="6639027" y="4744448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20C37967-97DA-4972-93A1-FB81D90A8806}"/>
              </a:ext>
            </a:extLst>
          </p:cNvPr>
          <p:cNvSpPr/>
          <p:nvPr/>
        </p:nvSpPr>
        <p:spPr>
          <a:xfrm>
            <a:off x="6761759" y="4850713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A4200D8F-C65C-4C7E-9766-5180C56E1630}"/>
              </a:ext>
            </a:extLst>
          </p:cNvPr>
          <p:cNvSpPr/>
          <p:nvPr/>
        </p:nvSpPr>
        <p:spPr>
          <a:xfrm>
            <a:off x="6884491" y="4976620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EFFFD3CC-6930-4BB0-B961-2AF8776F41A4}"/>
              </a:ext>
            </a:extLst>
          </p:cNvPr>
          <p:cNvSpPr/>
          <p:nvPr/>
        </p:nvSpPr>
        <p:spPr>
          <a:xfrm>
            <a:off x="7036891" y="5129020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11C53196-B1F6-4465-BEF8-B3911747467D}"/>
              </a:ext>
            </a:extLst>
          </p:cNvPr>
          <p:cNvSpPr/>
          <p:nvPr/>
        </p:nvSpPr>
        <p:spPr>
          <a:xfrm>
            <a:off x="7189291" y="5281420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62E90F11-9C4F-4126-87F9-72DDF2DC2144}"/>
              </a:ext>
            </a:extLst>
          </p:cNvPr>
          <p:cNvSpPr/>
          <p:nvPr/>
        </p:nvSpPr>
        <p:spPr>
          <a:xfrm>
            <a:off x="7312662" y="5414741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3470F28E-CC96-45F6-85F8-5E525048DB9F}"/>
              </a:ext>
            </a:extLst>
          </p:cNvPr>
          <p:cNvSpPr/>
          <p:nvPr/>
        </p:nvSpPr>
        <p:spPr>
          <a:xfrm>
            <a:off x="7465062" y="5567141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AB29131A-9323-4750-AB12-DF7B9C124D2A}"/>
              </a:ext>
            </a:extLst>
          </p:cNvPr>
          <p:cNvSpPr/>
          <p:nvPr/>
        </p:nvSpPr>
        <p:spPr>
          <a:xfrm>
            <a:off x="7617462" y="5719541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8C2D033C-ABAA-4721-AA86-9A0CCA1F2206}"/>
              </a:ext>
            </a:extLst>
          </p:cNvPr>
          <p:cNvSpPr/>
          <p:nvPr/>
        </p:nvSpPr>
        <p:spPr>
          <a:xfrm>
            <a:off x="7769862" y="5871941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2C3E17C3-D8AF-4BA6-958C-F0CD693238A7}"/>
              </a:ext>
            </a:extLst>
          </p:cNvPr>
          <p:cNvSpPr txBox="1"/>
          <p:nvPr/>
        </p:nvSpPr>
        <p:spPr>
          <a:xfrm>
            <a:off x="5315166" y="255842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1</a:t>
            </a:r>
            <a:endParaRPr lang="zh-CN" altLang="en-US" sz="1000" b="1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A9839ABF-3B75-4BB1-BF82-7C9AC47A042D}"/>
              </a:ext>
            </a:extLst>
          </p:cNvPr>
          <p:cNvSpPr txBox="1"/>
          <p:nvPr/>
        </p:nvSpPr>
        <p:spPr>
          <a:xfrm>
            <a:off x="5458302" y="2646631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2</a:t>
            </a:r>
            <a:endParaRPr lang="zh-CN" altLang="en-US" sz="1000" b="1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305627E3-1504-4CE7-AE41-33CE7F3CD153}"/>
              </a:ext>
            </a:extLst>
          </p:cNvPr>
          <p:cNvSpPr txBox="1"/>
          <p:nvPr/>
        </p:nvSpPr>
        <p:spPr>
          <a:xfrm>
            <a:off x="5575466" y="276542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3</a:t>
            </a:r>
            <a:endParaRPr lang="zh-CN" altLang="en-US" sz="1000" b="1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F5784318-445A-4879-843E-95990D112A3B}"/>
              </a:ext>
            </a:extLst>
          </p:cNvPr>
          <p:cNvSpPr txBox="1"/>
          <p:nvPr/>
        </p:nvSpPr>
        <p:spPr>
          <a:xfrm>
            <a:off x="5700087" y="2872371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4</a:t>
            </a:r>
            <a:endParaRPr lang="zh-CN" altLang="en-US" sz="1000" b="1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1972575C-A379-4C27-ADE3-25DF9356A3C8}"/>
              </a:ext>
            </a:extLst>
          </p:cNvPr>
          <p:cNvSpPr txBox="1"/>
          <p:nvPr/>
        </p:nvSpPr>
        <p:spPr>
          <a:xfrm>
            <a:off x="6589563" y="5471575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1</a:t>
            </a:r>
            <a:endParaRPr lang="zh-CN" altLang="en-US" sz="1000" b="1" dirty="0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F2B7EF08-0747-40C1-8E00-949522A200A0}"/>
              </a:ext>
            </a:extLst>
          </p:cNvPr>
          <p:cNvSpPr txBox="1"/>
          <p:nvPr/>
        </p:nvSpPr>
        <p:spPr>
          <a:xfrm>
            <a:off x="6732699" y="5559786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2</a:t>
            </a:r>
            <a:endParaRPr lang="zh-CN" altLang="en-US" sz="1000" b="1" dirty="0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AD503AD2-11C6-47C0-96B8-999E872F8264}"/>
              </a:ext>
            </a:extLst>
          </p:cNvPr>
          <p:cNvSpPr txBox="1"/>
          <p:nvPr/>
        </p:nvSpPr>
        <p:spPr>
          <a:xfrm>
            <a:off x="6849863" y="5678583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3</a:t>
            </a:r>
            <a:endParaRPr lang="zh-CN" altLang="en-US" sz="1000" b="1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28A5C76E-2D27-43E7-8B99-8FC88C16B574}"/>
              </a:ext>
            </a:extLst>
          </p:cNvPr>
          <p:cNvSpPr txBox="1"/>
          <p:nvPr/>
        </p:nvSpPr>
        <p:spPr>
          <a:xfrm>
            <a:off x="6974484" y="5785526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4</a:t>
            </a:r>
            <a:endParaRPr lang="zh-CN" altLang="en-US" sz="1000" b="1" dirty="0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E674F3AA-0B90-4BDF-836B-7AB07BD3544B}"/>
              </a:ext>
            </a:extLst>
          </p:cNvPr>
          <p:cNvSpPr/>
          <p:nvPr/>
        </p:nvSpPr>
        <p:spPr>
          <a:xfrm rot="11466853">
            <a:off x="6881170" y="2275210"/>
            <a:ext cx="1478890" cy="2762545"/>
          </a:xfrm>
          <a:custGeom>
            <a:avLst/>
            <a:gdLst>
              <a:gd name="connsiteX0" fmla="*/ 441064 w 645459"/>
              <a:gd name="connsiteY0" fmla="*/ 623943 h 623943"/>
              <a:gd name="connsiteX1" fmla="*/ 0 w 645459"/>
              <a:gd name="connsiteY1" fmla="*/ 462579 h 623943"/>
              <a:gd name="connsiteX2" fmla="*/ 182880 w 645459"/>
              <a:gd name="connsiteY2" fmla="*/ 53788 h 623943"/>
              <a:gd name="connsiteX3" fmla="*/ 645459 w 645459"/>
              <a:gd name="connsiteY3" fmla="*/ 0 h 623943"/>
              <a:gd name="connsiteX0" fmla="*/ 441064 w 441064"/>
              <a:gd name="connsiteY0" fmla="*/ 570155 h 570155"/>
              <a:gd name="connsiteX1" fmla="*/ 0 w 441064"/>
              <a:gd name="connsiteY1" fmla="*/ 408791 h 570155"/>
              <a:gd name="connsiteX2" fmla="*/ 182880 w 441064"/>
              <a:gd name="connsiteY2" fmla="*/ 0 h 570155"/>
              <a:gd name="connsiteX0" fmla="*/ 448134 w 448134"/>
              <a:gd name="connsiteY0" fmla="*/ 570155 h 570155"/>
              <a:gd name="connsiteX1" fmla="*/ 7070 w 448134"/>
              <a:gd name="connsiteY1" fmla="*/ 408791 h 570155"/>
              <a:gd name="connsiteX2" fmla="*/ 189950 w 448134"/>
              <a:gd name="connsiteY2" fmla="*/ 0 h 570155"/>
              <a:gd name="connsiteX0" fmla="*/ 339462 w 339462"/>
              <a:gd name="connsiteY0" fmla="*/ 570155 h 570155"/>
              <a:gd name="connsiteX1" fmla="*/ 16732 w 339462"/>
              <a:gd name="connsiteY1" fmla="*/ 355002 h 570155"/>
              <a:gd name="connsiteX2" fmla="*/ 81278 w 339462"/>
              <a:gd name="connsiteY2" fmla="*/ 0 h 57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462" h="570155">
                <a:moveTo>
                  <a:pt x="339462" y="570155"/>
                </a:moveTo>
                <a:cubicBezTo>
                  <a:pt x="192441" y="516367"/>
                  <a:pt x="59763" y="450028"/>
                  <a:pt x="16732" y="355002"/>
                </a:cubicBezTo>
                <a:cubicBezTo>
                  <a:pt x="-26299" y="259976"/>
                  <a:pt x="20318" y="136264"/>
                  <a:pt x="81278" y="0"/>
                </a:cubicBezTo>
              </a:path>
            </a:pathLst>
          </a:custGeom>
          <a:noFill/>
          <a:ln w="28575">
            <a:solidFill>
              <a:srgbClr val="EC9E97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5B9CB17-344D-4F5B-9A43-B325FE37CF4F}"/>
              </a:ext>
            </a:extLst>
          </p:cNvPr>
          <p:cNvSpPr txBox="1"/>
          <p:nvPr/>
        </p:nvSpPr>
        <p:spPr>
          <a:xfrm>
            <a:off x="6162706" y="132594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73973B3-3D8D-444A-A843-2D1373CEEE7B}"/>
              </a:ext>
            </a:extLst>
          </p:cNvPr>
          <p:cNvSpPr txBox="1"/>
          <p:nvPr/>
        </p:nvSpPr>
        <p:spPr>
          <a:xfrm>
            <a:off x="6882852" y="25791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9037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A3E8A9A-09F9-46E8-AE88-45F7658844B2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C92F8E87-7B4C-4FEC-B5C1-55D05468B874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4579D6B-83BC-43C5-87F6-EF804B70A54A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432F5684-8798-4AE0-B246-6EBD70378F3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5" name="标题占位符 1">
            <a:extLst>
              <a:ext uri="{FF2B5EF4-FFF2-40B4-BE49-F238E27FC236}">
                <a16:creationId xmlns:a16="http://schemas.microsoft.com/office/drawing/2014/main" id="{130821D0-D783-4716-ADB7-04FBC81879C6}"/>
              </a:ext>
            </a:extLst>
          </p:cNvPr>
          <p:cNvSpPr txBox="1"/>
          <p:nvPr/>
        </p:nvSpPr>
        <p:spPr>
          <a:xfrm>
            <a:off x="1042966" y="140479"/>
            <a:ext cx="2193293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Methodology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FA06DB4-6AFB-408A-BDF6-6B44C539AA63}"/>
              </a:ext>
            </a:extLst>
          </p:cNvPr>
          <p:cNvSpPr/>
          <p:nvPr/>
        </p:nvSpPr>
        <p:spPr>
          <a:xfrm>
            <a:off x="5524854" y="1969666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BFB5AE6-C8F4-4D10-B7B8-648775FC64D1}"/>
              </a:ext>
            </a:extLst>
          </p:cNvPr>
          <p:cNvSpPr/>
          <p:nvPr/>
        </p:nvSpPr>
        <p:spPr>
          <a:xfrm>
            <a:off x="5647586" y="2075110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5BAF234-435F-41D2-B2BB-4E07F281BC8C}"/>
              </a:ext>
            </a:extLst>
          </p:cNvPr>
          <p:cNvSpPr/>
          <p:nvPr/>
        </p:nvSpPr>
        <p:spPr>
          <a:xfrm>
            <a:off x="5770318" y="1666629"/>
            <a:ext cx="1349386" cy="121874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EC95068-7834-43C6-9469-EE41E6003D22}"/>
              </a:ext>
            </a:extLst>
          </p:cNvPr>
          <p:cNvSpPr/>
          <p:nvPr/>
        </p:nvSpPr>
        <p:spPr>
          <a:xfrm>
            <a:off x="5893050" y="2310324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20C37967-97DA-4972-93A1-FB81D90A8806}"/>
              </a:ext>
            </a:extLst>
          </p:cNvPr>
          <p:cNvSpPr/>
          <p:nvPr/>
        </p:nvSpPr>
        <p:spPr>
          <a:xfrm>
            <a:off x="5828588" y="3711544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A4200D8F-C65C-4C7E-9766-5180C56E1630}"/>
              </a:ext>
            </a:extLst>
          </p:cNvPr>
          <p:cNvSpPr/>
          <p:nvPr/>
        </p:nvSpPr>
        <p:spPr>
          <a:xfrm>
            <a:off x="6096000" y="4033974"/>
            <a:ext cx="726141" cy="681316"/>
          </a:xfrm>
          <a:prstGeom prst="rect">
            <a:avLst/>
          </a:prstGeom>
          <a:gradFill flip="none" rotWithShape="1">
            <a:gsLst>
              <a:gs pos="0">
                <a:srgbClr val="EC9E97">
                  <a:shade val="30000"/>
                  <a:satMod val="115000"/>
                </a:srgbClr>
              </a:gs>
              <a:gs pos="50000">
                <a:srgbClr val="EC9E97">
                  <a:shade val="67500"/>
                  <a:satMod val="115000"/>
                </a:srgbClr>
              </a:gs>
              <a:gs pos="100000">
                <a:srgbClr val="EC9E9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EFFFD3CC-6930-4BB0-B961-2AF8776F41A4}"/>
              </a:ext>
            </a:extLst>
          </p:cNvPr>
          <p:cNvSpPr/>
          <p:nvPr/>
        </p:nvSpPr>
        <p:spPr>
          <a:xfrm>
            <a:off x="6373194" y="4374632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11C53196-B1F6-4465-BEF8-B3911747467D}"/>
              </a:ext>
            </a:extLst>
          </p:cNvPr>
          <p:cNvSpPr/>
          <p:nvPr/>
        </p:nvSpPr>
        <p:spPr>
          <a:xfrm>
            <a:off x="6646098" y="4679432"/>
            <a:ext cx="726141" cy="681316"/>
          </a:xfrm>
          <a:prstGeom prst="rect">
            <a:avLst/>
          </a:prstGeom>
          <a:gradFill flip="none" rotWithShape="1">
            <a:gsLst>
              <a:gs pos="0">
                <a:srgbClr val="EC9E97">
                  <a:shade val="30000"/>
                  <a:satMod val="115000"/>
                </a:srgbClr>
              </a:gs>
              <a:gs pos="50000">
                <a:srgbClr val="EC9E97">
                  <a:shade val="67500"/>
                  <a:satMod val="115000"/>
                </a:srgbClr>
              </a:gs>
              <a:gs pos="100000">
                <a:srgbClr val="EC9E9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2C3E17C3-D8AF-4BA6-958C-F0CD693238A7}"/>
              </a:ext>
            </a:extLst>
          </p:cNvPr>
          <p:cNvSpPr txBox="1"/>
          <p:nvPr/>
        </p:nvSpPr>
        <p:spPr>
          <a:xfrm>
            <a:off x="5315166" y="255842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1</a:t>
            </a:r>
            <a:endParaRPr lang="zh-CN" altLang="en-US" sz="1000" b="1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A9839ABF-3B75-4BB1-BF82-7C9AC47A042D}"/>
              </a:ext>
            </a:extLst>
          </p:cNvPr>
          <p:cNvSpPr txBox="1"/>
          <p:nvPr/>
        </p:nvSpPr>
        <p:spPr>
          <a:xfrm>
            <a:off x="5458302" y="2646631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2</a:t>
            </a:r>
            <a:endParaRPr lang="zh-CN" altLang="en-US" sz="1000" b="1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305627E3-1504-4CE7-AE41-33CE7F3CD153}"/>
              </a:ext>
            </a:extLst>
          </p:cNvPr>
          <p:cNvSpPr txBox="1"/>
          <p:nvPr/>
        </p:nvSpPr>
        <p:spPr>
          <a:xfrm>
            <a:off x="5575466" y="276542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3</a:t>
            </a:r>
            <a:endParaRPr lang="zh-CN" altLang="en-US" sz="1000" b="1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F5784318-445A-4879-843E-95990D112A3B}"/>
              </a:ext>
            </a:extLst>
          </p:cNvPr>
          <p:cNvSpPr txBox="1"/>
          <p:nvPr/>
        </p:nvSpPr>
        <p:spPr>
          <a:xfrm>
            <a:off x="5700087" y="2872371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4</a:t>
            </a:r>
            <a:endParaRPr lang="zh-CN" altLang="en-US" sz="1000" b="1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1972575C-A379-4C27-ADE3-25DF9356A3C8}"/>
              </a:ext>
            </a:extLst>
          </p:cNvPr>
          <p:cNvSpPr txBox="1"/>
          <p:nvPr/>
        </p:nvSpPr>
        <p:spPr>
          <a:xfrm>
            <a:off x="5656392" y="4332406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1</a:t>
            </a:r>
            <a:endParaRPr lang="zh-CN" altLang="en-US" sz="1000" b="1" dirty="0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F2B7EF08-0747-40C1-8E00-949522A200A0}"/>
              </a:ext>
            </a:extLst>
          </p:cNvPr>
          <p:cNvSpPr txBox="1"/>
          <p:nvPr/>
        </p:nvSpPr>
        <p:spPr>
          <a:xfrm>
            <a:off x="5944208" y="461714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2</a:t>
            </a:r>
            <a:endParaRPr lang="zh-CN" altLang="en-US" sz="1000" b="1" dirty="0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AD503AD2-11C6-47C0-96B8-999E872F8264}"/>
              </a:ext>
            </a:extLst>
          </p:cNvPr>
          <p:cNvSpPr txBox="1"/>
          <p:nvPr/>
        </p:nvSpPr>
        <p:spPr>
          <a:xfrm>
            <a:off x="6186166" y="4924195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3</a:t>
            </a:r>
            <a:endParaRPr lang="zh-CN" altLang="en-US" sz="1000" b="1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28A5C76E-2D27-43E7-8B99-8FC88C16B574}"/>
              </a:ext>
            </a:extLst>
          </p:cNvPr>
          <p:cNvSpPr txBox="1"/>
          <p:nvPr/>
        </p:nvSpPr>
        <p:spPr>
          <a:xfrm>
            <a:off x="6431291" y="518353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4</a:t>
            </a:r>
            <a:endParaRPr lang="zh-CN" altLang="en-US" sz="10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5B9CB17-344D-4F5B-9A43-B325FE37CF4F}"/>
              </a:ext>
            </a:extLst>
          </p:cNvPr>
          <p:cNvSpPr txBox="1"/>
          <p:nvPr/>
        </p:nvSpPr>
        <p:spPr>
          <a:xfrm>
            <a:off x="6162706" y="132594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9FC870-9972-4CC5-A967-B1D9A5531E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45"/>
          <a:stretch/>
        </p:blipFill>
        <p:spPr>
          <a:xfrm>
            <a:off x="750530" y="4033974"/>
            <a:ext cx="4400000" cy="14396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35E261-6202-4E4A-AB48-8F4728576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338" y="1486100"/>
            <a:ext cx="4380952" cy="1961905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889C403-0140-4BC0-B555-2308AAC97DBD}"/>
              </a:ext>
            </a:extLst>
          </p:cNvPr>
          <p:cNvCxnSpPr/>
          <p:nvPr/>
        </p:nvCxnSpPr>
        <p:spPr>
          <a:xfrm>
            <a:off x="256004" y="3783106"/>
            <a:ext cx="520229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F7B2AC23-1BA9-474C-A688-AD5E33668917}"/>
              </a:ext>
            </a:extLst>
          </p:cNvPr>
          <p:cNvSpPr txBox="1"/>
          <p:nvPr/>
        </p:nvSpPr>
        <p:spPr>
          <a:xfrm>
            <a:off x="6882852" y="25791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2CCF0A7F-0074-44E8-B403-FDB2988D2B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3356" y="893098"/>
            <a:ext cx="4099286" cy="1417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33824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6AF88AF-8690-4EED-BB78-70F6DFC22C2B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D67310B-FB3F-4D06-B8BF-87F4966CB067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3A336AB-85A1-4B21-8070-FAAE12EF8A86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CDC6C8E-BB30-4A08-955C-9F0D478ECF66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3" name="标题占位符 1">
            <a:extLst>
              <a:ext uri="{FF2B5EF4-FFF2-40B4-BE49-F238E27FC236}">
                <a16:creationId xmlns:a16="http://schemas.microsoft.com/office/drawing/2014/main" id="{F1530D8B-A116-40D5-82DB-AFCEB4A34740}"/>
              </a:ext>
            </a:extLst>
          </p:cNvPr>
          <p:cNvSpPr txBox="1"/>
          <p:nvPr/>
        </p:nvSpPr>
        <p:spPr>
          <a:xfrm>
            <a:off x="1042966" y="140479"/>
            <a:ext cx="2193293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Methodology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00783E7-05A6-4BF3-B122-E08247D62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26" y="1321479"/>
            <a:ext cx="10858500" cy="375402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D9AA768-B656-4AA7-9356-6C5B3D979F21}"/>
              </a:ext>
            </a:extLst>
          </p:cNvPr>
          <p:cNvSpPr/>
          <p:nvPr/>
        </p:nvSpPr>
        <p:spPr>
          <a:xfrm>
            <a:off x="737678" y="1572863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5C87394-A449-45C7-A49D-90ACC32BD368}"/>
              </a:ext>
            </a:extLst>
          </p:cNvPr>
          <p:cNvSpPr/>
          <p:nvPr/>
        </p:nvSpPr>
        <p:spPr>
          <a:xfrm>
            <a:off x="860410" y="1678307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EB8FD75-1CE2-4A22-B7A5-A87667D468EC}"/>
              </a:ext>
            </a:extLst>
          </p:cNvPr>
          <p:cNvSpPr/>
          <p:nvPr/>
        </p:nvSpPr>
        <p:spPr>
          <a:xfrm>
            <a:off x="983142" y="1269826"/>
            <a:ext cx="1349386" cy="121874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2B1D790-D26C-4781-B6B5-77A46773403A}"/>
              </a:ext>
            </a:extLst>
          </p:cNvPr>
          <p:cNvSpPr/>
          <p:nvPr/>
        </p:nvSpPr>
        <p:spPr>
          <a:xfrm>
            <a:off x="1105874" y="1913521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8693766-6BE5-4F60-B29E-9DB6A1E7A97B}"/>
              </a:ext>
            </a:extLst>
          </p:cNvPr>
          <p:cNvSpPr txBox="1"/>
          <p:nvPr/>
        </p:nvSpPr>
        <p:spPr>
          <a:xfrm>
            <a:off x="671126" y="224982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2</a:t>
            </a:r>
            <a:endParaRPr lang="zh-CN" altLang="en-US" sz="10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49736E0-F90F-4BE5-9F78-8A8CCDAB1490}"/>
              </a:ext>
            </a:extLst>
          </p:cNvPr>
          <p:cNvSpPr txBox="1"/>
          <p:nvPr/>
        </p:nvSpPr>
        <p:spPr>
          <a:xfrm>
            <a:off x="788290" y="2368625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3</a:t>
            </a:r>
            <a:endParaRPr lang="zh-CN" altLang="en-US" sz="10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4E0F8DC-A58A-4208-ABD2-8538890970F5}"/>
              </a:ext>
            </a:extLst>
          </p:cNvPr>
          <p:cNvSpPr txBox="1"/>
          <p:nvPr/>
        </p:nvSpPr>
        <p:spPr>
          <a:xfrm>
            <a:off x="912911" y="247556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4</a:t>
            </a:r>
            <a:endParaRPr lang="zh-CN" altLang="en-US" sz="10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A1E921F-12C0-42A6-9C47-C91D326A949B}"/>
              </a:ext>
            </a:extLst>
          </p:cNvPr>
          <p:cNvSpPr txBox="1"/>
          <p:nvPr/>
        </p:nvSpPr>
        <p:spPr>
          <a:xfrm>
            <a:off x="1375530" y="92914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41A5CC6-6F79-4AAE-B70D-C03560487610}"/>
              </a:ext>
            </a:extLst>
          </p:cNvPr>
          <p:cNvSpPr txBox="1"/>
          <p:nvPr/>
        </p:nvSpPr>
        <p:spPr>
          <a:xfrm>
            <a:off x="2095676" y="21823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83C786B-7058-4754-95C2-8511B103386B}"/>
              </a:ext>
            </a:extLst>
          </p:cNvPr>
          <p:cNvSpPr txBox="1"/>
          <p:nvPr/>
        </p:nvSpPr>
        <p:spPr>
          <a:xfrm>
            <a:off x="556279" y="2101129"/>
            <a:ext cx="202754" cy="24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1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9892835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标题占位符 1">
            <a:extLst>
              <a:ext uri="{FF2B5EF4-FFF2-40B4-BE49-F238E27FC236}">
                <a16:creationId xmlns:a16="http://schemas.microsoft.com/office/drawing/2014/main" id="{D7B251A9-C9D0-42AC-893C-DDF796B5D1D9}"/>
              </a:ext>
            </a:extLst>
          </p:cNvPr>
          <p:cNvSpPr txBox="1"/>
          <p:nvPr/>
        </p:nvSpPr>
        <p:spPr>
          <a:xfrm>
            <a:off x="1056438" y="149511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Title and Authors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8A8F4F6-6984-4633-8B4D-20936A1FD307}"/>
              </a:ext>
            </a:extLst>
          </p:cNvPr>
          <p:cNvSpPr txBox="1"/>
          <p:nvPr/>
        </p:nvSpPr>
        <p:spPr>
          <a:xfrm>
            <a:off x="1139451" y="1148915"/>
            <a:ext cx="990039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3765">
              <a:defRPr/>
            </a:pPr>
            <a:r>
              <a:rPr lang="en-US" altLang="zh-CN" sz="4000" b="1" dirty="0">
                <a:solidFill>
                  <a:srgbClr val="88DB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Achieving </a:t>
            </a:r>
            <a:r>
              <a:rPr lang="en-US" altLang="zh-CN" sz="4000" b="1" dirty="0">
                <a:solidFill>
                  <a:srgbClr val="02BE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Fairness</a:t>
            </a:r>
            <a:r>
              <a:rPr lang="en-US" altLang="zh-CN" sz="4000" b="1" dirty="0">
                <a:solidFill>
                  <a:srgbClr val="88DB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Through </a:t>
            </a:r>
          </a:p>
          <a:p>
            <a:pPr algn="ctr" defTabSz="913765">
              <a:defRPr/>
            </a:pPr>
            <a:r>
              <a:rPr lang="en-US" altLang="zh-CN" sz="4000" b="1" dirty="0">
                <a:solidFill>
                  <a:srgbClr val="02BE8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Channel Pruning</a:t>
            </a:r>
            <a:r>
              <a:rPr lang="en-US" altLang="zh-CN" sz="4000" b="1" dirty="0">
                <a:solidFill>
                  <a:srgbClr val="88DB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ctr" defTabSz="913765">
              <a:defRPr/>
            </a:pPr>
            <a:r>
              <a:rPr lang="en-US" altLang="zh-CN" sz="4000" b="1" dirty="0">
                <a:solidFill>
                  <a:srgbClr val="88DB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Dermatological Disease Diagnosis</a:t>
            </a:r>
            <a:endParaRPr lang="en-US" altLang="zh-CN" sz="4000" b="1" dirty="0">
              <a:solidFill>
                <a:srgbClr val="02BE8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766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6AF88AF-8690-4EED-BB78-70F6DFC22C2B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D67310B-FB3F-4D06-B8BF-87F4966CB067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3A336AB-85A1-4B21-8070-FAAE12EF8A86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CDC6C8E-BB30-4A08-955C-9F0D478ECF66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3" name="标题占位符 1">
            <a:extLst>
              <a:ext uri="{FF2B5EF4-FFF2-40B4-BE49-F238E27FC236}">
                <a16:creationId xmlns:a16="http://schemas.microsoft.com/office/drawing/2014/main" id="{F1530D8B-A116-40D5-82DB-AFCEB4A34740}"/>
              </a:ext>
            </a:extLst>
          </p:cNvPr>
          <p:cNvSpPr txBox="1"/>
          <p:nvPr/>
        </p:nvSpPr>
        <p:spPr>
          <a:xfrm>
            <a:off x="1042966" y="140479"/>
            <a:ext cx="2193293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Methodology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00783E7-05A6-4BF3-B122-E08247D62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26" y="1321479"/>
            <a:ext cx="10858500" cy="3754025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D9AA768-B656-4AA7-9356-6C5B3D979F21}"/>
              </a:ext>
            </a:extLst>
          </p:cNvPr>
          <p:cNvSpPr/>
          <p:nvPr/>
        </p:nvSpPr>
        <p:spPr>
          <a:xfrm>
            <a:off x="737678" y="1572863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5C87394-A449-45C7-A49D-90ACC32BD368}"/>
              </a:ext>
            </a:extLst>
          </p:cNvPr>
          <p:cNvSpPr/>
          <p:nvPr/>
        </p:nvSpPr>
        <p:spPr>
          <a:xfrm>
            <a:off x="860410" y="1678307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EB8FD75-1CE2-4A22-B7A5-A87667D468EC}"/>
              </a:ext>
            </a:extLst>
          </p:cNvPr>
          <p:cNvSpPr/>
          <p:nvPr/>
        </p:nvSpPr>
        <p:spPr>
          <a:xfrm>
            <a:off x="983142" y="1269826"/>
            <a:ext cx="1349386" cy="121874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2B1D790-D26C-4781-B6B5-77A46773403A}"/>
              </a:ext>
            </a:extLst>
          </p:cNvPr>
          <p:cNvSpPr/>
          <p:nvPr/>
        </p:nvSpPr>
        <p:spPr>
          <a:xfrm>
            <a:off x="1105874" y="1913521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8693766-6BE5-4F60-B29E-9DB6A1E7A97B}"/>
              </a:ext>
            </a:extLst>
          </p:cNvPr>
          <p:cNvSpPr txBox="1"/>
          <p:nvPr/>
        </p:nvSpPr>
        <p:spPr>
          <a:xfrm>
            <a:off x="671126" y="224982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2</a:t>
            </a:r>
            <a:endParaRPr lang="zh-CN" altLang="en-US" sz="10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49736E0-F90F-4BE5-9F78-8A8CCDAB1490}"/>
              </a:ext>
            </a:extLst>
          </p:cNvPr>
          <p:cNvSpPr txBox="1"/>
          <p:nvPr/>
        </p:nvSpPr>
        <p:spPr>
          <a:xfrm>
            <a:off x="788290" y="2368625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3</a:t>
            </a:r>
            <a:endParaRPr lang="zh-CN" altLang="en-US" sz="10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4E0F8DC-A58A-4208-ABD2-8538890970F5}"/>
              </a:ext>
            </a:extLst>
          </p:cNvPr>
          <p:cNvSpPr txBox="1"/>
          <p:nvPr/>
        </p:nvSpPr>
        <p:spPr>
          <a:xfrm>
            <a:off x="912911" y="247556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4</a:t>
            </a:r>
            <a:endParaRPr lang="zh-CN" altLang="en-US" sz="10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A1E921F-12C0-42A6-9C47-C91D326A949B}"/>
              </a:ext>
            </a:extLst>
          </p:cNvPr>
          <p:cNvSpPr txBox="1"/>
          <p:nvPr/>
        </p:nvSpPr>
        <p:spPr>
          <a:xfrm>
            <a:off x="1375530" y="92914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41A5CC6-6F79-4AAE-B70D-C03560487610}"/>
              </a:ext>
            </a:extLst>
          </p:cNvPr>
          <p:cNvSpPr txBox="1"/>
          <p:nvPr/>
        </p:nvSpPr>
        <p:spPr>
          <a:xfrm>
            <a:off x="2095676" y="218238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42BAEE-276B-4256-8F5F-5E1651157A75}"/>
              </a:ext>
            </a:extLst>
          </p:cNvPr>
          <p:cNvSpPr txBox="1"/>
          <p:nvPr/>
        </p:nvSpPr>
        <p:spPr>
          <a:xfrm>
            <a:off x="671126" y="4767584"/>
            <a:ext cx="458010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 err="1"/>
              <a:t>l</a:t>
            </a:r>
            <a:r>
              <a:rPr lang="en-US" altLang="zh-CN" sz="1400" b="1" i="1" dirty="0" err="1"/>
              <a:t>sn</a:t>
            </a:r>
            <a:r>
              <a:rPr lang="zh-CN" altLang="en-US" b="1" dirty="0"/>
              <a:t>越高，该通道对敏感属性的敏感程度越低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sz="2000" b="1" i="1" dirty="0" err="1"/>
              <a:t>l</a:t>
            </a:r>
            <a:r>
              <a:rPr lang="en-US" altLang="zh-CN" sz="1400" b="1" i="1" dirty="0" err="1"/>
              <a:t>sn</a:t>
            </a:r>
            <a:r>
              <a:rPr lang="zh-CN" altLang="en-US" b="1" dirty="0"/>
              <a:t>越低，该通道对敏感属性的敏感程度越高</a:t>
            </a:r>
            <a:endParaRPr lang="en-US" altLang="zh-CN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062F0C4-6E43-48E4-89E8-F947184426C7}"/>
              </a:ext>
            </a:extLst>
          </p:cNvPr>
          <p:cNvSpPr txBox="1"/>
          <p:nvPr/>
        </p:nvSpPr>
        <p:spPr>
          <a:xfrm>
            <a:off x="556279" y="2101129"/>
            <a:ext cx="202754" cy="24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1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337147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7A3E8A9A-09F9-46E8-AE88-45F7658844B2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C92F8E87-7B4C-4FEC-B5C1-55D05468B874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4579D6B-83BC-43C5-87F6-EF804B70A54A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432F5684-8798-4AE0-B246-6EBD70378F3B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5" name="标题占位符 1">
            <a:extLst>
              <a:ext uri="{FF2B5EF4-FFF2-40B4-BE49-F238E27FC236}">
                <a16:creationId xmlns:a16="http://schemas.microsoft.com/office/drawing/2014/main" id="{130821D0-D783-4716-ADB7-04FBC81879C6}"/>
              </a:ext>
            </a:extLst>
          </p:cNvPr>
          <p:cNvSpPr txBox="1"/>
          <p:nvPr/>
        </p:nvSpPr>
        <p:spPr>
          <a:xfrm>
            <a:off x="1042966" y="140479"/>
            <a:ext cx="2193293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Methodology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FA06DB4-6AFB-408A-BDF6-6B44C539AA63}"/>
              </a:ext>
            </a:extLst>
          </p:cNvPr>
          <p:cNvSpPr/>
          <p:nvPr/>
        </p:nvSpPr>
        <p:spPr>
          <a:xfrm>
            <a:off x="5524854" y="1969666"/>
            <a:ext cx="726141" cy="68131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BFB5AE6-C8F4-4D10-B7B8-648775FC64D1}"/>
              </a:ext>
            </a:extLst>
          </p:cNvPr>
          <p:cNvSpPr/>
          <p:nvPr/>
        </p:nvSpPr>
        <p:spPr>
          <a:xfrm>
            <a:off x="5647586" y="2075110"/>
            <a:ext cx="726141" cy="681316"/>
          </a:xfrm>
          <a:prstGeom prst="rect">
            <a:avLst/>
          </a:prstGeom>
          <a:solidFill>
            <a:srgbClr val="02B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5BAF234-435F-41D2-B2BB-4E07F281BC8C}"/>
              </a:ext>
            </a:extLst>
          </p:cNvPr>
          <p:cNvSpPr/>
          <p:nvPr/>
        </p:nvSpPr>
        <p:spPr>
          <a:xfrm>
            <a:off x="5770318" y="1666629"/>
            <a:ext cx="1349386" cy="121874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EC95068-7834-43C6-9469-EE41E6003D22}"/>
              </a:ext>
            </a:extLst>
          </p:cNvPr>
          <p:cNvSpPr/>
          <p:nvPr/>
        </p:nvSpPr>
        <p:spPr>
          <a:xfrm>
            <a:off x="5893050" y="2310324"/>
            <a:ext cx="726141" cy="681316"/>
          </a:xfrm>
          <a:prstGeom prst="rect">
            <a:avLst/>
          </a:prstGeom>
          <a:solidFill>
            <a:srgbClr val="92D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20C37967-97DA-4972-93A1-FB81D90A8806}"/>
              </a:ext>
            </a:extLst>
          </p:cNvPr>
          <p:cNvSpPr/>
          <p:nvPr/>
        </p:nvSpPr>
        <p:spPr>
          <a:xfrm>
            <a:off x="5828588" y="3711544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EFFFD3CC-6930-4BB0-B961-2AF8776F41A4}"/>
              </a:ext>
            </a:extLst>
          </p:cNvPr>
          <p:cNvSpPr/>
          <p:nvPr/>
        </p:nvSpPr>
        <p:spPr>
          <a:xfrm>
            <a:off x="5943671" y="3791590"/>
            <a:ext cx="726141" cy="681316"/>
          </a:xfrm>
          <a:prstGeom prst="rect">
            <a:avLst/>
          </a:prstGeom>
          <a:solidFill>
            <a:srgbClr val="EC9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2C3E17C3-D8AF-4BA6-958C-F0CD693238A7}"/>
              </a:ext>
            </a:extLst>
          </p:cNvPr>
          <p:cNvSpPr txBox="1"/>
          <p:nvPr/>
        </p:nvSpPr>
        <p:spPr>
          <a:xfrm>
            <a:off x="5315166" y="255842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1</a:t>
            </a:r>
            <a:endParaRPr lang="zh-CN" altLang="en-US" sz="1000" b="1" dirty="0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A9839ABF-3B75-4BB1-BF82-7C9AC47A042D}"/>
              </a:ext>
            </a:extLst>
          </p:cNvPr>
          <p:cNvSpPr txBox="1"/>
          <p:nvPr/>
        </p:nvSpPr>
        <p:spPr>
          <a:xfrm>
            <a:off x="5458302" y="2646631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2</a:t>
            </a:r>
            <a:endParaRPr lang="zh-CN" altLang="en-US" sz="1000" b="1" dirty="0"/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305627E3-1504-4CE7-AE41-33CE7F3CD153}"/>
              </a:ext>
            </a:extLst>
          </p:cNvPr>
          <p:cNvSpPr txBox="1"/>
          <p:nvPr/>
        </p:nvSpPr>
        <p:spPr>
          <a:xfrm>
            <a:off x="5575466" y="276542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3</a:t>
            </a:r>
            <a:endParaRPr lang="zh-CN" altLang="en-US" sz="1000" b="1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F5784318-445A-4879-843E-95990D112A3B}"/>
              </a:ext>
            </a:extLst>
          </p:cNvPr>
          <p:cNvSpPr txBox="1"/>
          <p:nvPr/>
        </p:nvSpPr>
        <p:spPr>
          <a:xfrm>
            <a:off x="5700087" y="2872371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4</a:t>
            </a:r>
            <a:endParaRPr lang="zh-CN" altLang="en-US" sz="1000" b="1" dirty="0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1972575C-A379-4C27-ADE3-25DF9356A3C8}"/>
              </a:ext>
            </a:extLst>
          </p:cNvPr>
          <p:cNvSpPr txBox="1"/>
          <p:nvPr/>
        </p:nvSpPr>
        <p:spPr>
          <a:xfrm>
            <a:off x="5656392" y="4332406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1</a:t>
            </a:r>
            <a:endParaRPr lang="zh-CN" altLang="en-US" sz="1000" b="1" dirty="0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F2B7EF08-0747-40C1-8E00-949522A200A0}"/>
              </a:ext>
            </a:extLst>
          </p:cNvPr>
          <p:cNvSpPr txBox="1"/>
          <p:nvPr/>
        </p:nvSpPr>
        <p:spPr>
          <a:xfrm>
            <a:off x="6724515" y="5888398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2</a:t>
            </a:r>
            <a:endParaRPr lang="zh-CN" altLang="en-US" sz="1000" b="1" dirty="0"/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AD503AD2-11C6-47C0-96B8-999E872F8264}"/>
              </a:ext>
            </a:extLst>
          </p:cNvPr>
          <p:cNvSpPr txBox="1"/>
          <p:nvPr/>
        </p:nvSpPr>
        <p:spPr>
          <a:xfrm>
            <a:off x="5775255" y="4394250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3</a:t>
            </a:r>
            <a:endParaRPr lang="zh-CN" altLang="en-US" sz="1000" b="1" dirty="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28A5C76E-2D27-43E7-8B99-8FC88C16B574}"/>
              </a:ext>
            </a:extLst>
          </p:cNvPr>
          <p:cNvSpPr txBox="1"/>
          <p:nvPr/>
        </p:nvSpPr>
        <p:spPr>
          <a:xfrm>
            <a:off x="6791152" y="5974663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b="1" dirty="0"/>
              <a:t>4</a:t>
            </a:r>
            <a:endParaRPr lang="zh-CN" altLang="en-US" sz="10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5B9CB17-344D-4F5B-9A43-B325FE37CF4F}"/>
              </a:ext>
            </a:extLst>
          </p:cNvPr>
          <p:cNvSpPr txBox="1"/>
          <p:nvPr/>
        </p:nvSpPr>
        <p:spPr>
          <a:xfrm>
            <a:off x="6162706" y="132594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9FC870-9972-4CC5-A967-B1D9A5531E7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45"/>
          <a:stretch/>
        </p:blipFill>
        <p:spPr>
          <a:xfrm>
            <a:off x="750530" y="4033974"/>
            <a:ext cx="4400000" cy="14396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635E261-6202-4E4A-AB48-8F47285768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338" y="1486100"/>
            <a:ext cx="4380952" cy="1961905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889C403-0140-4BC0-B555-2308AAC97DBD}"/>
              </a:ext>
            </a:extLst>
          </p:cNvPr>
          <p:cNvCxnSpPr/>
          <p:nvPr/>
        </p:nvCxnSpPr>
        <p:spPr>
          <a:xfrm>
            <a:off x="256004" y="3783106"/>
            <a:ext cx="520229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F7B2AC23-1BA9-474C-A688-AD5E33668917}"/>
              </a:ext>
            </a:extLst>
          </p:cNvPr>
          <p:cNvSpPr txBox="1"/>
          <p:nvPr/>
        </p:nvSpPr>
        <p:spPr>
          <a:xfrm>
            <a:off x="6882852" y="257918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73DE49-2EF7-45F6-B8E4-B8BF5FC4B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8155" y="2991640"/>
            <a:ext cx="3847619" cy="92381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044D336-E7E6-4E98-959B-1FC241C3FE49}"/>
              </a:ext>
            </a:extLst>
          </p:cNvPr>
          <p:cNvCxnSpPr>
            <a:cxnSpLocks/>
          </p:cNvCxnSpPr>
          <p:nvPr/>
        </p:nvCxnSpPr>
        <p:spPr>
          <a:xfrm>
            <a:off x="11420289" y="3078251"/>
            <a:ext cx="0" cy="6766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任意多边形: 形状 39">
            <a:extLst>
              <a:ext uri="{FF2B5EF4-FFF2-40B4-BE49-F238E27FC236}">
                <a16:creationId xmlns:a16="http://schemas.microsoft.com/office/drawing/2014/main" id="{5BA3476F-6CC3-4463-9DA8-96FA4B6C35A9}"/>
              </a:ext>
            </a:extLst>
          </p:cNvPr>
          <p:cNvSpPr/>
          <p:nvPr/>
        </p:nvSpPr>
        <p:spPr>
          <a:xfrm rot="15638612">
            <a:off x="9011056" y="2486236"/>
            <a:ext cx="817685" cy="4022313"/>
          </a:xfrm>
          <a:custGeom>
            <a:avLst/>
            <a:gdLst>
              <a:gd name="connsiteX0" fmla="*/ 441064 w 645459"/>
              <a:gd name="connsiteY0" fmla="*/ 623943 h 623943"/>
              <a:gd name="connsiteX1" fmla="*/ 0 w 645459"/>
              <a:gd name="connsiteY1" fmla="*/ 462579 h 623943"/>
              <a:gd name="connsiteX2" fmla="*/ 182880 w 645459"/>
              <a:gd name="connsiteY2" fmla="*/ 53788 h 623943"/>
              <a:gd name="connsiteX3" fmla="*/ 645459 w 645459"/>
              <a:gd name="connsiteY3" fmla="*/ 0 h 623943"/>
              <a:gd name="connsiteX0" fmla="*/ 441064 w 441064"/>
              <a:gd name="connsiteY0" fmla="*/ 570155 h 570155"/>
              <a:gd name="connsiteX1" fmla="*/ 0 w 441064"/>
              <a:gd name="connsiteY1" fmla="*/ 408791 h 570155"/>
              <a:gd name="connsiteX2" fmla="*/ 182880 w 441064"/>
              <a:gd name="connsiteY2" fmla="*/ 0 h 570155"/>
              <a:gd name="connsiteX0" fmla="*/ 448134 w 448134"/>
              <a:gd name="connsiteY0" fmla="*/ 570155 h 570155"/>
              <a:gd name="connsiteX1" fmla="*/ 7070 w 448134"/>
              <a:gd name="connsiteY1" fmla="*/ 408791 h 570155"/>
              <a:gd name="connsiteX2" fmla="*/ 189950 w 448134"/>
              <a:gd name="connsiteY2" fmla="*/ 0 h 570155"/>
              <a:gd name="connsiteX0" fmla="*/ 339462 w 339462"/>
              <a:gd name="connsiteY0" fmla="*/ 570155 h 570155"/>
              <a:gd name="connsiteX1" fmla="*/ 16732 w 339462"/>
              <a:gd name="connsiteY1" fmla="*/ 355002 h 570155"/>
              <a:gd name="connsiteX2" fmla="*/ 81278 w 339462"/>
              <a:gd name="connsiteY2" fmla="*/ 0 h 57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462" h="570155">
                <a:moveTo>
                  <a:pt x="339462" y="570155"/>
                </a:moveTo>
                <a:cubicBezTo>
                  <a:pt x="192441" y="516367"/>
                  <a:pt x="59763" y="450028"/>
                  <a:pt x="16732" y="355002"/>
                </a:cubicBezTo>
                <a:cubicBezTo>
                  <a:pt x="-26299" y="259976"/>
                  <a:pt x="20318" y="136264"/>
                  <a:pt x="81278" y="0"/>
                </a:cubicBezTo>
              </a:path>
            </a:pathLst>
          </a:custGeom>
          <a:noFill/>
          <a:ln w="28575">
            <a:solidFill>
              <a:srgbClr val="EC9E97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DD2547F-4371-4C49-B7A9-14DFF092AE14}"/>
              </a:ext>
            </a:extLst>
          </p:cNvPr>
          <p:cNvSpPr txBox="1"/>
          <p:nvPr/>
        </p:nvSpPr>
        <p:spPr>
          <a:xfrm>
            <a:off x="7602448" y="2533816"/>
            <a:ext cx="37133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i="1" dirty="0" err="1">
                <a:solidFill>
                  <a:srgbClr val="EC9E97"/>
                </a:solidFill>
              </a:rPr>
              <a:t>l</a:t>
            </a:r>
            <a:r>
              <a:rPr lang="en-US" altLang="zh-CN" sz="1600" b="1" i="1" dirty="0" err="1">
                <a:solidFill>
                  <a:srgbClr val="EC9E97"/>
                </a:solidFill>
              </a:rPr>
              <a:t>sn</a:t>
            </a:r>
            <a:r>
              <a:rPr lang="zh-CN" altLang="en-US" sz="1400" b="1" dirty="0">
                <a:solidFill>
                  <a:srgbClr val="EC9E97"/>
                </a:solidFill>
              </a:rPr>
              <a:t>越低，该通道对敏感属性的敏感程度越高</a:t>
            </a:r>
            <a:endParaRPr lang="en-US" altLang="zh-CN" sz="1400" b="1" dirty="0">
              <a:solidFill>
                <a:srgbClr val="EC9E97"/>
              </a:solidFill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A4200D8F-C65C-4C7E-9766-5180C56E1630}"/>
              </a:ext>
            </a:extLst>
          </p:cNvPr>
          <p:cNvSpPr/>
          <p:nvPr/>
        </p:nvSpPr>
        <p:spPr>
          <a:xfrm>
            <a:off x="6876307" y="5305232"/>
            <a:ext cx="726141" cy="681316"/>
          </a:xfrm>
          <a:prstGeom prst="rect">
            <a:avLst/>
          </a:prstGeom>
          <a:gradFill flip="none" rotWithShape="1">
            <a:gsLst>
              <a:gs pos="0">
                <a:srgbClr val="EC9E97">
                  <a:shade val="30000"/>
                  <a:satMod val="115000"/>
                </a:srgbClr>
              </a:gs>
              <a:gs pos="50000">
                <a:srgbClr val="EC9E97">
                  <a:shade val="67500"/>
                  <a:satMod val="115000"/>
                </a:srgbClr>
              </a:gs>
              <a:gs pos="100000">
                <a:srgbClr val="EC9E9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11C53196-B1F6-4465-BEF8-B3911747467D}"/>
              </a:ext>
            </a:extLst>
          </p:cNvPr>
          <p:cNvSpPr/>
          <p:nvPr/>
        </p:nvSpPr>
        <p:spPr>
          <a:xfrm>
            <a:off x="7005959" y="5470557"/>
            <a:ext cx="726141" cy="681316"/>
          </a:xfrm>
          <a:prstGeom prst="rect">
            <a:avLst/>
          </a:prstGeom>
          <a:gradFill flip="none" rotWithShape="1">
            <a:gsLst>
              <a:gs pos="0">
                <a:srgbClr val="EC9E97">
                  <a:shade val="30000"/>
                  <a:satMod val="115000"/>
                </a:srgbClr>
              </a:gs>
              <a:gs pos="50000">
                <a:srgbClr val="EC9E97">
                  <a:shade val="67500"/>
                  <a:satMod val="115000"/>
                </a:srgbClr>
              </a:gs>
              <a:gs pos="100000">
                <a:srgbClr val="EC9E97">
                  <a:shade val="100000"/>
                  <a:satMod val="115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F00BAF5-D4AE-42B5-A55E-DA35A197BAA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64404" b="38030"/>
          <a:stretch/>
        </p:blipFill>
        <p:spPr>
          <a:xfrm>
            <a:off x="8297581" y="832083"/>
            <a:ext cx="2543876" cy="181454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20FF1DD-ECD3-4649-9209-CF9B8149BE2A}"/>
              </a:ext>
            </a:extLst>
          </p:cNvPr>
          <p:cNvSpPr txBox="1"/>
          <p:nvPr/>
        </p:nvSpPr>
        <p:spPr>
          <a:xfrm>
            <a:off x="7764758" y="581921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敏感通道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B58F554-330C-4DFC-9EB1-80300062A8BD}"/>
              </a:ext>
            </a:extLst>
          </p:cNvPr>
          <p:cNvSpPr txBox="1"/>
          <p:nvPr/>
        </p:nvSpPr>
        <p:spPr>
          <a:xfrm>
            <a:off x="6714523" y="4146978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不敏感通道</a:t>
            </a:r>
          </a:p>
        </p:txBody>
      </p:sp>
    </p:spTree>
    <p:extLst>
      <p:ext uri="{BB962C8B-B14F-4D97-AF65-F5344CB8AC3E}">
        <p14:creationId xmlns:p14="http://schemas.microsoft.com/office/powerpoint/2010/main" val="809874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6AF88AF-8690-4EED-BB78-70F6DFC22C2B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D67310B-FB3F-4D06-B8BF-87F4966CB067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3A336AB-85A1-4B21-8070-FAAE12EF8A86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CDC6C8E-BB30-4A08-955C-9F0D478ECF66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3" name="标题占位符 1">
            <a:extLst>
              <a:ext uri="{FF2B5EF4-FFF2-40B4-BE49-F238E27FC236}">
                <a16:creationId xmlns:a16="http://schemas.microsoft.com/office/drawing/2014/main" id="{F1530D8B-A116-40D5-82DB-AFCEB4A34740}"/>
              </a:ext>
            </a:extLst>
          </p:cNvPr>
          <p:cNvSpPr txBox="1"/>
          <p:nvPr/>
        </p:nvSpPr>
        <p:spPr>
          <a:xfrm>
            <a:off x="1042966" y="140479"/>
            <a:ext cx="2193293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Methodology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00783E7-05A6-4BF3-B122-E08247D62A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26" y="1321479"/>
            <a:ext cx="10858500" cy="375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52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6AF88AF-8690-4EED-BB78-70F6DFC22C2B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D67310B-FB3F-4D06-B8BF-87F4966CB067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3A336AB-85A1-4B21-8070-FAAE12EF8A86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04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CDC6C8E-BB30-4A08-955C-9F0D478ECF66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3" name="标题占位符 1">
            <a:extLst>
              <a:ext uri="{FF2B5EF4-FFF2-40B4-BE49-F238E27FC236}">
                <a16:creationId xmlns:a16="http://schemas.microsoft.com/office/drawing/2014/main" id="{F1530D8B-A116-40D5-82DB-AFCEB4A34740}"/>
              </a:ext>
            </a:extLst>
          </p:cNvPr>
          <p:cNvSpPr txBox="1"/>
          <p:nvPr/>
        </p:nvSpPr>
        <p:spPr>
          <a:xfrm>
            <a:off x="1042966" y="140479"/>
            <a:ext cx="2193293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Methodology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878953B-2023-438D-B627-4F92D4B191D9}"/>
              </a:ext>
            </a:extLst>
          </p:cNvPr>
          <p:cNvCxnSpPr>
            <a:cxnSpLocks/>
          </p:cNvCxnSpPr>
          <p:nvPr/>
        </p:nvCxnSpPr>
        <p:spPr>
          <a:xfrm flipV="1">
            <a:off x="1425388" y="1550894"/>
            <a:ext cx="6391836" cy="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E3F1B90F-0930-4D9A-B8DF-C43DC577DFB5}"/>
              </a:ext>
            </a:extLst>
          </p:cNvPr>
          <p:cNvCxnSpPr>
            <a:cxnSpLocks/>
          </p:cNvCxnSpPr>
          <p:nvPr/>
        </p:nvCxnSpPr>
        <p:spPr>
          <a:xfrm flipV="1">
            <a:off x="1425388" y="3674603"/>
            <a:ext cx="6391836" cy="1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6004E4C-440E-40B7-B55D-B724C779AE66}"/>
              </a:ext>
            </a:extLst>
          </p:cNvPr>
          <p:cNvSpPr txBox="1"/>
          <p:nvPr/>
        </p:nvSpPr>
        <p:spPr>
          <a:xfrm>
            <a:off x="8005482" y="35064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分类准确率最低值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824BF0E-4070-485B-914D-80B6122A0380}"/>
              </a:ext>
            </a:extLst>
          </p:cNvPr>
          <p:cNvSpPr txBox="1"/>
          <p:nvPr/>
        </p:nvSpPr>
        <p:spPr>
          <a:xfrm>
            <a:off x="8005482" y="13662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公平性最低值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3655FB3-F73B-42CC-BC9C-F35DF31BFEA4}"/>
              </a:ext>
            </a:extLst>
          </p:cNvPr>
          <p:cNvSpPr txBox="1"/>
          <p:nvPr/>
        </p:nvSpPr>
        <p:spPr>
          <a:xfrm>
            <a:off x="1262449" y="2392170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计算</a:t>
            </a:r>
            <a:r>
              <a:rPr lang="en-US" altLang="zh-CN" b="1" dirty="0"/>
              <a:t>SNNL</a:t>
            </a:r>
            <a:r>
              <a:rPr lang="en-US" altLang="zh-CN" b="1" dirty="0"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ym typeface="Wingdings" panose="05000000000000000000" pitchFamily="2" charset="2"/>
              </a:rPr>
              <a:t>修剪通道</a:t>
            </a:r>
            <a:r>
              <a:rPr lang="en-US" altLang="zh-CN" b="1" dirty="0"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ym typeface="Wingdings" panose="05000000000000000000" pitchFamily="2" charset="2"/>
              </a:rPr>
              <a:t>微调</a:t>
            </a:r>
            <a:r>
              <a:rPr lang="en-US" altLang="zh-CN" b="1" dirty="0">
                <a:sym typeface="Wingdings" panose="05000000000000000000" pitchFamily="2" charset="2"/>
              </a:rPr>
              <a:t>model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B9D348-208A-4F46-8F28-613C8E4516EC}"/>
              </a:ext>
            </a:extLst>
          </p:cNvPr>
          <p:cNvSpPr txBox="1"/>
          <p:nvPr/>
        </p:nvSpPr>
        <p:spPr>
          <a:xfrm>
            <a:off x="5827059" y="23921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停止迭代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5AA5F54-3940-4423-BCA1-F3C71D94CB46}"/>
              </a:ext>
            </a:extLst>
          </p:cNvPr>
          <p:cNvCxnSpPr/>
          <p:nvPr/>
        </p:nvCxnSpPr>
        <p:spPr>
          <a:xfrm flipV="1">
            <a:off x="2348753" y="1735560"/>
            <a:ext cx="0" cy="656610"/>
          </a:xfrm>
          <a:prstGeom prst="straightConnector1">
            <a:avLst/>
          </a:prstGeom>
          <a:ln w="28575">
            <a:solidFill>
              <a:srgbClr val="02BE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51147F6-1A6F-4A94-9873-E9DE74120509}"/>
              </a:ext>
            </a:extLst>
          </p:cNvPr>
          <p:cNvCxnSpPr/>
          <p:nvPr/>
        </p:nvCxnSpPr>
        <p:spPr>
          <a:xfrm>
            <a:off x="2348753" y="2832847"/>
            <a:ext cx="0" cy="6736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1FD1C33D-AB9E-4BBF-A100-72E72007A9E4}"/>
              </a:ext>
            </a:extLst>
          </p:cNvPr>
          <p:cNvCxnSpPr/>
          <p:nvPr/>
        </p:nvCxnSpPr>
        <p:spPr>
          <a:xfrm flipV="1">
            <a:off x="3177396" y="1735560"/>
            <a:ext cx="0" cy="656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0EB5DDD-60D9-464E-913D-7A83D4EA01D9}"/>
              </a:ext>
            </a:extLst>
          </p:cNvPr>
          <p:cNvCxnSpPr/>
          <p:nvPr/>
        </p:nvCxnSpPr>
        <p:spPr>
          <a:xfrm>
            <a:off x="3177396" y="2832847"/>
            <a:ext cx="0" cy="67360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60E7737-2069-4490-9BD2-7CC5FD72FD85}"/>
              </a:ext>
            </a:extLst>
          </p:cNvPr>
          <p:cNvCxnSpPr/>
          <p:nvPr/>
        </p:nvCxnSpPr>
        <p:spPr>
          <a:xfrm flipV="1">
            <a:off x="3989294" y="1735560"/>
            <a:ext cx="0" cy="656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2B175D8-A32F-4808-A168-F3577C428C63}"/>
              </a:ext>
            </a:extLst>
          </p:cNvPr>
          <p:cNvCxnSpPr/>
          <p:nvPr/>
        </p:nvCxnSpPr>
        <p:spPr>
          <a:xfrm>
            <a:off x="3989294" y="2832847"/>
            <a:ext cx="0" cy="673603"/>
          </a:xfrm>
          <a:prstGeom prst="straightConnector1">
            <a:avLst/>
          </a:prstGeom>
          <a:ln w="28575">
            <a:solidFill>
              <a:srgbClr val="02BE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35066890-2F29-4B52-B17F-59489ADD6B57}"/>
              </a:ext>
            </a:extLst>
          </p:cNvPr>
          <p:cNvCxnSpPr/>
          <p:nvPr/>
        </p:nvCxnSpPr>
        <p:spPr>
          <a:xfrm flipV="1">
            <a:off x="6372092" y="1664215"/>
            <a:ext cx="0" cy="656610"/>
          </a:xfrm>
          <a:prstGeom prst="straightConnector1">
            <a:avLst/>
          </a:prstGeom>
          <a:ln w="28575">
            <a:solidFill>
              <a:srgbClr val="02BE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7E0BFC0-F5D3-4E74-982F-78AC3FAEEC09}"/>
              </a:ext>
            </a:extLst>
          </p:cNvPr>
          <p:cNvCxnSpPr/>
          <p:nvPr/>
        </p:nvCxnSpPr>
        <p:spPr>
          <a:xfrm>
            <a:off x="6372092" y="2761502"/>
            <a:ext cx="0" cy="673603"/>
          </a:xfrm>
          <a:prstGeom prst="straightConnector1">
            <a:avLst/>
          </a:prstGeom>
          <a:ln w="28575">
            <a:solidFill>
              <a:srgbClr val="02BE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箭头: 右弧形 11">
            <a:extLst>
              <a:ext uri="{FF2B5EF4-FFF2-40B4-BE49-F238E27FC236}">
                <a16:creationId xmlns:a16="http://schemas.microsoft.com/office/drawing/2014/main" id="{7A96C698-4C93-43DA-8335-E2D3C05CB5DB}"/>
              </a:ext>
            </a:extLst>
          </p:cNvPr>
          <p:cNvSpPr/>
          <p:nvPr/>
        </p:nvSpPr>
        <p:spPr>
          <a:xfrm>
            <a:off x="4731551" y="2008093"/>
            <a:ext cx="708199" cy="126023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9F210BA-502B-400A-AE4C-58DCE74C32FF}"/>
              </a:ext>
            </a:extLst>
          </p:cNvPr>
          <p:cNvSpPr txBox="1"/>
          <p:nvPr/>
        </p:nvSpPr>
        <p:spPr>
          <a:xfrm>
            <a:off x="4664299" y="322033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迭代</a:t>
            </a:r>
          </a:p>
        </p:txBody>
      </p:sp>
    </p:spTree>
    <p:extLst>
      <p:ext uri="{BB962C8B-B14F-4D97-AF65-F5344CB8AC3E}">
        <p14:creationId xmlns:p14="http://schemas.microsoft.com/office/powerpoint/2010/main" val="2030387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78C4C76-2130-43D6-ABF8-A0D42B46969B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41D81A0-A6FF-45E1-9BF0-05D9D5C9C10C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9B7568F-9B2B-42AF-A8F3-094730C7B929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E4B6FE6-02B3-4D19-8490-9DD4D22C8311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0" name="标题占位符 1">
            <a:extLst>
              <a:ext uri="{FF2B5EF4-FFF2-40B4-BE49-F238E27FC236}">
                <a16:creationId xmlns:a16="http://schemas.microsoft.com/office/drawing/2014/main" id="{262568E6-65BB-4A70-ADA5-1C64F26B8091}"/>
              </a:ext>
            </a:extLst>
          </p:cNvPr>
          <p:cNvSpPr txBox="1"/>
          <p:nvPr/>
        </p:nvSpPr>
        <p:spPr>
          <a:xfrm>
            <a:off x="1056438" y="137746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Experiments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8F3201-DE02-4642-B80D-800E47BC6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302" y="848455"/>
            <a:ext cx="6647395" cy="5633506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A9662BAB-4CDD-486E-AC13-4A5C03FCE279}"/>
              </a:ext>
            </a:extLst>
          </p:cNvPr>
          <p:cNvSpPr txBox="1"/>
          <p:nvPr/>
        </p:nvSpPr>
        <p:spPr>
          <a:xfrm>
            <a:off x="929104" y="9553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皮肤</a:t>
            </a:r>
          </a:p>
        </p:txBody>
      </p:sp>
    </p:spTree>
    <p:extLst>
      <p:ext uri="{BB962C8B-B14F-4D97-AF65-F5344CB8AC3E}">
        <p14:creationId xmlns:p14="http://schemas.microsoft.com/office/powerpoint/2010/main" val="1369034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78C4C76-2130-43D6-ABF8-A0D42B46969B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41D81A0-A6FF-45E1-9BF0-05D9D5C9C10C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9B7568F-9B2B-42AF-A8F3-094730C7B929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E4B6FE6-02B3-4D19-8490-9DD4D22C8311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0" name="标题占位符 1">
            <a:extLst>
              <a:ext uri="{FF2B5EF4-FFF2-40B4-BE49-F238E27FC236}">
                <a16:creationId xmlns:a16="http://schemas.microsoft.com/office/drawing/2014/main" id="{262568E6-65BB-4A70-ADA5-1C64F26B8091}"/>
              </a:ext>
            </a:extLst>
          </p:cNvPr>
          <p:cNvSpPr txBox="1"/>
          <p:nvPr/>
        </p:nvSpPr>
        <p:spPr>
          <a:xfrm>
            <a:off x="1056438" y="137746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Experiments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CF83F7-0238-4048-8D97-A5DED731B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761" y="810998"/>
            <a:ext cx="6770478" cy="5624039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A180FC45-9603-48CB-AFAA-6E9232F9DD85}"/>
              </a:ext>
            </a:extLst>
          </p:cNvPr>
          <p:cNvSpPr txBox="1"/>
          <p:nvPr/>
        </p:nvSpPr>
        <p:spPr>
          <a:xfrm>
            <a:off x="929104" y="9553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性别</a:t>
            </a:r>
          </a:p>
        </p:txBody>
      </p:sp>
    </p:spTree>
    <p:extLst>
      <p:ext uri="{BB962C8B-B14F-4D97-AF65-F5344CB8AC3E}">
        <p14:creationId xmlns:p14="http://schemas.microsoft.com/office/powerpoint/2010/main" val="2266863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78C4C76-2130-43D6-ABF8-A0D42B46969B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41D81A0-A6FF-45E1-9BF0-05D9D5C9C10C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9B7568F-9B2B-42AF-A8F3-094730C7B929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E4B6FE6-02B3-4D19-8490-9DD4D22C8311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0" name="标题占位符 1">
            <a:extLst>
              <a:ext uri="{FF2B5EF4-FFF2-40B4-BE49-F238E27FC236}">
                <a16:creationId xmlns:a16="http://schemas.microsoft.com/office/drawing/2014/main" id="{262568E6-65BB-4A70-ADA5-1C64F26B8091}"/>
              </a:ext>
            </a:extLst>
          </p:cNvPr>
          <p:cNvSpPr txBox="1"/>
          <p:nvPr/>
        </p:nvSpPr>
        <p:spPr>
          <a:xfrm>
            <a:off x="1056438" y="137746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Experiments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46C5F5-D08C-4F2E-83E1-E9FB872A1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7905" y="1114714"/>
            <a:ext cx="8876190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237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951492"/>
            <a:ext cx="1219200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44784" y="2252225"/>
            <a:ext cx="3793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defRPr/>
            </a:pPr>
            <a:r>
              <a:rPr lang="zh-CN" altLang="en-US" sz="5400" b="1" dirty="0">
                <a:solidFill>
                  <a:prstClr val="white"/>
                </a:solidFill>
                <a:cs typeface="+mn-ea"/>
                <a:sym typeface="+mn-lt"/>
              </a:rPr>
              <a:t>感 谢 聆 听</a:t>
            </a:r>
          </a:p>
        </p:txBody>
      </p:sp>
      <p:sp>
        <p:nvSpPr>
          <p:cNvPr id="12" name="椭圆 11"/>
          <p:cNvSpPr/>
          <p:nvPr/>
        </p:nvSpPr>
        <p:spPr>
          <a:xfrm>
            <a:off x="1524353" y="1558640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1" y="1418982"/>
            <a:ext cx="3140616" cy="2903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1" y="212782"/>
            <a:ext cx="1966449" cy="57599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444598" y="3263845"/>
            <a:ext cx="6498497" cy="276956"/>
          </a:xfrm>
          <a:prstGeom prst="rect">
            <a:avLst/>
          </a:prstGeom>
        </p:spPr>
        <p:txBody>
          <a:bodyPr wrap="square" lIns="91397" tIns="45699" rIns="91397" bIns="45699">
            <a:spAutoFit/>
          </a:bodyPr>
          <a:lstStyle/>
          <a:p>
            <a:pPr defTabSz="913765">
              <a:defRPr/>
            </a:pPr>
            <a:r>
              <a:rPr lang="en-US" altLang="zh-CN" sz="1200" b="1" dirty="0">
                <a:solidFill>
                  <a:prstClr val="white"/>
                </a:solidFill>
                <a:cs typeface="+mn-ea"/>
                <a:sym typeface="+mn-lt"/>
              </a:rPr>
              <a:t>THANKS FOR ALL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标题占位符 1">
            <a:extLst>
              <a:ext uri="{FF2B5EF4-FFF2-40B4-BE49-F238E27FC236}">
                <a16:creationId xmlns:a16="http://schemas.microsoft.com/office/drawing/2014/main" id="{D7B251A9-C9D0-42AC-893C-DDF796B5D1D9}"/>
              </a:ext>
            </a:extLst>
          </p:cNvPr>
          <p:cNvSpPr txBox="1"/>
          <p:nvPr/>
        </p:nvSpPr>
        <p:spPr>
          <a:xfrm>
            <a:off x="1056438" y="149511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Title and Authors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30A5D5-69A9-450C-91A9-603C33DEB4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338" y="889466"/>
            <a:ext cx="5295239" cy="2528572"/>
          </a:xfrm>
          <a:prstGeom prst="rect">
            <a:avLst/>
          </a:prstGeom>
          <a:ln w="38100">
            <a:noFill/>
          </a:ln>
          <a:effectLst/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86E45C6-ED2C-46C7-A8D8-F273CC995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650" y="890785"/>
            <a:ext cx="5709283" cy="56029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9814911-1560-4BA1-8A8D-9672D097C1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" y="3632819"/>
            <a:ext cx="5333333" cy="1752381"/>
          </a:xfrm>
          <a:prstGeom prst="rect">
            <a:avLst/>
          </a:prstGeom>
        </p:spPr>
      </p:pic>
      <p:sp>
        <p:nvSpPr>
          <p:cNvPr id="8" name="箭头: 下弧形 7">
            <a:extLst>
              <a:ext uri="{FF2B5EF4-FFF2-40B4-BE49-F238E27FC236}">
                <a16:creationId xmlns:a16="http://schemas.microsoft.com/office/drawing/2014/main" id="{EE318495-7311-45DB-BC9C-F0A4942A38F3}"/>
              </a:ext>
            </a:extLst>
          </p:cNvPr>
          <p:cNvSpPr/>
          <p:nvPr/>
        </p:nvSpPr>
        <p:spPr>
          <a:xfrm rot="20080789">
            <a:off x="4498788" y="5130272"/>
            <a:ext cx="1776506" cy="477718"/>
          </a:xfrm>
          <a:prstGeom prst="curved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862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35CE67DA-8DF0-4A90-BBA9-237E6B31F313}"/>
              </a:ext>
            </a:extLst>
          </p:cNvPr>
          <p:cNvSpPr txBox="1"/>
          <p:nvPr/>
        </p:nvSpPr>
        <p:spPr>
          <a:xfrm>
            <a:off x="1042966" y="149511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Introduction</a:t>
            </a:r>
          </a:p>
        </p:txBody>
      </p:sp>
      <p:pic>
        <p:nvPicPr>
          <p:cNvPr id="1030" name="Picture 6" descr="Colorful Texture Images – Browse 20,773,271 Stock Photos, Vectors, and  Video | Adobe Stock">
            <a:extLst>
              <a:ext uri="{FF2B5EF4-FFF2-40B4-BE49-F238E27FC236}">
                <a16:creationId xmlns:a16="http://schemas.microsoft.com/office/drawing/2014/main" id="{2062727E-948F-4A73-8ECC-2C13277F6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487193"/>
            <a:ext cx="3364344" cy="1883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ccuracy Definition in Chemistry">
            <a:extLst>
              <a:ext uri="{FF2B5EF4-FFF2-40B4-BE49-F238E27FC236}">
                <a16:creationId xmlns:a16="http://schemas.microsoft.com/office/drawing/2014/main" id="{05E75826-31C2-47AA-B6C5-0258BDB34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658" y="2495313"/>
            <a:ext cx="2508134" cy="188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梯形 1">
            <a:extLst>
              <a:ext uri="{FF2B5EF4-FFF2-40B4-BE49-F238E27FC236}">
                <a16:creationId xmlns:a16="http://schemas.microsoft.com/office/drawing/2014/main" id="{A34444B5-CBA6-4025-9D04-60643C6CD4EE}"/>
              </a:ext>
            </a:extLst>
          </p:cNvPr>
          <p:cNvSpPr/>
          <p:nvPr/>
        </p:nvSpPr>
        <p:spPr>
          <a:xfrm rot="5400000">
            <a:off x="4728880" y="3037752"/>
            <a:ext cx="1272988" cy="797857"/>
          </a:xfrm>
          <a:prstGeom prst="trapezoid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EAEC4B-48D9-434C-9B1E-C5F30393F264}"/>
              </a:ext>
            </a:extLst>
          </p:cNvPr>
          <p:cNvSpPr txBox="1"/>
          <p:nvPr/>
        </p:nvSpPr>
        <p:spPr>
          <a:xfrm>
            <a:off x="4926794" y="41852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分类器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D560D1-06A9-4E47-8959-72C829C3183F}"/>
              </a:ext>
            </a:extLst>
          </p:cNvPr>
          <p:cNvSpPr txBox="1"/>
          <p:nvPr/>
        </p:nvSpPr>
        <p:spPr>
          <a:xfrm>
            <a:off x="9453583" y="3197727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👀</a:t>
            </a:r>
            <a:r>
              <a:rPr lang="zh-CN" altLang="en-US" dirty="0"/>
              <a:t>纹理、颜色</a:t>
            </a:r>
            <a:r>
              <a:rPr lang="zh-CN" altLang="en-US" sz="2400" b="1" dirty="0">
                <a:solidFill>
                  <a:srgbClr val="FF0000"/>
                </a:solidFill>
              </a:rPr>
              <a:t>👀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5196952-0CC1-48D9-8B46-57B383E52CFC}"/>
              </a:ext>
            </a:extLst>
          </p:cNvPr>
          <p:cNvCxnSpPr>
            <a:stCxn id="1030" idx="3"/>
            <a:endCxn id="2" idx="2"/>
          </p:cNvCxnSpPr>
          <p:nvPr/>
        </p:nvCxnSpPr>
        <p:spPr>
          <a:xfrm>
            <a:off x="4024744" y="3429000"/>
            <a:ext cx="941702" cy="76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D4527EA-D77C-420E-BEB1-6063839FB773}"/>
              </a:ext>
            </a:extLst>
          </p:cNvPr>
          <p:cNvCxnSpPr>
            <a:stCxn id="2" idx="0"/>
            <a:endCxn id="1032" idx="1"/>
          </p:cNvCxnSpPr>
          <p:nvPr/>
        </p:nvCxnSpPr>
        <p:spPr>
          <a:xfrm>
            <a:off x="5764303" y="3436681"/>
            <a:ext cx="8653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19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35CE67DA-8DF0-4A90-BBA9-237E6B31F313}"/>
              </a:ext>
            </a:extLst>
          </p:cNvPr>
          <p:cNvSpPr txBox="1"/>
          <p:nvPr/>
        </p:nvSpPr>
        <p:spPr>
          <a:xfrm>
            <a:off x="1042966" y="149511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Introduction</a:t>
            </a:r>
          </a:p>
        </p:txBody>
      </p:sp>
      <p:pic>
        <p:nvPicPr>
          <p:cNvPr id="2050" name="Picture 2" descr="How skin color, class status, and gender intersect in the labor market:  Evidence from a field experiment - ScienceDirect">
            <a:extLst>
              <a:ext uri="{FF2B5EF4-FFF2-40B4-BE49-F238E27FC236}">
                <a16:creationId xmlns:a16="http://schemas.microsoft.com/office/drawing/2014/main" id="{CA150B57-D646-42FE-AF87-0B05C1CE9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27" r="71769" b="25567"/>
          <a:stretch/>
        </p:blipFill>
        <p:spPr bwMode="auto">
          <a:xfrm>
            <a:off x="4005543" y="2250141"/>
            <a:ext cx="790575" cy="235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ow skin color, class status, and gender intersect in the labor market:  Evidence from a field experiment - ScienceDirect">
            <a:extLst>
              <a:ext uri="{FF2B5EF4-FFF2-40B4-BE49-F238E27FC236}">
                <a16:creationId xmlns:a16="http://schemas.microsoft.com/office/drawing/2014/main" id="{21A29CE4-B2A3-49A0-9484-7438EE99D7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27" b="49999"/>
          <a:stretch/>
        </p:blipFill>
        <p:spPr bwMode="auto">
          <a:xfrm>
            <a:off x="5788284" y="2853018"/>
            <a:ext cx="2800350" cy="1205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F5151F09-2B11-4BB0-867A-D68A4F8445E6}"/>
              </a:ext>
            </a:extLst>
          </p:cNvPr>
          <p:cNvSpPr txBox="1"/>
          <p:nvPr/>
        </p:nvSpPr>
        <p:spPr>
          <a:xfrm>
            <a:off x="959177" y="869967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医学图像</a:t>
            </a:r>
            <a:r>
              <a:rPr lang="en-US" altLang="zh-CN" b="1" dirty="0"/>
              <a:t>—</a:t>
            </a:r>
            <a:r>
              <a:rPr lang="zh-CN" altLang="en-US" b="1" dirty="0"/>
              <a:t>皮肤病变诊断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0E252B-19C4-4C9D-8AFB-A7F1ECDC3A70}"/>
              </a:ext>
            </a:extLst>
          </p:cNvPr>
          <p:cNvSpPr txBox="1"/>
          <p:nvPr/>
        </p:nvSpPr>
        <p:spPr>
          <a:xfrm>
            <a:off x="3227294" y="3198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FF0000"/>
                </a:solidFill>
              </a:rPr>
              <a:t>👀                                                                                            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651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35CE67DA-8DF0-4A90-BBA9-237E6B31F313}"/>
              </a:ext>
            </a:extLst>
          </p:cNvPr>
          <p:cNvSpPr txBox="1"/>
          <p:nvPr/>
        </p:nvSpPr>
        <p:spPr>
          <a:xfrm>
            <a:off x="1042966" y="149511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Introduction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C17B8F0-8610-4D5A-A50F-9E83E28D7671}"/>
              </a:ext>
            </a:extLst>
          </p:cNvPr>
          <p:cNvSpPr txBox="1"/>
          <p:nvPr/>
        </p:nvSpPr>
        <p:spPr>
          <a:xfrm>
            <a:off x="903941" y="920659"/>
            <a:ext cx="10384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1D2129"/>
                </a:solidFill>
                <a:effectLst/>
                <a:latin typeface="Arial" panose="020B0604020202020204" pitchFamily="34" charset="0"/>
              </a:rPr>
              <a:t>现有方法可以提高公平性并减轻偏见，但它们在实现公平性大幅提高的同时，往往难以保持高准确率。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0318B4-52DA-446E-AB76-AC47447221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087" y="1862128"/>
            <a:ext cx="4333125" cy="43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151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35CE67DA-8DF0-4A90-BBA9-237E6B31F313}"/>
              </a:ext>
            </a:extLst>
          </p:cNvPr>
          <p:cNvSpPr txBox="1"/>
          <p:nvPr/>
        </p:nvSpPr>
        <p:spPr>
          <a:xfrm>
            <a:off x="1042966" y="149511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Introduction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0A3E08-9CE1-4371-B004-10D3F2F5C30C}"/>
              </a:ext>
            </a:extLst>
          </p:cNvPr>
          <p:cNvSpPr txBox="1"/>
          <p:nvPr/>
        </p:nvSpPr>
        <p:spPr>
          <a:xfrm>
            <a:off x="965200" y="9055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预处理：</a:t>
            </a:r>
            <a:r>
              <a:rPr lang="zh-CN" altLang="en-US" dirty="0"/>
              <a:t>输入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1D4A4A-9295-47E8-A7DE-35D787F6B2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363" y="1419984"/>
            <a:ext cx="8182258" cy="454084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4B35EB85-EF1B-43C6-8C7A-15A104498CA8}"/>
              </a:ext>
            </a:extLst>
          </p:cNvPr>
          <p:cNvSpPr txBox="1"/>
          <p:nvPr/>
        </p:nvSpPr>
        <p:spPr>
          <a:xfrm>
            <a:off x="992166" y="6169790"/>
            <a:ext cx="10972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i="1" dirty="0"/>
              <a:t>FairAdaBN: Mitigating unfairness with adaptive batch normalization and its application to dermatological disease classification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A92F9EE-99B2-4FD1-89AE-781512789514}"/>
              </a:ext>
            </a:extLst>
          </p:cNvPr>
          <p:cNvSpPr txBox="1"/>
          <p:nvPr/>
        </p:nvSpPr>
        <p:spPr>
          <a:xfrm>
            <a:off x="965200" y="1315578"/>
            <a:ext cx="35888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BN</a:t>
            </a:r>
            <a:r>
              <a:rPr lang="zh-CN" altLang="en-US" dirty="0"/>
              <a:t>层  组间损失  降低组间差异性</a:t>
            </a:r>
          </a:p>
        </p:txBody>
      </p:sp>
    </p:spTree>
    <p:extLst>
      <p:ext uri="{BB962C8B-B14F-4D97-AF65-F5344CB8AC3E}">
        <p14:creationId xmlns:p14="http://schemas.microsoft.com/office/powerpoint/2010/main" val="3286257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35CE67DA-8DF0-4A90-BBA9-237E6B31F313}"/>
              </a:ext>
            </a:extLst>
          </p:cNvPr>
          <p:cNvSpPr txBox="1"/>
          <p:nvPr/>
        </p:nvSpPr>
        <p:spPr>
          <a:xfrm>
            <a:off x="1042966" y="149511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Introduction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0A3E08-9CE1-4371-B004-10D3F2F5C30C}"/>
              </a:ext>
            </a:extLst>
          </p:cNvPr>
          <p:cNvSpPr txBox="1"/>
          <p:nvPr/>
        </p:nvSpPr>
        <p:spPr>
          <a:xfrm>
            <a:off x="965200" y="9055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预处理：</a:t>
            </a:r>
            <a:r>
              <a:rPr lang="zh-CN" altLang="en-US" dirty="0"/>
              <a:t>输入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1D4A4A-9295-47E8-A7DE-35D787F6B2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233" b="22886"/>
          <a:stretch/>
        </p:blipFill>
        <p:spPr>
          <a:xfrm>
            <a:off x="3420035" y="1463159"/>
            <a:ext cx="5351929" cy="460222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4B35EB85-EF1B-43C6-8C7A-15A104498CA8}"/>
              </a:ext>
            </a:extLst>
          </p:cNvPr>
          <p:cNvSpPr txBox="1"/>
          <p:nvPr/>
        </p:nvSpPr>
        <p:spPr>
          <a:xfrm>
            <a:off x="992166" y="6169790"/>
            <a:ext cx="10972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i="1" dirty="0"/>
              <a:t>FairAdaBN: Mitigating unfairness with adaptive batch normalization and its application to dermatological disease classification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E2F6A88-0D97-48EC-9D32-998223626CF5}"/>
              </a:ext>
            </a:extLst>
          </p:cNvPr>
          <p:cNvSpPr/>
          <p:nvPr/>
        </p:nvSpPr>
        <p:spPr>
          <a:xfrm>
            <a:off x="2976282" y="3367342"/>
            <a:ext cx="5880847" cy="2092157"/>
          </a:xfrm>
          <a:prstGeom prst="ellipse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62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35CE67DA-8DF0-4A90-BBA9-237E6B31F313}"/>
              </a:ext>
            </a:extLst>
          </p:cNvPr>
          <p:cNvSpPr txBox="1"/>
          <p:nvPr/>
        </p:nvSpPr>
        <p:spPr>
          <a:xfrm>
            <a:off x="1042966" y="149511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Introduction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0A3E08-9CE1-4371-B004-10D3F2F5C30C}"/>
              </a:ext>
            </a:extLst>
          </p:cNvPr>
          <p:cNvSpPr txBox="1"/>
          <p:nvPr/>
        </p:nvSpPr>
        <p:spPr>
          <a:xfrm>
            <a:off x="965200" y="9055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中处理：</a:t>
            </a:r>
            <a:r>
              <a:rPr lang="zh-CN" altLang="en-US" dirty="0"/>
              <a:t>模型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A579FFB-1838-41D8-BEB1-FBF4CD368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1714" y="2100428"/>
            <a:ext cx="6228571" cy="265714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6E2949E4-1995-42E2-AEDE-061814A1E4CD}"/>
              </a:ext>
            </a:extLst>
          </p:cNvPr>
          <p:cNvSpPr txBox="1"/>
          <p:nvPr/>
        </p:nvSpPr>
        <p:spPr>
          <a:xfrm>
            <a:off x="3018190" y="6169790"/>
            <a:ext cx="69207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i="1" dirty="0"/>
              <a:t>FR-Train: A Mutual Information-Based Approach to Fair and Robust Training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A83CF02-940C-462A-8AF7-DF73F182D801}"/>
              </a:ext>
            </a:extLst>
          </p:cNvPr>
          <p:cNvSpPr txBox="1"/>
          <p:nvPr/>
        </p:nvSpPr>
        <p:spPr>
          <a:xfrm>
            <a:off x="965199" y="1435165"/>
            <a:ext cx="7712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互信息  鉴别器  识别污染数据  旨在解决数据偏见和污染问题</a:t>
            </a:r>
          </a:p>
        </p:txBody>
      </p:sp>
    </p:spTree>
    <p:extLst>
      <p:ext uri="{BB962C8B-B14F-4D97-AF65-F5344CB8AC3E}">
        <p14:creationId xmlns:p14="http://schemas.microsoft.com/office/powerpoint/2010/main" val="34568892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000">
        <p159:morph option="byObject"/>
      </p:transition>
    </mc:Choice>
    <mc:Fallback>
      <p:transition spd="slow" advTm="30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beyijpg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4-2</Template>
  <TotalTime>15025</TotalTime>
  <Words>759</Words>
  <Application>Microsoft Office PowerPoint</Application>
  <PresentationFormat>宽屏</PresentationFormat>
  <Paragraphs>271</Paragraphs>
  <Slides>27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3" baseType="lpstr">
      <vt:lpstr>-apple-system</vt:lpstr>
      <vt:lpstr>等线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won gary</dc:creator>
  <cp:lastModifiedBy>建宇 戚</cp:lastModifiedBy>
  <cp:revision>1245</cp:revision>
  <dcterms:created xsi:type="dcterms:W3CDTF">2022-04-19T02:24:36Z</dcterms:created>
  <dcterms:modified xsi:type="dcterms:W3CDTF">2024-11-30T10:44:29Z</dcterms:modified>
</cp:coreProperties>
</file>