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71" r:id="rId5"/>
    <p:sldId id="285" r:id="rId6"/>
    <p:sldId id="286" r:id="rId7"/>
    <p:sldId id="293" r:id="rId8"/>
    <p:sldId id="287" r:id="rId9"/>
    <p:sldId id="272" r:id="rId10"/>
    <p:sldId id="259" r:id="rId11"/>
    <p:sldId id="288" r:id="rId13"/>
    <p:sldId id="289" r:id="rId14"/>
    <p:sldId id="290" r:id="rId15"/>
    <p:sldId id="291" r:id="rId16"/>
    <p:sldId id="261" r:id="rId17"/>
    <p:sldId id="292" r:id="rId18"/>
    <p:sldId id="266" r:id="rId19"/>
    <p:sldId id="29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59A4F8D-665A-4D83-BE15-0C79F5DE91DC}">
          <p14:sldIdLst>
            <p14:sldId id="256"/>
          </p14:sldIdLst>
        </p14:section>
        <p14:section name="研究背景" id="{64BA8D00-E9DC-4BE1-8790-469029874504}">
          <p14:sldIdLst>
            <p14:sldId id="271"/>
            <p14:sldId id="285"/>
            <p14:sldId id="286"/>
            <p14:sldId id="293"/>
            <p14:sldId id="287"/>
            <p14:sldId id="272"/>
            <p14:sldId id="259"/>
            <p14:sldId id="288"/>
            <p14:sldId id="289"/>
            <p14:sldId id="290"/>
            <p14:sldId id="291"/>
          </p14:sldIdLst>
        </p14:section>
        <p14:section name="本文方法" id="{4535F15F-153B-48B3-BE95-27FDD0832922}">
          <p14:sldIdLst/>
        </p14:section>
        <p14:section name="实验" id="{B340209A-1977-43BF-BF8F-484EB612DFD9}">
          <p14:sldIdLst>
            <p14:sldId id="261"/>
            <p14:sldId id="292"/>
            <p14:sldId id="266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4" autoAdjust="0"/>
  </p:normalViewPr>
  <p:slideViewPr>
    <p:cSldViewPr snapToGrid="0">
      <p:cViewPr varScale="1">
        <p:scale>
          <a:sx n="92" d="100"/>
          <a:sy n="92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8B512-A8A9-4D8E-9AFA-A4EAAB65F5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E098-6F6B-4136-ABC5-D886642FCC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1DBC6-E882-4DDB-8601-6A7E3A6D1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A359B-38A8-4FD8-9812-5A069998D2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1420" y="4720602"/>
            <a:ext cx="44525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457200"/>
            <a:r>
              <a:rPr lang="en-US" altLang="zh-CN" sz="2400" b="1" dirty="0"/>
              <a:t>CVPR  2023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1508760"/>
            <a:ext cx="961644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932180"/>
            <a:ext cx="4741545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" y="2473960"/>
            <a:ext cx="461772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588385"/>
            <a:ext cx="502920" cy="297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9840" y="3588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r>
              <a:rPr lang="zh-CN" altLang="en-US"/>
              <a:t>区域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314190"/>
            <a:ext cx="541020" cy="2743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59840" y="4314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正常区域像素</a:t>
            </a:r>
            <a:r>
              <a:rPr lang="zh-CN" altLang="en-US"/>
              <a:t>总数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0700" y="4975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         </a:t>
            </a:r>
            <a:r>
              <a:rPr lang="zh-CN" altLang="en-US"/>
              <a:t>特征向量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03215" y="1068070"/>
            <a:ext cx="1668145" cy="1269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03215" y="3572510"/>
            <a:ext cx="1668145" cy="12693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06465" y="4022725"/>
            <a:ext cx="461645" cy="417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16805" y="1557655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984750" y="4071620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19" name="肘形连接符 18"/>
          <p:cNvCxnSpPr>
            <a:stCxn id="6" idx="3"/>
          </p:cNvCxnSpPr>
          <p:nvPr/>
        </p:nvCxnSpPr>
        <p:spPr>
          <a:xfrm>
            <a:off x="7071360" y="1703070"/>
            <a:ext cx="878205" cy="10598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3"/>
          </p:cNvCxnSpPr>
          <p:nvPr/>
        </p:nvCxnSpPr>
        <p:spPr>
          <a:xfrm flipV="1">
            <a:off x="7071360" y="3135630"/>
            <a:ext cx="887095" cy="10718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78040" y="2762885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cosine similarity  X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311005" y="4439920"/>
            <a:ext cx="1668145" cy="12693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914255" y="4879340"/>
            <a:ext cx="461645" cy="4171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311005" y="5826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GT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9310370" y="2334260"/>
            <a:ext cx="1668145" cy="1269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912985" y="2820670"/>
            <a:ext cx="461645" cy="4171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965" y="249555"/>
            <a:ext cx="8793480" cy="3482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7500" y="3429000"/>
            <a:ext cx="80340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b="1" dirty="0"/>
              <a:t>差异的</a:t>
            </a:r>
            <a:r>
              <a:rPr b="1" dirty="0"/>
              <a:t>强引导下，分割头可以产生更具区分性的表示，从而更准确地定位异常</a:t>
            </a:r>
            <a:endParaRPr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b="1" dirty="0">
                <a:sym typeface="+mn-ea"/>
              </a:rPr>
              <a:t>差异图</a:t>
            </a:r>
            <a:r>
              <a:rPr lang="zh-CN" b="1" dirty="0">
                <a:sym typeface="+mn-ea"/>
              </a:rPr>
              <a:t>与合成外观无关，</a:t>
            </a:r>
            <a:r>
              <a:rPr b="1" dirty="0">
                <a:sym typeface="+mn-ea"/>
              </a:rPr>
              <a:t>揭示了异常的位置到分割解码器，减轻了解码器对合成数据外观的依赖</a:t>
            </a:r>
            <a:endParaRPr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9390" y="126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差异引导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2100" y="233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辅助头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946785"/>
            <a:ext cx="11412855" cy="3150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9255" y="4943475"/>
            <a:ext cx="472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辅助头约束，提供分割头准确的</a:t>
            </a:r>
            <a:r>
              <a:rPr lang="zh-CN" altLang="en-US"/>
              <a:t>判别表示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540385"/>
            <a:ext cx="10073640" cy="5654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165" y="147320"/>
            <a:ext cx="35433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简单合成策略</a:t>
            </a:r>
            <a:r>
              <a:rPr lang="en-US" altLang="zh-CN" b="1" dirty="0"/>
              <a:t>-MVT</a:t>
            </a:r>
            <a:r>
              <a:rPr lang="en-US" altLang="zh-CN" b="1" dirty="0"/>
              <a:t>ec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9307195" y="1718310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07195" y="4789805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301480" y="3225165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92630" y="2897505"/>
            <a:ext cx="762635" cy="5314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7165" y="147320"/>
            <a:ext cx="35433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不同合成策略</a:t>
            </a:r>
            <a:r>
              <a:rPr lang="en-US" altLang="zh-CN" b="1" dirty="0"/>
              <a:t>-DAGM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9307195" y="1718310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07195" y="4789805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301480" y="3225165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1209040"/>
            <a:ext cx="10923270" cy="39878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09675" y="3225165"/>
            <a:ext cx="862965" cy="614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52735" y="3225165"/>
            <a:ext cx="862965" cy="614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7211" y="147259"/>
            <a:ext cx="221269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消融实验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1051560"/>
            <a:ext cx="4831080" cy="17907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73785" y="2228215"/>
            <a:ext cx="3401060" cy="3397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70" y="594360"/>
            <a:ext cx="4930140" cy="2705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3875405"/>
            <a:ext cx="4777740" cy="2255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5755" y="3631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差异对分割的</a:t>
            </a:r>
            <a:r>
              <a:rPr lang="zh-CN" altLang="en-US"/>
              <a:t>影响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60770" y="340137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 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其中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DTD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和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Perlin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噪声被用来模拟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DRA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策略中异常的外观和形状。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β 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控制混合中的不透明度。与 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DRÆM 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相比，我们的方法在 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β 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上更加稳健</a:t>
            </a:r>
            <a:endParaRPr lang="zh-CN" altLang="en-US" sz="1600" b="0" i="0">
              <a:solidFill>
                <a:srgbClr val="1D2129"/>
              </a:solidFill>
              <a:latin typeface="sans-serif"/>
              <a:ea typeface="sans-serif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0" y="4324350"/>
            <a:ext cx="5135880" cy="1988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190500"/>
            <a:ext cx="8074025" cy="6729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954" y="785439"/>
            <a:ext cx="5947916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研究背景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很少有</a:t>
            </a:r>
            <a:r>
              <a:rPr lang="zh-CN" altLang="en-US" b="1" dirty="0"/>
              <a:t>人研究当前方法对不同合成策略的鲁棒性</a:t>
            </a:r>
            <a:endParaRPr lang="zh-CN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785495"/>
            <a:ext cx="6985635" cy="638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当前主流架构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105" y="1423670"/>
            <a:ext cx="7231380" cy="1943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3840" y="3747770"/>
            <a:ext cx="7931785" cy="294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/>
              <a:t>依赖于生成多样化和接近真实的异常图像，并且人们努力证明异常合成策略</a:t>
            </a:r>
            <a:endParaRPr lang="zh-CN" altLang="en-US" b="1" dirty="0"/>
          </a:p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/>
              <a:t>解码器在训练阶段倾向于过度拟合合成异常外观，导致决策边界往往不能很好地推广到真实的异常（</a:t>
            </a:r>
            <a:r>
              <a:rPr lang="en-US" altLang="zh-CN" b="1" dirty="0"/>
              <a:t>NSA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785495"/>
            <a:ext cx="6985635" cy="638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-252095" y="335915"/>
            <a:ext cx="7595235" cy="2525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/>
              <a:t>DRÆM  使用 Perlin 噪声来生成不规则形状，模拟真实异常的形状</a:t>
            </a:r>
            <a:endParaRPr lang="zh-CN" altLang="en-US"/>
          </a:p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/>
              <a:t>NSA集成了泊松图像编辑来消除异常模式的不连续边界，使异常更加自然。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860" y="1605280"/>
            <a:ext cx="9715500" cy="4198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52095" y="5939155"/>
            <a:ext cx="75958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/>
              <a:t>为一个数据集定制的合成策略可能不太适合另一个数据集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341630"/>
            <a:ext cx="11719560" cy="5473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83080" y="3220720"/>
            <a:ext cx="1153160" cy="1286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57995" y="3220720"/>
            <a:ext cx="1153160" cy="1286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785495"/>
            <a:ext cx="6985635" cy="638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-252095" y="5939155"/>
            <a:ext cx="671322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/>
              <a:t>方法对不同的合成策略具有很高的敏感性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" y="521970"/>
            <a:ext cx="9723120" cy="4229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2515" y="3764280"/>
            <a:ext cx="4064000" cy="313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方法</a:t>
            </a:r>
            <a:r>
              <a:rPr lang="en-US" altLang="zh-CN"/>
              <a:t>/</a:t>
            </a:r>
            <a:r>
              <a:rPr lang="zh-CN" altLang="en-US"/>
              <a:t>模型</a:t>
            </a:r>
            <a:r>
              <a:rPr lang="en-US" altLang="zh-CN"/>
              <a:t>   →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8069" y="751149"/>
            <a:ext cx="594791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/>
              <a:t>差异感知框架(DAF)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b="1" dirty="0"/>
              <a:t>在各种现有的异常合成技术中始终如一地保持强大的性能</a:t>
            </a:r>
            <a:endParaRPr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b="1" dirty="0"/>
              <a:t>从合成异常外观的约束中释放解码器</a:t>
            </a:r>
            <a:endParaRPr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25" y="1292225"/>
            <a:ext cx="6020435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479425"/>
            <a:ext cx="11475720" cy="3118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313055" y="4100195"/>
            <a:ext cx="7592695" cy="191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b="1" dirty="0"/>
              <a:t>增强异常表征-师生范式引入自监督框架</a:t>
            </a:r>
            <a:endParaRPr b="1" dirty="0"/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endParaRPr b="1" dirty="0"/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b="1" dirty="0"/>
              <a:t>我们的方法对来自差异图而不是非正常外观的非正常区域进行编码。这种方法减少了训练过程中解码器的过拟合问题，从而消除了对仔细调整的异常合成技术的严重依赖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0140"/>
            <a:ext cx="5288280" cy="3695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772795"/>
            <a:ext cx="4741545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2314575"/>
            <a:ext cx="461772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690" y="3429000"/>
            <a:ext cx="502920" cy="297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75830" y="3429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r>
              <a:rPr lang="zh-CN" altLang="en-US"/>
              <a:t>区域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590" y="4154805"/>
            <a:ext cx="541020" cy="2743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75830" y="4154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正常区域像素</a:t>
            </a:r>
            <a:r>
              <a:rPr lang="zh-CN" altLang="en-US"/>
              <a:t>总数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36690" y="4815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         </a:t>
            </a:r>
            <a:r>
              <a:rPr lang="zh-CN" altLang="en-US"/>
              <a:t>特征向量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Y0YWZjMTcwZDUxYjE0OTViNTgyMGZlOGFmOTFhM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演示</Application>
  <PresentationFormat>宽屏</PresentationFormat>
  <Paragraphs>90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sans-serif</vt:lpstr>
      <vt:lpstr>Segoe Print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德臻 李</dc:creator>
  <cp:lastModifiedBy>XXX</cp:lastModifiedBy>
  <cp:revision>74</cp:revision>
  <dcterms:created xsi:type="dcterms:W3CDTF">2024-06-03T02:55:00Z</dcterms:created>
  <dcterms:modified xsi:type="dcterms:W3CDTF">2024-12-03T06:45:32Z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99D33B84C1D04C76893DD47111D3B51F_13</vt:lpwstr>
  </property>
  <property fmtid="{D5CDD505-2E9C-101B-9397-08002B2CF9AE}" pid="3" name="KSOProductBuildVer">
    <vt:lpwstr>2052-12.1.0.18608</vt:lpwstr>
  </property>
</Properties>
</file>