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94762"/>
  </p:normalViewPr>
  <p:slideViewPr>
    <p:cSldViewPr snapToGrid="0" showGuides="1">
      <p:cViewPr varScale="1">
        <p:scale>
          <a:sx n="117" d="100"/>
          <a:sy n="117" d="100"/>
        </p:scale>
        <p:origin x="14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3422-0960-8C04-A7F9-CE0A03CA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B3A0-F26B-6556-ABE5-347C0C1D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0513-1A45-1EF0-6CEB-4205FC0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F8D8-F508-ADB7-515E-09B5469C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F2A9-B66F-1978-A244-05F90629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9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3E0-6298-3FCD-EED0-3C7531D3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DD329-A9E7-C2D7-7440-23D02CB5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716F-0D89-C348-C40B-9B4C95B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05E1-7DAE-D364-96D7-B4ABF5E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37DD-9CB3-3DE7-97BA-2266E68A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6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B14B3-3857-E08C-287F-644922D16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9648-05B0-1424-1178-A278226C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E04A-699C-14F9-D95E-940E1DB4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AE8B-6B27-5B8F-0EC2-8C944E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1E82-978F-1C52-F8B3-4BA12ABA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64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7ABC-ABAE-55CD-C056-1AEC3CDC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B247-41DA-6654-A49E-54DB30D2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F358-4199-3162-C5E3-19B85EEA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045C-D5CA-BF12-4500-18D3D5C9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99C4-E1EB-4A06-B757-F1760C3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266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B336-BED6-1892-899A-B762C701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4F6E-B8FC-B5F9-4035-B2C241CA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EE086-901C-EE56-31F7-8647E394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5DE3-09A6-67E1-C089-B6F1CC51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C4E1-6DA2-A8C1-E09C-BDD201CE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33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8C87-13DB-A18F-15F0-A924E82E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B20A-353E-ABB9-B1AC-3A16E70C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FA14C-BE36-03C7-A59D-2A7421F5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D64B-CE47-8498-237A-127D8675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417D-CCE5-2B70-059E-995F1F3A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B0590-A073-3874-3EC6-258F6CAA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037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5726-E61E-5EFF-E5DB-069B2769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89E3-4D41-39C3-660E-F5C1EA38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C77D-46BE-C596-19C2-03AC386F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FCA85-CB4A-01D9-1A29-461FAE562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F0242-159B-F26F-83B0-C4D06CFFF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BF7D1-CCBF-579B-A6B3-43BBB02D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B9C3F-9B09-9BFE-6DB6-266077FC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233D6-3BED-11CA-847A-EDE8CC5D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645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7BD8-371B-F76E-092D-E3549FE7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29DAD-9F26-CF49-23CA-928383F0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FF55-7B83-56C6-669D-781C1065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2BD2-34F5-F043-8714-FFDE4EC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588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D8D35-6D54-F8F5-7C61-7E8B78CC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F2CF2-2DA5-6142-2526-F68E90B7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95111-EDB8-8883-7429-4500A963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33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661F-498E-1AC0-D8D5-713DA7B6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98DA-E574-D8EC-7914-E1DADDCD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7980B-A779-8841-4AAB-4E01D095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97EA5-7D81-CB48-485F-B0F15832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194D-1FF4-2CF2-98A9-EA9E0B4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A59C7-7BDF-0994-17B2-BCAEE8E0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8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8851-BD15-4FE4-3AFA-2F6D036E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C209E-266A-F32F-F822-3E1DBE4D4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C6604-AD43-9250-7461-2DB7461DA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40D2A-A8E8-9A72-BF3E-D6CC7FA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485D-D4D6-627C-3209-ADC9BBD8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5BBD4-22BB-CDAF-C5D5-5698FA94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42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00701-CE6C-3ABA-5A40-D56DF466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C50D-2D19-0E21-A005-AA0F281E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4C7D-62D4-04B0-C55A-08CA81DA0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F841-52C7-0E47-90AD-FC1788E8D760}" type="datetimeFigureOut">
              <a:rPr lang="en-CN" smtClean="0"/>
              <a:t>2022/11/29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8636-5AE4-C581-0016-3E3113419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687A-17EE-FF9F-2C93-6CD00C28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B5BA-72CF-F842-AB3E-A6D71D1BC4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215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2B84BB-A517-EC13-6281-D3D00F931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459"/>
            <a:ext cx="9144000" cy="799369"/>
          </a:xfrm>
        </p:spPr>
        <p:txBody>
          <a:bodyPr>
            <a:normAutofit/>
          </a:bodyPr>
          <a:lstStyle/>
          <a:p>
            <a:r>
              <a:rPr lang="en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组会安排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2E196-00BA-25FF-2A6D-A110DCEA6FCC}"/>
              </a:ext>
            </a:extLst>
          </p:cNvPr>
          <p:cNvSpPr txBox="1"/>
          <p:nvPr/>
        </p:nvSpPr>
        <p:spPr>
          <a:xfrm>
            <a:off x="1297538" y="1110660"/>
            <a:ext cx="959692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周六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华为合作 我讲 非线性有限元的内容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周四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9:00-10:30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：原来安排的是流固耦合小组的例会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周三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9:00-10:30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 club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20min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第一轮：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孙钰杰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，黄家毅，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卢清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霜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Nov. 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第二轮：管加深、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罗嘉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苏宇章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第三轮：孙钰杰、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岳新海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、卢清霜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Dec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第四轮：黄宣铭、黄家毅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Dec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第五轮：孙钰杰、苏宇章、岳新海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Dec 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第六轮：卢清霜、罗嘉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Dec 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第七轮：孙钰杰、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卢清霜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、黄家毅、苏宇章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Dec 28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50838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十一月五号：下午三点爬山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1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liuju86@hotmail.com</dc:creator>
  <cp:lastModifiedBy>liuju86@hotmail.com</cp:lastModifiedBy>
  <cp:revision>5</cp:revision>
  <dcterms:created xsi:type="dcterms:W3CDTF">2022-10-29T05:37:24Z</dcterms:created>
  <dcterms:modified xsi:type="dcterms:W3CDTF">2022-11-29T10:04:51Z</dcterms:modified>
</cp:coreProperties>
</file>