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899B0-EE57-4ECA-A0B2-DD83041A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C7417-8D9C-4EDD-B113-2F9DF0A4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881280-4F71-4F24-B128-63C70497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F60AC-8128-4689-88B6-E655805F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0F79A-0252-4C39-A666-583EFEB7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3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AB7F6-91D1-42B7-8A77-62C96F91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E95A0C-0418-48D2-90C5-ADF9C8D0F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6583-1BEF-45A6-8C33-E14F8328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955DC-86D0-4B4E-9BCA-80FDD9AC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6DE420-496D-4322-8F63-80F0053C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74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B6C875-B31E-409D-9833-756CF127B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837F1C-3C67-45E9-8D25-B03C08333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BE647E-D694-4560-A0D1-1B44AB81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5C5BD-4815-48AC-BE4D-5AC7A789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3BDBE7-18BF-4D53-A11B-D647A351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0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A3980-C20C-463F-AA6C-19584BD2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50F8D-26D5-4BAF-A4DE-B983B0B7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F7C23-E2B3-438D-B7B3-FFC77AAC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EB91A0-5175-44EF-9B99-15C0C085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582AD-BBF8-4347-8760-18441561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77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8160D-D73E-43CF-A647-5C82A885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446933-C8CC-4233-8420-D67E0C69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1CE96-A8D3-4380-9364-00E910AF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5A770B-F7A4-4B2F-A38E-39B3650D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A03ED7-BE07-40AD-848F-DA07926C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21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A6364-1D66-4E03-B69D-91DB503E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4540B4-10F2-40E3-957C-CE1749B5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3461E6-988C-42A5-AFBC-53E17407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B29AE7-9EDE-417A-A58A-1E0E2E8C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F191FB-DA5C-4805-965E-07FA3B3D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A50316-5C23-46DF-867E-6F0FAB98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55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0FE6A-B1C7-4089-8B78-FF02F8AA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E59ED0-5BE0-4DFE-A7A2-59CDC1BF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54505-071F-4E60-97BC-C5077846A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CB0C10-8502-4106-A48B-59FE25551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5F304F-CC1E-4E3B-B077-7708F08E2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C28062-031F-4965-B8B2-5CA011F6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F06D60-D734-4644-B9C5-68B02CF5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38BBEA-8797-4D1C-885D-6177211E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72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86CA0-F971-4787-842F-BFCB4432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A09600-C153-4C10-A984-FE4DA3B3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BB8C07-699D-4FA3-9411-EAE06F89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B66BEF-FF06-4C42-A2E4-CAA3B332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19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FBE0EB-BF6D-4EDD-9EA9-AAA2AE03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A541E3-3647-4FB8-A15F-EBEC65B9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4C61AD-D4AD-406C-99BB-4E23ADDF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01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557E4-9491-4ADD-A1C8-0E42E838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CBEF4-1B65-4FF5-AB43-40DDC94E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041C1A-1936-46F1-B1DC-DA87F9A92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17F38-BDCE-4D38-BE73-E27EBE15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513AA4-BA4E-4B64-88B9-7B8FE70E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19A82-CD47-4EAB-8455-1DF6EDF2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9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720A-F10E-405F-9873-41F4DA95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8C77E2-0B6B-4BDE-B25D-B47A5F81C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FC6949-F93F-4661-A4C9-6B687637D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C8436E-45BA-4645-9016-DE37BFA3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7CDEBF-C7F6-4E66-A0DB-9AF0733C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F320EE-B7F1-454E-89F4-C8680118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98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F8F9A4A-2ABB-4A51-BAA6-1E0F263C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0C7120-2A37-48A6-9436-9CC4C45A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840D45-EBFA-43F2-984E-DCED83480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69E9-A018-4FA4-8607-9A3114C87E74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DFB889-335C-4DA4-AEC9-CF340900B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BBF25-6A9F-4A4E-A09A-1117544CB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E4A4C-0FCB-4A1F-87E6-62381A839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46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C16C5-75A9-4D97-BCFE-F00048D95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de Conquista de Jogos</a:t>
            </a:r>
          </a:p>
        </p:txBody>
      </p:sp>
    </p:spTree>
    <p:extLst>
      <p:ext uri="{BB962C8B-B14F-4D97-AF65-F5344CB8AC3E}">
        <p14:creationId xmlns:p14="http://schemas.microsoft.com/office/powerpoint/2010/main" val="34947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BAEC2-D99F-4583-BA59-C20F5BEF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6293"/>
            <a:ext cx="10515600" cy="1325563"/>
          </a:xfrm>
        </p:spPr>
        <p:txBody>
          <a:bodyPr/>
          <a:lstStyle/>
          <a:p>
            <a:r>
              <a:rPr lang="pt-BR" u="sng" dirty="0"/>
              <a:t>O Problema e a Solução: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52409-3749-472B-A65A-BF9400E9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85" y="310242"/>
            <a:ext cx="5402943" cy="5736093"/>
          </a:xfrm>
        </p:spPr>
        <p:txBody>
          <a:bodyPr>
            <a:normAutofit/>
          </a:bodyPr>
          <a:lstStyle/>
          <a:p>
            <a:endParaRPr lang="pt-BR" b="1" dirty="0"/>
          </a:p>
          <a:p>
            <a:r>
              <a:rPr lang="pt-BR" b="1" dirty="0"/>
              <a:t>O Problema:</a:t>
            </a:r>
            <a:r>
              <a:rPr lang="pt-BR" dirty="0"/>
              <a:t> Gestão fragmentada de conquistas (várias plataformas).</a:t>
            </a:r>
          </a:p>
          <a:p>
            <a:endParaRPr lang="pt-BR" b="1" dirty="0"/>
          </a:p>
          <a:p>
            <a:r>
              <a:rPr lang="pt-BR" b="1" dirty="0"/>
              <a:t>Solução:</a:t>
            </a:r>
            <a:r>
              <a:rPr lang="pt-BR" dirty="0"/>
              <a:t> Um sistema Node.js unificado e robusto.</a:t>
            </a:r>
          </a:p>
          <a:p>
            <a:endParaRPr lang="pt-BR" dirty="0"/>
          </a:p>
          <a:p>
            <a:r>
              <a:rPr lang="pt-BR" b="1" dirty="0"/>
              <a:t>Destaque:</a:t>
            </a:r>
            <a:r>
              <a:rPr lang="pt-BR" dirty="0"/>
              <a:t> </a:t>
            </a:r>
            <a:r>
              <a:rPr lang="pt-BR" b="1" dirty="0"/>
              <a:t>Persistência JSON</a:t>
            </a:r>
            <a:r>
              <a:rPr lang="pt-BR" dirty="0"/>
              <a:t> (Dados salvos no disco).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6386D3-F60D-492A-BC62-D550B922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526" y="621845"/>
            <a:ext cx="5773389" cy="57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C22FA-1A39-4FBB-A1CF-93C6C5B2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1463"/>
            <a:ext cx="7333343" cy="1325563"/>
          </a:xfrm>
        </p:spPr>
        <p:txBody>
          <a:bodyPr/>
          <a:lstStyle/>
          <a:p>
            <a:r>
              <a:rPr lang="pt-BR" dirty="0"/>
              <a:t>Robustez na Entrada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9BAD8-4702-4B6D-A43A-08435F52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650250"/>
            <a:ext cx="5939971" cy="5557500"/>
          </a:xfrm>
        </p:spPr>
        <p:txBody>
          <a:bodyPr>
            <a:normAutofit/>
          </a:bodyPr>
          <a:lstStyle/>
          <a:p>
            <a:r>
              <a:rPr lang="pt-BR" dirty="0"/>
              <a:t>Prova de Erros: Validação de plataformas (PC / XBOX / PS5), eliminando erros de digitação.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Fluxo Eficiente: Usuário seleciona o jogo em um menu e não precisa digitar o nome repetidas vezes.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3E7986-327E-46B5-BB3D-DA20FB8D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96" y="344100"/>
            <a:ext cx="5621817" cy="17214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691259-45A5-4143-9C5D-7C6F062A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5" y="2065509"/>
            <a:ext cx="5621817" cy="15935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1BF7F20-8ADB-491B-BEA4-6A65336F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4" y="3786918"/>
            <a:ext cx="5621817" cy="29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4EE20-D275-4E7E-A45F-83C198F2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7618"/>
            <a:ext cx="7808686" cy="1158875"/>
          </a:xfrm>
        </p:spPr>
        <p:txBody>
          <a:bodyPr>
            <a:normAutofit fontScale="90000"/>
          </a:bodyPr>
          <a:lstStyle/>
          <a:p>
            <a:r>
              <a:rPr lang="pt-BR" dirty="0"/>
              <a:t>Métricas e Visualização (O Impacto):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37939-ABE4-42B4-B32C-126047DB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61257"/>
            <a:ext cx="6473370" cy="5878286"/>
          </a:xfrm>
        </p:spPr>
        <p:txBody>
          <a:bodyPr/>
          <a:lstStyle/>
          <a:p>
            <a:r>
              <a:rPr lang="pt-BR" b="1" dirty="0"/>
              <a:t>Cálculo Fiel:</a:t>
            </a:r>
            <a:r>
              <a:rPr lang="pt-BR" dirty="0"/>
              <a:t> O progresso (%) é calculado por Conquistas Desbloqueadas / Total MÁXIMO Cadastrado)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Visualização:</a:t>
            </a:r>
            <a:r>
              <a:rPr lang="pt-BR" dirty="0"/>
              <a:t> Demonstre a </a:t>
            </a:r>
            <a:r>
              <a:rPr lang="pt-BR" b="1" dirty="0"/>
              <a:t>Barra de Progresso.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926554-F05C-4CF2-B0E6-399E0F16F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17" y="261257"/>
            <a:ext cx="5782482" cy="37152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818466-6817-4C9D-891B-C9B28A706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71" y="4362322"/>
            <a:ext cx="5100312" cy="22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870B9-5910-4A33-8E17-42E056A2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9618"/>
            <a:ext cx="10515600" cy="1325563"/>
          </a:xfrm>
        </p:spPr>
        <p:txBody>
          <a:bodyPr/>
          <a:lstStyle/>
          <a:p>
            <a:r>
              <a:rPr lang="pt-BR" dirty="0"/>
              <a:t>Recursos Avançados e Análise: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61A50-9F28-4D9F-862B-A834E5BD2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230"/>
            <a:ext cx="5257800" cy="5458733"/>
          </a:xfrm>
        </p:spPr>
        <p:txBody>
          <a:bodyPr/>
          <a:lstStyle/>
          <a:p>
            <a:r>
              <a:rPr lang="pt-BR" b="1" dirty="0"/>
              <a:t>Ranking de Conclusão:</a:t>
            </a:r>
            <a:r>
              <a:rPr lang="pt-BR" dirty="0"/>
              <a:t> Ordena os jogos pelo maior percentual (%) concluído.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Ranking de Dificuldade:</a:t>
            </a:r>
            <a:r>
              <a:rPr lang="pt-BR" dirty="0"/>
              <a:t> Ordena as conquistas por prioridade ( Difícil &gt; Média &gt; Fácil ) usando um </a:t>
            </a:r>
            <a:r>
              <a:rPr lang="pt-BR" b="1" dirty="0"/>
              <a:t>Mapa de Prioridade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D3E322-851C-4C89-8EF5-93C507C9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636" y="718230"/>
            <a:ext cx="3962164" cy="20957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4CA498-2846-43E9-9263-8B477B879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373" y="3018745"/>
            <a:ext cx="3324689" cy="37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2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FA436-6187-4186-9992-24159D53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5675"/>
            <a:ext cx="10515600" cy="1325563"/>
          </a:xfrm>
        </p:spPr>
        <p:txBody>
          <a:bodyPr/>
          <a:lstStyle/>
          <a:p>
            <a:r>
              <a:rPr lang="pt-BR" dirty="0"/>
              <a:t>Gamificação e Conclusão: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7301D-A5C4-49D0-A202-294A9AD9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57" y="369888"/>
            <a:ext cx="4662714" cy="5807075"/>
          </a:xfrm>
        </p:spPr>
        <p:txBody>
          <a:bodyPr/>
          <a:lstStyle/>
          <a:p>
            <a:r>
              <a:rPr lang="pt-BR" b="1" dirty="0"/>
              <a:t>Gamificação:</a:t>
            </a:r>
            <a:r>
              <a:rPr lang="pt-BR" dirty="0"/>
              <a:t> Sistema de </a:t>
            </a:r>
            <a:r>
              <a:rPr lang="pt-BR" b="1" dirty="0"/>
              <a:t>Pontuação Mestre</a:t>
            </a:r>
            <a:r>
              <a:rPr lang="pt-BR" dirty="0"/>
              <a:t> (pontos aleatórios somados) e </a:t>
            </a:r>
            <a:r>
              <a:rPr lang="pt-BR" b="1" dirty="0"/>
              <a:t>Níveis ( Novato </a:t>
            </a:r>
            <a:r>
              <a:rPr lang="pt-BR" b="1" dirty="0">
                <a:sym typeface="Wingdings" panose="05000000000000000000" pitchFamily="2" charset="2"/>
              </a:rPr>
              <a:t> Lenda ) 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b="1" dirty="0"/>
              <a:t>Relatório:</a:t>
            </a:r>
            <a:r>
              <a:rPr lang="pt-BR" dirty="0"/>
              <a:t> Capacidade de gerar um </a:t>
            </a:r>
            <a:r>
              <a:rPr lang="pt-BR" b="1" dirty="0"/>
              <a:t>PDF</a:t>
            </a:r>
            <a:r>
              <a:rPr lang="pt-BR" dirty="0"/>
              <a:t> com todos os dados via </a:t>
            </a:r>
            <a:r>
              <a:rPr lang="pt-BR" dirty="0" err="1"/>
              <a:t>PDFKit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5E5962-3233-4BC4-B685-CC02FF5E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498" y="368816"/>
            <a:ext cx="2781688" cy="7049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571B08-5BFF-4FA9-80EB-85E41620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874" y="368816"/>
            <a:ext cx="3277469" cy="1581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F7BF3F7-0271-473D-9B11-4FE4C5FD3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360" y="2779579"/>
            <a:ext cx="5555029" cy="39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959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Sistema de Conquista de Jogos</vt:lpstr>
      <vt:lpstr>O Problema e a Solução:</vt:lpstr>
      <vt:lpstr>Robustez na Entrada de Dados:</vt:lpstr>
      <vt:lpstr>Métricas e Visualização (O Impacto):</vt:lpstr>
      <vt:lpstr>Recursos Avançados e Análise:</vt:lpstr>
      <vt:lpstr>Gamificação e Conclusão: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Conquista de Jogos</dc:title>
  <dc:creator>JAIME DE MELLO NECKEL JUNIOR</dc:creator>
  <cp:lastModifiedBy>JAIME DE MELLO NECKEL JUNIOR</cp:lastModifiedBy>
  <cp:revision>5</cp:revision>
  <dcterms:created xsi:type="dcterms:W3CDTF">2025-10-08T21:45:03Z</dcterms:created>
  <dcterms:modified xsi:type="dcterms:W3CDTF">2025-10-08T22:25:23Z</dcterms:modified>
</cp:coreProperties>
</file>