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43AD2-D2F4-4C99-97A4-403A572E538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E3EF-00C4-4E0A-9314-6965D44B3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8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E3EF-00C4-4E0A-9314-6965D44B38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9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F001765-3DED-4378-A2CF-F03AEA0317FB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963EBD9-3779-4C2D-BB9A-1F12058AA7A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Разработка веб-сайта для кофейни </a:t>
            </a:r>
            <a:r>
              <a:rPr lang="en-US" dirty="0" smtClean="0"/>
              <a:t>“</a:t>
            </a:r>
            <a:r>
              <a:rPr lang="en-US" dirty="0" err="1" smtClean="0"/>
              <a:t>TimeToCoffee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10"/>
            <a:ext cx="3096344" cy="2625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5736" y="42930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Мельников Н.А.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9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64</TotalTime>
  <Words>13</Words>
  <Application>Microsoft Office PowerPoint</Application>
  <PresentationFormat>Экран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Базовая</vt:lpstr>
      <vt:lpstr>Дипломная работа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Melnikov</dc:creator>
  <cp:lastModifiedBy>Nikita Melnikov</cp:lastModifiedBy>
  <cp:revision>6</cp:revision>
  <dcterms:created xsi:type="dcterms:W3CDTF">2022-05-29T17:20:27Z</dcterms:created>
  <dcterms:modified xsi:type="dcterms:W3CDTF">2022-05-29T18:27:31Z</dcterms:modified>
</cp:coreProperties>
</file>