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ca-ES"/>
  <c:chart>
    <c:title>
      <c:tx>
        <c:rich>
          <a:bodyPr/>
          <a:lstStyle/>
          <a:p>
            <a:pPr>
              <a:defRPr/>
            </a:pPr>
            <a:r>
              <a:rPr lang="ca-ES"/>
              <a:t>Tiempos Ejecución Programa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Tiempo</c:v>
          </c:tx>
          <c:cat>
            <c:strRef>
              <c:f>Hoja2!$A$1:$G$1</c:f>
              <c:strCache>
                <c:ptCount val="7"/>
                <c:pt idx="0">
                  <c:v>20x20(k=1)</c:v>
                </c:pt>
                <c:pt idx="1">
                  <c:v>375x390(k=1)</c:v>
                </c:pt>
                <c:pt idx="2">
                  <c:v>300x285(k=7)</c:v>
                </c:pt>
                <c:pt idx="3">
                  <c:v>400x400(k=2)</c:v>
                </c:pt>
                <c:pt idx="4">
                  <c:v>650x300(k=6)</c:v>
                </c:pt>
                <c:pt idx="5">
                  <c:v>600x600(k=7)</c:v>
                </c:pt>
                <c:pt idx="6">
                  <c:v>1280x800(k=4)</c:v>
                </c:pt>
              </c:strCache>
            </c:strRef>
          </c:cat>
          <c:val>
            <c:numRef>
              <c:f>Hoja2!$A$2:$G$2</c:f>
              <c:numCache>
                <c:formatCode>General</c:formatCode>
                <c:ptCount val="7"/>
                <c:pt idx="0">
                  <c:v>1.0000000000000002E-2</c:v>
                </c:pt>
                <c:pt idx="1">
                  <c:v>0.60000000000000009</c:v>
                </c:pt>
                <c:pt idx="2">
                  <c:v>18.649999999999999</c:v>
                </c:pt>
                <c:pt idx="3">
                  <c:v>2.84</c:v>
                </c:pt>
                <c:pt idx="4">
                  <c:v>64.819999999999993</c:v>
                </c:pt>
                <c:pt idx="5">
                  <c:v>165.34</c:v>
                </c:pt>
                <c:pt idx="6">
                  <c:v>271.14000000000004</c:v>
                </c:pt>
              </c:numCache>
            </c:numRef>
          </c:val>
        </c:ser>
        <c:axId val="83678720"/>
        <c:axId val="83680256"/>
      </c:barChart>
      <c:catAx>
        <c:axId val="83678720"/>
        <c:scaling>
          <c:orientation val="minMax"/>
        </c:scaling>
        <c:axPos val="b"/>
        <c:tickLblPos val="nextTo"/>
        <c:crossAx val="83680256"/>
        <c:crosses val="autoZero"/>
        <c:auto val="1"/>
        <c:lblAlgn val="ctr"/>
        <c:lblOffset val="100"/>
      </c:catAx>
      <c:valAx>
        <c:axId val="83680256"/>
        <c:scaling>
          <c:orientation val="minMax"/>
        </c:scaling>
        <c:axPos val="l"/>
        <c:majorGridlines/>
        <c:numFmt formatCode="General" sourceLinked="1"/>
        <c:tickLblPos val="nextTo"/>
        <c:crossAx val="836787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047DB-A9D6-4B02-A7EB-531C2D3573D3}" type="datetimeFigureOut">
              <a:rPr lang="ca-ES" smtClean="0"/>
              <a:pPr/>
              <a:t>25/05/2012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FE829-31B3-4071-A792-3F77080C1D5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A95C-7503-4A02-B014-9B9EC731FC94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6B6D-294A-4BFD-A83E-F7FC8F149869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AB22-164C-4D36-9EDD-57C284F69881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FACB-7391-4C9C-A135-4DB62AA15CB3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1C4-8C9A-458A-8B84-242D686CBA07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9BE-18A2-4262-B596-F32F90C78113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A7A-EEA4-4071-8374-9D1EF63C6D53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4147-4ECA-4964-8E32-99979E331EFC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350E-9567-49AC-A9F5-FE30A4990262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8099-0C14-4C99-BA16-F3CB67658176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DE23295-B16B-4110-BB43-AC3268DA2921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0255BA-A4B6-40B5-8B3F-4BECE90CBD36}" type="datetime1">
              <a:rPr lang="ca-ES" smtClean="0"/>
              <a:pPr/>
              <a:t>25/05/2012</a:t>
            </a:fld>
            <a:endParaRPr lang="ca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0C2E535-52A4-4937-99BD-1C61829B3D73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1628800"/>
            <a:ext cx="6480048" cy="2301240"/>
          </a:xfrm>
        </p:spPr>
        <p:txBody>
          <a:bodyPr>
            <a:normAutofit/>
          </a:bodyPr>
          <a:lstStyle/>
          <a:p>
            <a:r>
              <a:rPr lang="es-ES" dirty="0" smtClean="0"/>
              <a:t>Inteligencia Artificial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2200" dirty="0" smtClean="0"/>
              <a:t>Práctica 2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479715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Roger </a:t>
            </a:r>
            <a:r>
              <a:rPr lang="es-ES" dirty="0" err="1" smtClean="0"/>
              <a:t>Calaf</a:t>
            </a:r>
            <a:endParaRPr lang="es-ES" dirty="0" smtClean="0"/>
          </a:p>
          <a:p>
            <a:pPr algn="l"/>
            <a:r>
              <a:rPr lang="es-ES" dirty="0" smtClean="0"/>
              <a:t>Aleix </a:t>
            </a:r>
            <a:r>
              <a:rPr lang="es-ES" dirty="0" err="1" smtClean="0"/>
              <a:t>Aiguasenosa</a:t>
            </a:r>
            <a:endParaRPr lang="es-ES" dirty="0" smtClean="0"/>
          </a:p>
          <a:p>
            <a:pPr algn="l"/>
            <a:r>
              <a:rPr lang="es-ES" dirty="0" err="1" smtClean="0"/>
              <a:t>Hector</a:t>
            </a:r>
            <a:r>
              <a:rPr lang="es-ES" dirty="0" smtClean="0"/>
              <a:t> </a:t>
            </a:r>
            <a:r>
              <a:rPr lang="es-ES" dirty="0" err="1" smtClean="0"/>
              <a:t>Ribes</a:t>
            </a:r>
            <a:endParaRPr lang="es-ES" dirty="0" smtClean="0"/>
          </a:p>
          <a:p>
            <a:pPr algn="l"/>
            <a:r>
              <a:rPr lang="es-ES" dirty="0" smtClean="0"/>
              <a:t>Marc Armengol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pPr algn="ctr"/>
            <a:r>
              <a:rPr lang="ca-ES" dirty="0" smtClean="0"/>
              <a:t>EJEMPLOS DE EJECUCIONES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027382" cy="4908524"/>
          </a:xfrm>
        </p:spPr>
        <p:txBody>
          <a:bodyPr/>
          <a:lstStyle/>
          <a:p>
            <a:pPr algn="just"/>
            <a:r>
              <a:rPr lang="es-ES" dirty="0" smtClean="0"/>
              <a:t>Ésta es una prueba con una imagen con unos cuantos colores, donde hemos puesto la ‘k’ a 7, pero el resultado solo nos ha devuelto 5 colores, debido a que los otros 2 no superaban el 5% que nos pedía la empresa.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10</a:t>
            </a:fld>
            <a:endParaRPr lang="ca-ES"/>
          </a:p>
        </p:txBody>
      </p:sp>
      <p:pic>
        <p:nvPicPr>
          <p:cNvPr id="7" name="6 Imagen" descr="Prov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052736"/>
            <a:ext cx="5039999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26363"/>
          </a:xfrm>
        </p:spPr>
        <p:txBody>
          <a:bodyPr/>
          <a:lstStyle/>
          <a:p>
            <a:pPr algn="ctr"/>
            <a:r>
              <a:rPr lang="ca-ES" sz="4600" dirty="0" smtClean="0"/>
              <a:t>CONCLUSIONES</a:t>
            </a:r>
            <a:endParaRPr lang="ca-ES" sz="46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136904" cy="5472608"/>
          </a:xfrm>
        </p:spPr>
        <p:txBody>
          <a:bodyPr>
            <a:normAutofit lnSpcReduction="10000"/>
          </a:bodyPr>
          <a:lstStyle/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·Hemos acabado de coger el concepto del algoritmo K-</a:t>
            </a:r>
            <a:r>
              <a:rPr lang="es-ES" sz="2500" dirty="0" err="1" smtClean="0"/>
              <a:t>means</a:t>
            </a:r>
            <a:r>
              <a:rPr lang="es-ES" sz="2500" dirty="0" smtClean="0"/>
              <a:t>.</a:t>
            </a:r>
          </a:p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·Con el uso del K-</a:t>
            </a:r>
            <a:r>
              <a:rPr lang="es-ES" sz="2500" dirty="0" err="1" smtClean="0"/>
              <a:t>means</a:t>
            </a:r>
            <a:r>
              <a:rPr lang="es-ES" sz="2500" dirty="0" smtClean="0"/>
              <a:t> se pueden llegar ha hacer programas como éste.</a:t>
            </a:r>
          </a:p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·Haciendo referencia al programa, hemos visto que dependiendo del tamaño de la imagen y del número de colores tardaremos más o menos.</a:t>
            </a:r>
          </a:p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·Haciendo referencia a la empresa, creemos que les va a gustar nuestro programa.</a:t>
            </a:r>
          </a:p>
          <a:p>
            <a:pPr algn="just"/>
            <a:endParaRPr lang="ca-ES" sz="2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11</a:t>
            </a:fld>
            <a:endParaRPr lang="ca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6400800" cy="3624808"/>
          </a:xfrm>
        </p:spPr>
        <p:txBody>
          <a:bodyPr>
            <a:noAutofit/>
          </a:bodyPr>
          <a:lstStyle/>
          <a:p>
            <a:pPr algn="l"/>
            <a:r>
              <a:rPr lang="es-ES" sz="3200" dirty="0" smtClean="0"/>
              <a:t>· Introducción</a:t>
            </a:r>
          </a:p>
          <a:p>
            <a:pPr algn="l"/>
            <a:r>
              <a:rPr lang="es-ES" sz="3200" dirty="0" smtClean="0"/>
              <a:t>· Explicación del programa</a:t>
            </a:r>
          </a:p>
          <a:p>
            <a:pPr algn="l"/>
            <a:r>
              <a:rPr lang="es-ES" sz="3200" dirty="0" smtClean="0"/>
              <a:t>· Algoritmo principal del programa</a:t>
            </a:r>
          </a:p>
          <a:p>
            <a:pPr algn="l"/>
            <a:r>
              <a:rPr lang="es-ES" sz="3200" dirty="0" smtClean="0"/>
              <a:t>· Pruebas con el programa</a:t>
            </a:r>
          </a:p>
          <a:p>
            <a:pPr algn="l"/>
            <a:r>
              <a:rPr lang="es-ES" sz="3200" dirty="0" smtClean="0"/>
              <a:t>· Estadísticas</a:t>
            </a:r>
          </a:p>
          <a:p>
            <a:pPr algn="l"/>
            <a:r>
              <a:rPr lang="es-ES" sz="3200" dirty="0" smtClean="0"/>
              <a:t>· Conclusiones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2</a:t>
            </a:fld>
            <a:endParaRPr lang="ca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26363"/>
          </a:xfrm>
        </p:spPr>
        <p:txBody>
          <a:bodyPr/>
          <a:lstStyle/>
          <a:p>
            <a:pPr algn="ctr"/>
            <a:r>
              <a:rPr lang="ca-ES" sz="4600" dirty="0" smtClean="0"/>
              <a:t>INTRODUCCIÓN</a:t>
            </a:r>
            <a:endParaRPr lang="ca-ES" sz="46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136904" cy="4464496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500" dirty="0" smtClean="0"/>
              <a:t>Una empresa líder en el sector nos ha encargado crear un software para obtener los colores predominantes sobre cualquier imagen.</a:t>
            </a:r>
          </a:p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Concretamente, los cuatro o cinco más importantes de la siguiente lista:</a:t>
            </a:r>
          </a:p>
          <a:p>
            <a:pPr algn="just"/>
            <a:r>
              <a:rPr lang="es-ES" sz="2500" dirty="0" smtClean="0"/>
              <a:t>WHITE, GRAY, BLACK, RED, GREEN, BLUE, YELLOW, ORANGE, BROWN, PURPLE Y PINK.</a:t>
            </a:r>
          </a:p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También nos dicen que no quieren que aparezcan los colores representados con menos de un 5%.</a:t>
            </a:r>
            <a:endParaRPr lang="es-ES" sz="2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3</a:t>
            </a:fld>
            <a:endParaRPr lang="ca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pPr algn="ctr"/>
            <a:r>
              <a:rPr lang="es-ES" dirty="0" smtClean="0"/>
              <a:t>Explicación del programa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027382" cy="4908524"/>
          </a:xfrm>
        </p:spPr>
        <p:txBody>
          <a:bodyPr/>
          <a:lstStyle/>
          <a:p>
            <a:pPr algn="just"/>
            <a:r>
              <a:rPr lang="es-ES" dirty="0" smtClean="0"/>
              <a:t>Éste es el formulario del programa, al cual el usuario debe introducir el número de colores que desee obtener sobre la imagen que haya cargado previamente desde su máquina.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4</a:t>
            </a:fld>
            <a:endParaRPr lang="ca-ES"/>
          </a:p>
        </p:txBody>
      </p:sp>
      <p:pic>
        <p:nvPicPr>
          <p:cNvPr id="6" name="5 Imagen" descr="Formulari_Blan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052736"/>
            <a:ext cx="5691163" cy="439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pPr algn="ctr"/>
            <a:r>
              <a:rPr lang="es-ES" dirty="0" smtClean="0"/>
              <a:t>Explicación del programa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027382" cy="4908524"/>
          </a:xfrm>
        </p:spPr>
        <p:txBody>
          <a:bodyPr/>
          <a:lstStyle/>
          <a:p>
            <a:pPr algn="just"/>
            <a:r>
              <a:rPr lang="es-ES" dirty="0" smtClean="0"/>
              <a:t>Una vez el usuario haya introducido la imagen y la ‘k’, que es el número de colores, solo basta con pulsar el botón ‘Aplicar’ para obtener los resultados.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5</a:t>
            </a:fld>
            <a:endParaRPr lang="ca-ES"/>
          </a:p>
        </p:txBody>
      </p:sp>
      <p:pic>
        <p:nvPicPr>
          <p:cNvPr id="9" name="8 Imagen" descr="Formulari_Imat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052736"/>
            <a:ext cx="5688632" cy="44213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pPr algn="ctr"/>
            <a:r>
              <a:rPr lang="es-ES" dirty="0" smtClean="0"/>
              <a:t>Explicación del programa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027382" cy="4908524"/>
          </a:xfrm>
        </p:spPr>
        <p:txBody>
          <a:bodyPr/>
          <a:lstStyle/>
          <a:p>
            <a:pPr algn="just"/>
            <a:r>
              <a:rPr lang="es-ES" dirty="0" smtClean="0"/>
              <a:t>Dependiendo del tamaño de la imagen y de los colores que desee obtener el usuario, el programa tardará más o menos, y cuando acabe, éste será el resultado.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6</a:t>
            </a:fld>
            <a:endParaRPr lang="ca-ES"/>
          </a:p>
        </p:txBody>
      </p:sp>
      <p:pic>
        <p:nvPicPr>
          <p:cNvPr id="6" name="5 Imagen" descr="Formulari_Compl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836712"/>
            <a:ext cx="5690317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26363"/>
          </a:xfrm>
        </p:spPr>
        <p:txBody>
          <a:bodyPr/>
          <a:lstStyle/>
          <a:p>
            <a:pPr algn="ctr"/>
            <a:r>
              <a:rPr lang="ca-ES" sz="4600" dirty="0" smtClean="0"/>
              <a:t>ALGORITMO PRINCIPAL</a:t>
            </a:r>
            <a:endParaRPr lang="ca-ES" sz="46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136904" cy="5472608"/>
          </a:xfrm>
        </p:spPr>
        <p:txBody>
          <a:bodyPr>
            <a:normAutofit lnSpcReduction="10000"/>
          </a:bodyPr>
          <a:lstStyle/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Hemos utilizado el algoritmo K-</a:t>
            </a:r>
            <a:r>
              <a:rPr lang="es-ES" sz="2500" dirty="0" err="1" smtClean="0"/>
              <a:t>means</a:t>
            </a:r>
            <a:r>
              <a:rPr lang="es-ES" sz="2500" dirty="0" smtClean="0"/>
              <a:t> para el desarrollo del programa. </a:t>
            </a:r>
          </a:p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¿Por qué?</a:t>
            </a:r>
          </a:p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Porqué K-</a:t>
            </a:r>
            <a:r>
              <a:rPr lang="es-ES" sz="2500" dirty="0" err="1" smtClean="0"/>
              <a:t>means</a:t>
            </a:r>
            <a:r>
              <a:rPr lang="es-ES" sz="2500" dirty="0" smtClean="0"/>
              <a:t> es el algoritmo de </a:t>
            </a:r>
            <a:r>
              <a:rPr lang="es-ES" sz="2500" dirty="0" err="1" smtClean="0"/>
              <a:t>clustering</a:t>
            </a:r>
            <a:r>
              <a:rPr lang="es-ES" sz="2500" dirty="0" smtClean="0"/>
              <a:t> más conocido y utilizado ya que es de muy simple aplicación y es muy eficaz.</a:t>
            </a:r>
          </a:p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Su funcionamiento es simple, sigue un procedimiento de clasificación de un conjunto de objetos (píxeles) en un determinado número K de clústeres (colores) determinado a priori por el usuario.</a:t>
            </a:r>
          </a:p>
          <a:p>
            <a:pPr algn="just"/>
            <a:endParaRPr lang="ca-ES" sz="2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7</a:t>
            </a:fld>
            <a:endParaRPr lang="ca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pPr algn="ctr"/>
            <a:r>
              <a:rPr lang="ca-ES" dirty="0" smtClean="0"/>
              <a:t>PRUEBAS CON EL PROGRAMA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027382" cy="4908524"/>
          </a:xfrm>
        </p:spPr>
        <p:txBody>
          <a:bodyPr/>
          <a:lstStyle/>
          <a:p>
            <a:pPr algn="just"/>
            <a:r>
              <a:rPr lang="es-ES" dirty="0" smtClean="0"/>
              <a:t>Hemos realizado un pequeño estudio sobre cuanto tarda nuestro programa en ejecutarse, y estos son los resultados.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8</a:t>
            </a:fld>
            <a:endParaRPr lang="ca-ES"/>
          </a:p>
        </p:txBody>
      </p:sp>
      <p:graphicFrame>
        <p:nvGraphicFramePr>
          <p:cNvPr id="6" name="6 Gráfico"/>
          <p:cNvGraphicFramePr/>
          <p:nvPr/>
        </p:nvGraphicFramePr>
        <p:xfrm>
          <a:off x="971600" y="1268760"/>
          <a:ext cx="72008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pPr algn="ctr"/>
            <a:r>
              <a:rPr lang="ca-ES" dirty="0" smtClean="0"/>
              <a:t>EJEMPLOS DE EJECUCIONES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027382" cy="4908524"/>
          </a:xfrm>
        </p:spPr>
        <p:txBody>
          <a:bodyPr/>
          <a:lstStyle/>
          <a:p>
            <a:pPr algn="just"/>
            <a:r>
              <a:rPr lang="es-ES" dirty="0" smtClean="0"/>
              <a:t>Ésta es una prueba con una imagen con un solo color, por eso hemos puesto la ‘k’ a 1, ya que no tendría sentido poner una ‘k’ superior a los colores que nosotros vemos en la imagen.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E535-52A4-4937-99BD-1C61829B3D73}" type="slidenum">
              <a:rPr lang="ca-ES" smtClean="0"/>
              <a:pPr/>
              <a:t>9</a:t>
            </a:fld>
            <a:endParaRPr lang="ca-ES"/>
          </a:p>
        </p:txBody>
      </p:sp>
      <p:pic>
        <p:nvPicPr>
          <p:cNvPr id="6" name="5 Imagen" descr="Prov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908720"/>
            <a:ext cx="5472608" cy="42668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</TotalTime>
  <Words>490</Words>
  <Application>Microsoft Office PowerPoint</Application>
  <PresentationFormat>Presentación en pantalla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Técnico</vt:lpstr>
      <vt:lpstr>Inteligencia Artificial  Práctica 2</vt:lpstr>
      <vt:lpstr>Índice</vt:lpstr>
      <vt:lpstr>INTRODUCCIÓN</vt:lpstr>
      <vt:lpstr>Explicación del programa</vt:lpstr>
      <vt:lpstr>Explicación del programa</vt:lpstr>
      <vt:lpstr>Explicación del programa</vt:lpstr>
      <vt:lpstr>ALGORITMO PRINCIPAL</vt:lpstr>
      <vt:lpstr>PRUEBAS CON EL PROGRAMA</vt:lpstr>
      <vt:lpstr>EJEMPLOS DE EJECUCIONES</vt:lpstr>
      <vt:lpstr>EJEMPLOS DE EJECUCIONES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 Práctica 2</dc:title>
  <dc:creator>Armengol</dc:creator>
  <cp:lastModifiedBy>Armengol</cp:lastModifiedBy>
  <cp:revision>7</cp:revision>
  <dcterms:created xsi:type="dcterms:W3CDTF">2012-05-25T08:33:58Z</dcterms:created>
  <dcterms:modified xsi:type="dcterms:W3CDTF">2012-05-25T09:21:49Z</dcterms:modified>
</cp:coreProperties>
</file>