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12192000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19"/>
  </p:normalViewPr>
  <p:slideViewPr>
    <p:cSldViewPr snapToGrid="0">
      <p:cViewPr>
        <p:scale>
          <a:sx n="98" d="100"/>
          <a:sy n="98" d="100"/>
        </p:scale>
        <p:origin x="1016" y="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414125"/>
            <a:ext cx="10363200" cy="3008266"/>
          </a:xfrm>
        </p:spPr>
        <p:txBody>
          <a:bodyPr anchor="b"/>
          <a:lstStyle>
            <a:lvl1pPr algn="ctr">
              <a:defRPr sz="75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4538401"/>
            <a:ext cx="9144000" cy="2086184"/>
          </a:xfrm>
        </p:spPr>
        <p:txBody>
          <a:bodyPr/>
          <a:lstStyle>
            <a:lvl1pPr marL="0" indent="0" algn="ctr">
              <a:buNone/>
              <a:defRPr sz="3024"/>
            </a:lvl1pPr>
            <a:lvl2pPr marL="576072" indent="0" algn="ctr">
              <a:buNone/>
              <a:defRPr sz="2520"/>
            </a:lvl2pPr>
            <a:lvl3pPr marL="1152144" indent="0" algn="ctr">
              <a:buNone/>
              <a:defRPr sz="2268"/>
            </a:lvl3pPr>
            <a:lvl4pPr marL="1728216" indent="0" algn="ctr">
              <a:buNone/>
              <a:defRPr sz="2016"/>
            </a:lvl4pPr>
            <a:lvl5pPr marL="2304288" indent="0" algn="ctr">
              <a:buNone/>
              <a:defRPr sz="2016"/>
            </a:lvl5pPr>
            <a:lvl6pPr marL="2880360" indent="0" algn="ctr">
              <a:buNone/>
              <a:defRPr sz="2016"/>
            </a:lvl6pPr>
            <a:lvl7pPr marL="3456432" indent="0" algn="ctr">
              <a:buNone/>
              <a:defRPr sz="2016"/>
            </a:lvl7pPr>
            <a:lvl8pPr marL="4032504" indent="0" algn="ctr">
              <a:buNone/>
              <a:defRPr sz="2016"/>
            </a:lvl8pPr>
            <a:lvl9pPr marL="4608576" indent="0" algn="ctr">
              <a:buNone/>
              <a:defRPr sz="201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CFCF-E908-0144-9839-F8EF886763D2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32B0-8B69-4248-A0C1-910197BAF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575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CFCF-E908-0144-9839-F8EF886763D2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32B0-8B69-4248-A0C1-910197BAF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1297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460041"/>
            <a:ext cx="2628900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460041"/>
            <a:ext cx="7734300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CFCF-E908-0144-9839-F8EF886763D2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32B0-8B69-4248-A0C1-910197BAF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866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CFCF-E908-0144-9839-F8EF886763D2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32B0-8B69-4248-A0C1-910197BAF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9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154193"/>
            <a:ext cx="10515600" cy="3594317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5782513"/>
            <a:ext cx="10515600" cy="1890166"/>
          </a:xfrm>
        </p:spPr>
        <p:txBody>
          <a:bodyPr/>
          <a:lstStyle>
            <a:lvl1pPr marL="0" indent="0">
              <a:buNone/>
              <a:defRPr sz="3024">
                <a:solidFill>
                  <a:schemeClr val="tx1">
                    <a:tint val="82000"/>
                  </a:schemeClr>
                </a:solidFill>
              </a:defRPr>
            </a:lvl1pPr>
            <a:lvl2pPr marL="576072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2pPr>
            <a:lvl3pPr marL="1152144" indent="0">
              <a:buNone/>
              <a:defRPr sz="2268">
                <a:solidFill>
                  <a:schemeClr val="tx1">
                    <a:tint val="82000"/>
                  </a:schemeClr>
                </a:solidFill>
              </a:defRPr>
            </a:lvl3pPr>
            <a:lvl4pPr marL="1728216" indent="0">
              <a:buNone/>
              <a:defRPr sz="2016">
                <a:solidFill>
                  <a:schemeClr val="tx1">
                    <a:tint val="82000"/>
                  </a:schemeClr>
                </a:solidFill>
              </a:defRPr>
            </a:lvl4pPr>
            <a:lvl5pPr marL="2304288" indent="0">
              <a:buNone/>
              <a:defRPr sz="2016">
                <a:solidFill>
                  <a:schemeClr val="tx1">
                    <a:tint val="82000"/>
                  </a:schemeClr>
                </a:solidFill>
              </a:defRPr>
            </a:lvl5pPr>
            <a:lvl6pPr marL="2880360" indent="0">
              <a:buNone/>
              <a:defRPr sz="2016">
                <a:solidFill>
                  <a:schemeClr val="tx1">
                    <a:tint val="82000"/>
                  </a:schemeClr>
                </a:solidFill>
              </a:defRPr>
            </a:lvl6pPr>
            <a:lvl7pPr marL="3456432" indent="0">
              <a:buNone/>
              <a:defRPr sz="2016">
                <a:solidFill>
                  <a:schemeClr val="tx1">
                    <a:tint val="82000"/>
                  </a:schemeClr>
                </a:solidFill>
              </a:defRPr>
            </a:lvl7pPr>
            <a:lvl8pPr marL="4032504" indent="0">
              <a:buNone/>
              <a:defRPr sz="2016">
                <a:solidFill>
                  <a:schemeClr val="tx1">
                    <a:tint val="82000"/>
                  </a:schemeClr>
                </a:solidFill>
              </a:defRPr>
            </a:lvl8pPr>
            <a:lvl9pPr marL="4608576" indent="0">
              <a:buNone/>
              <a:defRPr sz="201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CFCF-E908-0144-9839-F8EF886763D2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32B0-8B69-4248-A0C1-910197BAF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539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300203"/>
            <a:ext cx="5181600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300203"/>
            <a:ext cx="5181600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CFCF-E908-0144-9839-F8EF886763D2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32B0-8B69-4248-A0C1-910197BAF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623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60043"/>
            <a:ext cx="10515600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118188"/>
            <a:ext cx="5157787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156278"/>
            <a:ext cx="515778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118188"/>
            <a:ext cx="5183188" cy="1038091"/>
          </a:xfrm>
        </p:spPr>
        <p:txBody>
          <a:bodyPr anchor="b"/>
          <a:lstStyle>
            <a:lvl1pPr marL="0" indent="0">
              <a:buNone/>
              <a:defRPr sz="3024" b="1"/>
            </a:lvl1pPr>
            <a:lvl2pPr marL="576072" indent="0">
              <a:buNone/>
              <a:defRPr sz="2520" b="1"/>
            </a:lvl2pPr>
            <a:lvl3pPr marL="1152144" indent="0">
              <a:buNone/>
              <a:defRPr sz="2268" b="1"/>
            </a:lvl3pPr>
            <a:lvl4pPr marL="1728216" indent="0">
              <a:buNone/>
              <a:defRPr sz="2016" b="1"/>
            </a:lvl4pPr>
            <a:lvl5pPr marL="2304288" indent="0">
              <a:buNone/>
              <a:defRPr sz="2016" b="1"/>
            </a:lvl5pPr>
            <a:lvl6pPr marL="2880360" indent="0">
              <a:buNone/>
              <a:defRPr sz="2016" b="1"/>
            </a:lvl6pPr>
            <a:lvl7pPr marL="3456432" indent="0">
              <a:buNone/>
              <a:defRPr sz="2016" b="1"/>
            </a:lvl7pPr>
            <a:lvl8pPr marL="4032504" indent="0">
              <a:buNone/>
              <a:defRPr sz="2016" b="1"/>
            </a:lvl8pPr>
            <a:lvl9pPr marL="4608576" indent="0">
              <a:buNone/>
              <a:defRPr sz="201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156278"/>
            <a:ext cx="5183188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CFCF-E908-0144-9839-F8EF886763D2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32B0-8B69-4248-A0C1-910197BAF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49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CFCF-E908-0144-9839-F8EF886763D2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32B0-8B69-4248-A0C1-910197BAF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657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CFCF-E908-0144-9839-F8EF886763D2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32B0-8B69-4248-A0C1-910197BAF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905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6051"/>
            <a:ext cx="393223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244112"/>
            <a:ext cx="6172200" cy="6140542"/>
          </a:xfrm>
        </p:spPr>
        <p:txBody>
          <a:bodyPr/>
          <a:lstStyle>
            <a:lvl1pPr>
              <a:defRPr sz="4032"/>
            </a:lvl1pPr>
            <a:lvl2pPr>
              <a:defRPr sz="3528"/>
            </a:lvl2pPr>
            <a:lvl3pPr>
              <a:defRPr sz="3024"/>
            </a:lvl3pPr>
            <a:lvl4pPr>
              <a:defRPr sz="2520"/>
            </a:lvl4pPr>
            <a:lvl5pPr>
              <a:defRPr sz="2520"/>
            </a:lvl5pPr>
            <a:lvl6pPr>
              <a:defRPr sz="2520"/>
            </a:lvl6pPr>
            <a:lvl7pPr>
              <a:defRPr sz="2520"/>
            </a:lvl7pPr>
            <a:lvl8pPr>
              <a:defRPr sz="2520"/>
            </a:lvl8pPr>
            <a:lvl9pPr>
              <a:defRPr sz="252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2229"/>
            <a:ext cx="393223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CFCF-E908-0144-9839-F8EF886763D2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32B0-8B69-4248-A0C1-910197BAF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037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6051"/>
            <a:ext cx="3932237" cy="2016178"/>
          </a:xfrm>
        </p:spPr>
        <p:txBody>
          <a:bodyPr anchor="b"/>
          <a:lstStyle>
            <a:lvl1pPr>
              <a:defRPr sz="403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244112"/>
            <a:ext cx="6172200" cy="6140542"/>
          </a:xfrm>
        </p:spPr>
        <p:txBody>
          <a:bodyPr anchor="t"/>
          <a:lstStyle>
            <a:lvl1pPr marL="0" indent="0">
              <a:buNone/>
              <a:defRPr sz="4032"/>
            </a:lvl1pPr>
            <a:lvl2pPr marL="576072" indent="0">
              <a:buNone/>
              <a:defRPr sz="3528"/>
            </a:lvl2pPr>
            <a:lvl3pPr marL="1152144" indent="0">
              <a:buNone/>
              <a:defRPr sz="3024"/>
            </a:lvl3pPr>
            <a:lvl4pPr marL="1728216" indent="0">
              <a:buNone/>
              <a:defRPr sz="2520"/>
            </a:lvl4pPr>
            <a:lvl5pPr marL="2304288" indent="0">
              <a:buNone/>
              <a:defRPr sz="2520"/>
            </a:lvl5pPr>
            <a:lvl6pPr marL="2880360" indent="0">
              <a:buNone/>
              <a:defRPr sz="2520"/>
            </a:lvl6pPr>
            <a:lvl7pPr marL="3456432" indent="0">
              <a:buNone/>
              <a:defRPr sz="2520"/>
            </a:lvl7pPr>
            <a:lvl8pPr marL="4032504" indent="0">
              <a:buNone/>
              <a:defRPr sz="2520"/>
            </a:lvl8pPr>
            <a:lvl9pPr marL="4608576" indent="0">
              <a:buNone/>
              <a:defRPr sz="252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592229"/>
            <a:ext cx="3932237" cy="4802425"/>
          </a:xfrm>
        </p:spPr>
        <p:txBody>
          <a:bodyPr/>
          <a:lstStyle>
            <a:lvl1pPr marL="0" indent="0">
              <a:buNone/>
              <a:defRPr sz="2016"/>
            </a:lvl1pPr>
            <a:lvl2pPr marL="576072" indent="0">
              <a:buNone/>
              <a:defRPr sz="1764"/>
            </a:lvl2pPr>
            <a:lvl3pPr marL="1152144" indent="0">
              <a:buNone/>
              <a:defRPr sz="1512"/>
            </a:lvl3pPr>
            <a:lvl4pPr marL="1728216" indent="0">
              <a:buNone/>
              <a:defRPr sz="1260"/>
            </a:lvl4pPr>
            <a:lvl5pPr marL="2304288" indent="0">
              <a:buNone/>
              <a:defRPr sz="1260"/>
            </a:lvl5pPr>
            <a:lvl6pPr marL="2880360" indent="0">
              <a:buNone/>
              <a:defRPr sz="1260"/>
            </a:lvl6pPr>
            <a:lvl7pPr marL="3456432" indent="0">
              <a:buNone/>
              <a:defRPr sz="1260"/>
            </a:lvl7pPr>
            <a:lvl8pPr marL="4032504" indent="0">
              <a:buNone/>
              <a:defRPr sz="1260"/>
            </a:lvl8pPr>
            <a:lvl9pPr marL="4608576" indent="0">
              <a:buNone/>
              <a:defRPr sz="126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BFCFCF-E908-0144-9839-F8EF886763D2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432B0-8B69-4248-A0C1-910197BAF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031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460043"/>
            <a:ext cx="10515600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300203"/>
            <a:ext cx="10515600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8008709"/>
            <a:ext cx="27432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1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BFCFCF-E908-0144-9839-F8EF886763D2}" type="datetimeFigureOut">
              <a:rPr lang="en-US" smtClean="0"/>
              <a:t>11/23/24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8008709"/>
            <a:ext cx="41148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1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8008709"/>
            <a:ext cx="2743200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12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C432B0-8B69-4248-A0C1-910197BAFA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52144" rtl="0" eaLnBrk="1" latinLnBrk="0" hangingPunct="1">
        <a:lnSpc>
          <a:spcPct val="90000"/>
        </a:lnSpc>
        <a:spcBef>
          <a:spcPct val="0"/>
        </a:spcBef>
        <a:buNone/>
        <a:defRPr sz="554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88036" indent="-288036" algn="l" defTabSz="1152144" rtl="0" eaLnBrk="1" latinLnBrk="0" hangingPunct="1">
        <a:lnSpc>
          <a:spcPct val="90000"/>
        </a:lnSpc>
        <a:spcBef>
          <a:spcPts val="1260"/>
        </a:spcBef>
        <a:buFont typeface="Arial" panose="020B0604020202020204" pitchFamily="34" charset="0"/>
        <a:buChar char="•"/>
        <a:defRPr sz="3528" kern="1200">
          <a:solidFill>
            <a:schemeClr val="tx1"/>
          </a:solidFill>
          <a:latin typeface="+mn-lt"/>
          <a:ea typeface="+mn-ea"/>
          <a:cs typeface="+mn-cs"/>
        </a:defRPr>
      </a:lvl1pPr>
      <a:lvl2pPr marL="86410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302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201625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592324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3168396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744468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320540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896612" indent="-288036" algn="l" defTabSz="1152144" rtl="0" eaLnBrk="1" latinLnBrk="0" hangingPunct="1">
        <a:lnSpc>
          <a:spcPct val="90000"/>
        </a:lnSpc>
        <a:spcBef>
          <a:spcPts val="630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1pPr>
      <a:lvl2pPr marL="57607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15214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3pPr>
      <a:lvl4pPr marL="172821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4pPr>
      <a:lvl5pPr marL="2304288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5pPr>
      <a:lvl6pPr marL="2880360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6pPr>
      <a:lvl7pPr marL="3456432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7pPr>
      <a:lvl8pPr marL="4032504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8pPr>
      <a:lvl9pPr marL="4608576" algn="l" defTabSz="1152144" rtl="0" eaLnBrk="1" latinLnBrk="0" hangingPunct="1">
        <a:defRPr sz="226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7D0763B-7989-AE81-F2E1-DE0340BF4F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908230" y="1243047"/>
            <a:ext cx="7179267" cy="622052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BAF5C51-EF09-EC57-9C5B-56A61F1056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8208"/>
          <a:stretch/>
        </p:blipFill>
        <p:spPr>
          <a:xfrm>
            <a:off x="313109" y="891380"/>
            <a:ext cx="3528000" cy="373101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69B811F-E761-F8FD-3382-BC8361978EC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30" r="730"/>
          <a:stretch/>
        </p:blipFill>
        <p:spPr>
          <a:xfrm>
            <a:off x="465507" y="4516323"/>
            <a:ext cx="5630493" cy="373392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A8AAD68-6F74-CC3A-9BDD-92CA96BA93D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93905" b="90862"/>
          <a:stretch/>
        </p:blipFill>
        <p:spPr>
          <a:xfrm>
            <a:off x="4733859" y="891381"/>
            <a:ext cx="348742" cy="341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821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Mohd Zaki</dc:creator>
  <cp:lastModifiedBy>Mohd Zaki</cp:lastModifiedBy>
  <cp:revision>1</cp:revision>
  <dcterms:created xsi:type="dcterms:W3CDTF">2024-11-23T15:20:49Z</dcterms:created>
  <dcterms:modified xsi:type="dcterms:W3CDTF">2024-11-23T17:58:42Z</dcterms:modified>
</cp:coreProperties>
</file>