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2"/>
  </p:notesMasterIdLst>
  <p:sldIdLst>
    <p:sldId id="256" r:id="rId2"/>
    <p:sldId id="257" r:id="rId3"/>
    <p:sldId id="258" r:id="rId4"/>
    <p:sldId id="276" r:id="rId5"/>
    <p:sldId id="271" r:id="rId6"/>
    <p:sldId id="274" r:id="rId7"/>
    <p:sldId id="262" r:id="rId8"/>
    <p:sldId id="263" r:id="rId9"/>
    <p:sldId id="27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Владислав Чикулаев" initials="ВЧ" lastIdx="2" clrIdx="0">
    <p:extLst>
      <p:ext uri="{19B8F6BF-5375-455C-9EA6-DF929625EA0E}">
        <p15:presenceInfo xmlns:p15="http://schemas.microsoft.com/office/powerpoint/2012/main" userId="d20115a02f83e6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E4FF"/>
    <a:srgbClr val="59AC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06" autoAdjust="0"/>
    <p:restoredTop sz="94660"/>
  </p:normalViewPr>
  <p:slideViewPr>
    <p:cSldViewPr snapToGrid="0">
      <p:cViewPr varScale="1">
        <p:scale>
          <a:sx n="73" d="100"/>
          <a:sy n="73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FA8B88-CFF4-4F8D-985D-49A6E8A7E01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99CA68D-8E56-4C7E-B25F-AAB44FDF77C7}">
      <dgm:prSet/>
      <dgm:spPr>
        <a:solidFill>
          <a:schemeClr val="accent2"/>
        </a:solidFill>
      </dgm:spPr>
      <dgm:t>
        <a:bodyPr/>
        <a:lstStyle/>
        <a:p>
          <a:r>
            <a:rPr lang="ru-RU" b="0" i="0" dirty="0"/>
            <a:t>Создание основы для работы с медиафайлами на </a:t>
          </a:r>
          <a:r>
            <a:rPr lang="ru-RU" b="0" i="0" dirty="0" err="1"/>
            <a:t>java</a:t>
          </a:r>
          <a:endParaRPr lang="ru-RU" b="1" dirty="0"/>
        </a:p>
      </dgm:t>
    </dgm:pt>
    <dgm:pt modelId="{3E81A259-9867-42BF-8B58-AAE12D4FA29C}" type="parTrans" cxnId="{98556BB5-D908-4C10-A94A-91CD93834E2F}">
      <dgm:prSet/>
      <dgm:spPr/>
      <dgm:t>
        <a:bodyPr/>
        <a:lstStyle/>
        <a:p>
          <a:endParaRPr lang="ru-RU"/>
        </a:p>
      </dgm:t>
    </dgm:pt>
    <dgm:pt modelId="{224A4CCB-E133-4956-83D1-63D1B5070AEA}" type="sibTrans" cxnId="{98556BB5-D908-4C10-A94A-91CD93834E2F}">
      <dgm:prSet/>
      <dgm:spPr/>
      <dgm:t>
        <a:bodyPr/>
        <a:lstStyle/>
        <a:p>
          <a:endParaRPr lang="ru-RU"/>
        </a:p>
      </dgm:t>
    </dgm:pt>
    <dgm:pt modelId="{354F49BB-8553-477D-BA04-AF030F471F6C}">
      <dgm:prSet/>
      <dgm:spPr>
        <a:solidFill>
          <a:schemeClr val="accent2"/>
        </a:solidFill>
      </dgm:spPr>
      <dgm:t>
        <a:bodyPr/>
        <a:lstStyle/>
        <a:p>
          <a:r>
            <a:rPr lang="ru-RU" b="0" i="0" dirty="0"/>
            <a:t>Создание графического интерфейса через </a:t>
          </a:r>
          <a:r>
            <a:rPr lang="ru-RU" b="0" i="0" dirty="0" err="1"/>
            <a:t>javafx</a:t>
          </a:r>
          <a:endParaRPr lang="ru-RU" dirty="0"/>
        </a:p>
      </dgm:t>
    </dgm:pt>
    <dgm:pt modelId="{5B6C5803-5227-40B5-9E37-15B5E7689825}" type="parTrans" cxnId="{35B3574D-AB40-4994-AF04-88B11F880D25}">
      <dgm:prSet/>
      <dgm:spPr/>
      <dgm:t>
        <a:bodyPr/>
        <a:lstStyle/>
        <a:p>
          <a:endParaRPr lang="ru-RU"/>
        </a:p>
      </dgm:t>
    </dgm:pt>
    <dgm:pt modelId="{EA622B26-73CA-4F5D-993F-08A0A363EDA7}" type="sibTrans" cxnId="{35B3574D-AB40-4994-AF04-88B11F880D25}">
      <dgm:prSet/>
      <dgm:spPr/>
      <dgm:t>
        <a:bodyPr/>
        <a:lstStyle/>
        <a:p>
          <a:endParaRPr lang="ru-RU"/>
        </a:p>
      </dgm:t>
    </dgm:pt>
    <dgm:pt modelId="{4832DB87-102B-4EA8-B856-AE73AF71AB95}">
      <dgm:prSet/>
      <dgm:spPr>
        <a:solidFill>
          <a:schemeClr val="accent2"/>
        </a:solidFill>
      </dgm:spPr>
      <dgm:t>
        <a:bodyPr/>
        <a:lstStyle/>
        <a:p>
          <a:r>
            <a:rPr lang="ru-RU" b="0" i="0" dirty="0"/>
            <a:t>Доработка Desktop приложения на </a:t>
          </a:r>
          <a:r>
            <a:rPr lang="ru-RU" b="0" i="0" dirty="0" err="1"/>
            <a:t>java</a:t>
          </a:r>
          <a:endParaRPr lang="ru-RU" b="1" dirty="0"/>
        </a:p>
      </dgm:t>
    </dgm:pt>
    <dgm:pt modelId="{373A8F8E-936E-4205-917F-9CE249CD11DB}" type="parTrans" cxnId="{406DAE84-184F-4510-A8ED-077C172351C8}">
      <dgm:prSet/>
      <dgm:spPr/>
      <dgm:t>
        <a:bodyPr/>
        <a:lstStyle/>
        <a:p>
          <a:endParaRPr lang="ru-RU"/>
        </a:p>
      </dgm:t>
    </dgm:pt>
    <dgm:pt modelId="{2A4A3DBB-9C00-4442-AD51-76C755CE101F}" type="sibTrans" cxnId="{406DAE84-184F-4510-A8ED-077C172351C8}">
      <dgm:prSet/>
      <dgm:spPr/>
      <dgm:t>
        <a:bodyPr/>
        <a:lstStyle/>
        <a:p>
          <a:endParaRPr lang="ru-RU"/>
        </a:p>
      </dgm:t>
    </dgm:pt>
    <dgm:pt modelId="{C1C03D91-B86E-48C0-B013-DDC827D1A554}" type="pres">
      <dgm:prSet presAssocID="{C5FA8B88-CFF4-4F8D-985D-49A6E8A7E01E}" presName="linear" presStyleCnt="0">
        <dgm:presLayoutVars>
          <dgm:animLvl val="lvl"/>
          <dgm:resizeHandles val="exact"/>
        </dgm:presLayoutVars>
      </dgm:prSet>
      <dgm:spPr/>
    </dgm:pt>
    <dgm:pt modelId="{B27C089C-E176-4573-9DC7-FAD6921953D0}" type="pres">
      <dgm:prSet presAssocID="{799CA68D-8E56-4C7E-B25F-AAB44FDF77C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4BB256E-7F0F-4B86-8D67-B8D94B1CF2D7}" type="pres">
      <dgm:prSet presAssocID="{224A4CCB-E133-4956-83D1-63D1B5070AEA}" presName="spacer" presStyleCnt="0"/>
      <dgm:spPr/>
    </dgm:pt>
    <dgm:pt modelId="{B40A9D5A-B9D0-4010-B1AA-FB97EB02DB8F}" type="pres">
      <dgm:prSet presAssocID="{354F49BB-8553-477D-BA04-AF030F471F6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D86417C-1909-4132-8EB8-2D754C7EB60C}" type="pres">
      <dgm:prSet presAssocID="{EA622B26-73CA-4F5D-993F-08A0A363EDA7}" presName="spacer" presStyleCnt="0"/>
      <dgm:spPr/>
    </dgm:pt>
    <dgm:pt modelId="{2A55E65A-79F7-4C7E-8E09-AA3191BB0CA6}" type="pres">
      <dgm:prSet presAssocID="{4832DB87-102B-4EA8-B856-AE73AF71AB9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8371E1E-5A0C-4E3F-A7E5-5886A7EFA1E6}" type="presOf" srcId="{4832DB87-102B-4EA8-B856-AE73AF71AB95}" destId="{2A55E65A-79F7-4C7E-8E09-AA3191BB0CA6}" srcOrd="0" destOrd="0" presId="urn:microsoft.com/office/officeart/2005/8/layout/vList2"/>
    <dgm:cxn modelId="{901CD32F-9E62-49F7-8373-DED4AB804C93}" type="presOf" srcId="{799CA68D-8E56-4C7E-B25F-AAB44FDF77C7}" destId="{B27C089C-E176-4573-9DC7-FAD6921953D0}" srcOrd="0" destOrd="0" presId="urn:microsoft.com/office/officeart/2005/8/layout/vList2"/>
    <dgm:cxn modelId="{35B3574D-AB40-4994-AF04-88B11F880D25}" srcId="{C5FA8B88-CFF4-4F8D-985D-49A6E8A7E01E}" destId="{354F49BB-8553-477D-BA04-AF030F471F6C}" srcOrd="1" destOrd="0" parTransId="{5B6C5803-5227-40B5-9E37-15B5E7689825}" sibTransId="{EA622B26-73CA-4F5D-993F-08A0A363EDA7}"/>
    <dgm:cxn modelId="{406DAE84-184F-4510-A8ED-077C172351C8}" srcId="{C5FA8B88-CFF4-4F8D-985D-49A6E8A7E01E}" destId="{4832DB87-102B-4EA8-B856-AE73AF71AB95}" srcOrd="2" destOrd="0" parTransId="{373A8F8E-936E-4205-917F-9CE249CD11DB}" sibTransId="{2A4A3DBB-9C00-4442-AD51-76C755CE101F}"/>
    <dgm:cxn modelId="{E7314BA4-F74F-4C4C-89B2-74E40CD03675}" type="presOf" srcId="{354F49BB-8553-477D-BA04-AF030F471F6C}" destId="{B40A9D5A-B9D0-4010-B1AA-FB97EB02DB8F}" srcOrd="0" destOrd="0" presId="urn:microsoft.com/office/officeart/2005/8/layout/vList2"/>
    <dgm:cxn modelId="{98556BB5-D908-4C10-A94A-91CD93834E2F}" srcId="{C5FA8B88-CFF4-4F8D-985D-49A6E8A7E01E}" destId="{799CA68D-8E56-4C7E-B25F-AAB44FDF77C7}" srcOrd="0" destOrd="0" parTransId="{3E81A259-9867-42BF-8B58-AAE12D4FA29C}" sibTransId="{224A4CCB-E133-4956-83D1-63D1B5070AEA}"/>
    <dgm:cxn modelId="{33B8C2E7-FC04-4EDA-A603-1926E45785BA}" type="presOf" srcId="{C5FA8B88-CFF4-4F8D-985D-49A6E8A7E01E}" destId="{C1C03D91-B86E-48C0-B013-DDC827D1A554}" srcOrd="0" destOrd="0" presId="urn:microsoft.com/office/officeart/2005/8/layout/vList2"/>
    <dgm:cxn modelId="{98680BA4-C091-43F0-A0FF-75DC86307278}" type="presParOf" srcId="{C1C03D91-B86E-48C0-B013-DDC827D1A554}" destId="{B27C089C-E176-4573-9DC7-FAD6921953D0}" srcOrd="0" destOrd="0" presId="urn:microsoft.com/office/officeart/2005/8/layout/vList2"/>
    <dgm:cxn modelId="{EC277925-9755-4C42-886F-76D2FA2BFCB2}" type="presParOf" srcId="{C1C03D91-B86E-48C0-B013-DDC827D1A554}" destId="{04BB256E-7F0F-4B86-8D67-B8D94B1CF2D7}" srcOrd="1" destOrd="0" presId="urn:microsoft.com/office/officeart/2005/8/layout/vList2"/>
    <dgm:cxn modelId="{8BC4F984-0D80-4A8E-8ED2-DCD5A26A8D90}" type="presParOf" srcId="{C1C03D91-B86E-48C0-B013-DDC827D1A554}" destId="{B40A9D5A-B9D0-4010-B1AA-FB97EB02DB8F}" srcOrd="2" destOrd="0" presId="urn:microsoft.com/office/officeart/2005/8/layout/vList2"/>
    <dgm:cxn modelId="{1BDE9309-AF9D-4DE2-A1EE-4B5044A6BA98}" type="presParOf" srcId="{C1C03D91-B86E-48C0-B013-DDC827D1A554}" destId="{4D86417C-1909-4132-8EB8-2D754C7EB60C}" srcOrd="3" destOrd="0" presId="urn:microsoft.com/office/officeart/2005/8/layout/vList2"/>
    <dgm:cxn modelId="{F45B2468-F9AF-424D-9D22-DE6BE91045B5}" type="presParOf" srcId="{C1C03D91-B86E-48C0-B013-DDC827D1A554}" destId="{2A55E65A-79F7-4C7E-8E09-AA3191BB0CA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B982FE-683B-4063-BB76-CD50BC7912E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5509D6C-83CB-4080-AF7E-83D0238BBB47}">
      <dgm:prSet/>
      <dgm:spPr/>
      <dgm:t>
        <a:bodyPr/>
        <a:lstStyle/>
        <a:p>
          <a:r>
            <a:rPr lang="ru-RU" b="1" dirty="0"/>
            <a:t>Моделирование проекта играет значительную роль</a:t>
          </a:r>
          <a:endParaRPr lang="ru-RU" dirty="0"/>
        </a:p>
      </dgm:t>
    </dgm:pt>
    <dgm:pt modelId="{21214C6A-E067-4854-A2B5-F8E8F0E6B5CE}" type="parTrans" cxnId="{A3CC7DF7-8597-46FA-8B57-25049760607B}">
      <dgm:prSet/>
      <dgm:spPr/>
      <dgm:t>
        <a:bodyPr/>
        <a:lstStyle/>
        <a:p>
          <a:endParaRPr lang="ru-RU"/>
        </a:p>
      </dgm:t>
    </dgm:pt>
    <dgm:pt modelId="{6A14B002-2104-4F8A-A503-970029DDDB30}" type="sibTrans" cxnId="{A3CC7DF7-8597-46FA-8B57-25049760607B}">
      <dgm:prSet/>
      <dgm:spPr/>
      <dgm:t>
        <a:bodyPr/>
        <a:lstStyle/>
        <a:p>
          <a:endParaRPr lang="ru-RU"/>
        </a:p>
      </dgm:t>
    </dgm:pt>
    <dgm:pt modelId="{D6480ACA-03F7-4DC3-9AFD-023A05A8D1DC}">
      <dgm:prSet/>
      <dgm:spPr/>
      <dgm:t>
        <a:bodyPr/>
        <a:lstStyle/>
        <a:p>
          <a:r>
            <a:rPr lang="ru-RU" b="1" dirty="0"/>
            <a:t>Необходима слаженная и независимая работа</a:t>
          </a:r>
          <a:endParaRPr lang="ru-RU" dirty="0"/>
        </a:p>
      </dgm:t>
    </dgm:pt>
    <dgm:pt modelId="{4EEB42B1-AB5C-4941-9648-7E4A17C9E44A}" type="parTrans" cxnId="{474BBBBB-A0A0-4D5A-8561-2D8F3E67D19C}">
      <dgm:prSet/>
      <dgm:spPr/>
      <dgm:t>
        <a:bodyPr/>
        <a:lstStyle/>
        <a:p>
          <a:endParaRPr lang="ru-RU"/>
        </a:p>
      </dgm:t>
    </dgm:pt>
    <dgm:pt modelId="{A5393C44-D989-491B-96A4-429954E276B7}" type="sibTrans" cxnId="{474BBBBB-A0A0-4D5A-8561-2D8F3E67D19C}">
      <dgm:prSet/>
      <dgm:spPr/>
      <dgm:t>
        <a:bodyPr/>
        <a:lstStyle/>
        <a:p>
          <a:endParaRPr lang="ru-RU"/>
        </a:p>
      </dgm:t>
    </dgm:pt>
    <dgm:pt modelId="{76D07EC0-90C4-4D6D-84BF-B3F16F6E2820}">
      <dgm:prSet/>
      <dgm:spPr/>
      <dgm:t>
        <a:bodyPr/>
        <a:lstStyle/>
        <a:p>
          <a:r>
            <a:rPr lang="ru-RU" b="1" dirty="0"/>
            <a:t>Важно правильно распределять время</a:t>
          </a:r>
          <a:endParaRPr lang="ru-RU" dirty="0"/>
        </a:p>
      </dgm:t>
    </dgm:pt>
    <dgm:pt modelId="{DA6B2D45-1A14-4C0D-875C-B45F3FC26318}" type="parTrans" cxnId="{ADF4CE1E-6DB6-42BA-8137-838A0586AD9E}">
      <dgm:prSet/>
      <dgm:spPr/>
      <dgm:t>
        <a:bodyPr/>
        <a:lstStyle/>
        <a:p>
          <a:endParaRPr lang="ru-RU"/>
        </a:p>
      </dgm:t>
    </dgm:pt>
    <dgm:pt modelId="{F1BB997C-7800-4352-A84C-63D37E1E2E30}" type="sibTrans" cxnId="{ADF4CE1E-6DB6-42BA-8137-838A0586AD9E}">
      <dgm:prSet/>
      <dgm:spPr/>
      <dgm:t>
        <a:bodyPr/>
        <a:lstStyle/>
        <a:p>
          <a:endParaRPr lang="ru-RU"/>
        </a:p>
      </dgm:t>
    </dgm:pt>
    <dgm:pt modelId="{C17DDC5C-11ED-4355-BA03-E4F5237FDB5F}" type="pres">
      <dgm:prSet presAssocID="{32B982FE-683B-4063-BB76-CD50BC7912E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21F4565-5059-4316-95C5-2807863A0252}" type="pres">
      <dgm:prSet presAssocID="{B5509D6C-83CB-4080-AF7E-83D0238BBB47}" presName="hierRoot1" presStyleCnt="0">
        <dgm:presLayoutVars>
          <dgm:hierBranch val="init"/>
        </dgm:presLayoutVars>
      </dgm:prSet>
      <dgm:spPr/>
    </dgm:pt>
    <dgm:pt modelId="{B1886F14-4D01-45E6-B444-CA24CF55823E}" type="pres">
      <dgm:prSet presAssocID="{B5509D6C-83CB-4080-AF7E-83D0238BBB47}" presName="rootComposite1" presStyleCnt="0"/>
      <dgm:spPr/>
    </dgm:pt>
    <dgm:pt modelId="{8F927DDA-E680-4066-A006-82F7A9CA6007}" type="pres">
      <dgm:prSet presAssocID="{B5509D6C-83CB-4080-AF7E-83D0238BBB47}" presName="rootText1" presStyleLbl="node0" presStyleIdx="0" presStyleCnt="3">
        <dgm:presLayoutVars>
          <dgm:chPref val="3"/>
        </dgm:presLayoutVars>
      </dgm:prSet>
      <dgm:spPr/>
    </dgm:pt>
    <dgm:pt modelId="{B1F471F7-6470-4634-8182-7D059C2D4D11}" type="pres">
      <dgm:prSet presAssocID="{B5509D6C-83CB-4080-AF7E-83D0238BBB47}" presName="rootConnector1" presStyleLbl="node1" presStyleIdx="0" presStyleCnt="0"/>
      <dgm:spPr/>
    </dgm:pt>
    <dgm:pt modelId="{B6064387-F3E2-4779-A05D-5264017FA940}" type="pres">
      <dgm:prSet presAssocID="{B5509D6C-83CB-4080-AF7E-83D0238BBB47}" presName="hierChild2" presStyleCnt="0"/>
      <dgm:spPr/>
    </dgm:pt>
    <dgm:pt modelId="{F4D88EFB-5D72-4C92-AE12-DDA7C8D1878D}" type="pres">
      <dgm:prSet presAssocID="{B5509D6C-83CB-4080-AF7E-83D0238BBB47}" presName="hierChild3" presStyleCnt="0"/>
      <dgm:spPr/>
    </dgm:pt>
    <dgm:pt modelId="{413B5950-CC41-4F79-840D-C6CA526D46AC}" type="pres">
      <dgm:prSet presAssocID="{D6480ACA-03F7-4DC3-9AFD-023A05A8D1DC}" presName="hierRoot1" presStyleCnt="0">
        <dgm:presLayoutVars>
          <dgm:hierBranch val="init"/>
        </dgm:presLayoutVars>
      </dgm:prSet>
      <dgm:spPr/>
    </dgm:pt>
    <dgm:pt modelId="{C17BDB2F-23DF-421E-ACCE-AF3EA35FD9EC}" type="pres">
      <dgm:prSet presAssocID="{D6480ACA-03F7-4DC3-9AFD-023A05A8D1DC}" presName="rootComposite1" presStyleCnt="0"/>
      <dgm:spPr/>
    </dgm:pt>
    <dgm:pt modelId="{B42465C4-ECBA-4AF2-B84E-7E5C1E49F820}" type="pres">
      <dgm:prSet presAssocID="{D6480ACA-03F7-4DC3-9AFD-023A05A8D1DC}" presName="rootText1" presStyleLbl="node0" presStyleIdx="1" presStyleCnt="3">
        <dgm:presLayoutVars>
          <dgm:chPref val="3"/>
        </dgm:presLayoutVars>
      </dgm:prSet>
      <dgm:spPr/>
    </dgm:pt>
    <dgm:pt modelId="{3B1C4B50-039A-4078-989A-2EB87C0AB647}" type="pres">
      <dgm:prSet presAssocID="{D6480ACA-03F7-4DC3-9AFD-023A05A8D1DC}" presName="rootConnector1" presStyleLbl="node1" presStyleIdx="0" presStyleCnt="0"/>
      <dgm:spPr/>
    </dgm:pt>
    <dgm:pt modelId="{A55A3401-A502-40C5-848C-561A69C0EF84}" type="pres">
      <dgm:prSet presAssocID="{D6480ACA-03F7-4DC3-9AFD-023A05A8D1DC}" presName="hierChild2" presStyleCnt="0"/>
      <dgm:spPr/>
    </dgm:pt>
    <dgm:pt modelId="{938CFF40-CC0A-4200-AB47-8ADE6EE53AC1}" type="pres">
      <dgm:prSet presAssocID="{D6480ACA-03F7-4DC3-9AFD-023A05A8D1DC}" presName="hierChild3" presStyleCnt="0"/>
      <dgm:spPr/>
    </dgm:pt>
    <dgm:pt modelId="{525740B5-5445-456F-8258-C84B09340206}" type="pres">
      <dgm:prSet presAssocID="{76D07EC0-90C4-4D6D-84BF-B3F16F6E2820}" presName="hierRoot1" presStyleCnt="0">
        <dgm:presLayoutVars>
          <dgm:hierBranch val="init"/>
        </dgm:presLayoutVars>
      </dgm:prSet>
      <dgm:spPr/>
    </dgm:pt>
    <dgm:pt modelId="{0C7338C3-770C-43AA-9C96-AF2D1F0AEDB2}" type="pres">
      <dgm:prSet presAssocID="{76D07EC0-90C4-4D6D-84BF-B3F16F6E2820}" presName="rootComposite1" presStyleCnt="0"/>
      <dgm:spPr/>
    </dgm:pt>
    <dgm:pt modelId="{35B0A4CD-2388-4CB1-A6A2-352290A38DC2}" type="pres">
      <dgm:prSet presAssocID="{76D07EC0-90C4-4D6D-84BF-B3F16F6E2820}" presName="rootText1" presStyleLbl="node0" presStyleIdx="2" presStyleCnt="3">
        <dgm:presLayoutVars>
          <dgm:chPref val="3"/>
        </dgm:presLayoutVars>
      </dgm:prSet>
      <dgm:spPr/>
    </dgm:pt>
    <dgm:pt modelId="{A2969093-C1B2-4658-9A28-A6A487E8686E}" type="pres">
      <dgm:prSet presAssocID="{76D07EC0-90C4-4D6D-84BF-B3F16F6E2820}" presName="rootConnector1" presStyleLbl="node1" presStyleIdx="0" presStyleCnt="0"/>
      <dgm:spPr/>
    </dgm:pt>
    <dgm:pt modelId="{3F28D37A-DD02-44A3-A3F4-E9564BF3694A}" type="pres">
      <dgm:prSet presAssocID="{76D07EC0-90C4-4D6D-84BF-B3F16F6E2820}" presName="hierChild2" presStyleCnt="0"/>
      <dgm:spPr/>
    </dgm:pt>
    <dgm:pt modelId="{F10CED90-8523-4866-9B01-2CE45CF47BFE}" type="pres">
      <dgm:prSet presAssocID="{76D07EC0-90C4-4D6D-84BF-B3F16F6E2820}" presName="hierChild3" presStyleCnt="0"/>
      <dgm:spPr/>
    </dgm:pt>
  </dgm:ptLst>
  <dgm:cxnLst>
    <dgm:cxn modelId="{ADF4CE1E-6DB6-42BA-8137-838A0586AD9E}" srcId="{32B982FE-683B-4063-BB76-CD50BC7912E2}" destId="{76D07EC0-90C4-4D6D-84BF-B3F16F6E2820}" srcOrd="2" destOrd="0" parTransId="{DA6B2D45-1A14-4C0D-875C-B45F3FC26318}" sibTransId="{F1BB997C-7800-4352-A84C-63D37E1E2E30}"/>
    <dgm:cxn modelId="{080E3732-C7A2-4A33-BEA0-03B398A07EA3}" type="presOf" srcId="{B5509D6C-83CB-4080-AF7E-83D0238BBB47}" destId="{8F927DDA-E680-4066-A006-82F7A9CA6007}" srcOrd="0" destOrd="0" presId="urn:microsoft.com/office/officeart/2005/8/layout/orgChart1"/>
    <dgm:cxn modelId="{BF573B32-1942-4F4E-B7EA-CC1C8672D0CD}" type="presOf" srcId="{B5509D6C-83CB-4080-AF7E-83D0238BBB47}" destId="{B1F471F7-6470-4634-8182-7D059C2D4D11}" srcOrd="1" destOrd="0" presId="urn:microsoft.com/office/officeart/2005/8/layout/orgChart1"/>
    <dgm:cxn modelId="{F73D3952-E0C1-47D1-A115-006DC1B1B1B4}" type="presOf" srcId="{76D07EC0-90C4-4D6D-84BF-B3F16F6E2820}" destId="{A2969093-C1B2-4658-9A28-A6A487E8686E}" srcOrd="1" destOrd="0" presId="urn:microsoft.com/office/officeart/2005/8/layout/orgChart1"/>
    <dgm:cxn modelId="{C9116AAB-5894-4754-8CB9-5FB05C68150C}" type="presOf" srcId="{76D07EC0-90C4-4D6D-84BF-B3F16F6E2820}" destId="{35B0A4CD-2388-4CB1-A6A2-352290A38DC2}" srcOrd="0" destOrd="0" presId="urn:microsoft.com/office/officeart/2005/8/layout/orgChart1"/>
    <dgm:cxn modelId="{474BBBBB-A0A0-4D5A-8561-2D8F3E67D19C}" srcId="{32B982FE-683B-4063-BB76-CD50BC7912E2}" destId="{D6480ACA-03F7-4DC3-9AFD-023A05A8D1DC}" srcOrd="1" destOrd="0" parTransId="{4EEB42B1-AB5C-4941-9648-7E4A17C9E44A}" sibTransId="{A5393C44-D989-491B-96A4-429954E276B7}"/>
    <dgm:cxn modelId="{31ADECC4-977E-4C72-8C9A-AEF07D24CF76}" type="presOf" srcId="{D6480ACA-03F7-4DC3-9AFD-023A05A8D1DC}" destId="{3B1C4B50-039A-4078-989A-2EB87C0AB647}" srcOrd="1" destOrd="0" presId="urn:microsoft.com/office/officeart/2005/8/layout/orgChart1"/>
    <dgm:cxn modelId="{114F09E2-0EC0-4F39-A01F-A0F1B839D2DE}" type="presOf" srcId="{D6480ACA-03F7-4DC3-9AFD-023A05A8D1DC}" destId="{B42465C4-ECBA-4AF2-B84E-7E5C1E49F820}" srcOrd="0" destOrd="0" presId="urn:microsoft.com/office/officeart/2005/8/layout/orgChart1"/>
    <dgm:cxn modelId="{4640CEE7-38B1-4DD4-A7EC-BBA9F6B2C09F}" type="presOf" srcId="{32B982FE-683B-4063-BB76-CD50BC7912E2}" destId="{C17DDC5C-11ED-4355-BA03-E4F5237FDB5F}" srcOrd="0" destOrd="0" presId="urn:microsoft.com/office/officeart/2005/8/layout/orgChart1"/>
    <dgm:cxn modelId="{A3CC7DF7-8597-46FA-8B57-25049760607B}" srcId="{32B982FE-683B-4063-BB76-CD50BC7912E2}" destId="{B5509D6C-83CB-4080-AF7E-83D0238BBB47}" srcOrd="0" destOrd="0" parTransId="{21214C6A-E067-4854-A2B5-F8E8F0E6B5CE}" sibTransId="{6A14B002-2104-4F8A-A503-970029DDDB30}"/>
    <dgm:cxn modelId="{7A24647F-F81F-4927-861A-50F8DC8D779C}" type="presParOf" srcId="{C17DDC5C-11ED-4355-BA03-E4F5237FDB5F}" destId="{321F4565-5059-4316-95C5-2807863A0252}" srcOrd="0" destOrd="0" presId="urn:microsoft.com/office/officeart/2005/8/layout/orgChart1"/>
    <dgm:cxn modelId="{55B325C6-636C-4E0E-9A74-A4F527510080}" type="presParOf" srcId="{321F4565-5059-4316-95C5-2807863A0252}" destId="{B1886F14-4D01-45E6-B444-CA24CF55823E}" srcOrd="0" destOrd="0" presId="urn:microsoft.com/office/officeart/2005/8/layout/orgChart1"/>
    <dgm:cxn modelId="{B6285CC4-0D99-4451-96C2-BE2A7FEEB0A8}" type="presParOf" srcId="{B1886F14-4D01-45E6-B444-CA24CF55823E}" destId="{8F927DDA-E680-4066-A006-82F7A9CA6007}" srcOrd="0" destOrd="0" presId="urn:microsoft.com/office/officeart/2005/8/layout/orgChart1"/>
    <dgm:cxn modelId="{F8F5CFE0-E654-4EFB-995C-9CB39F5E5138}" type="presParOf" srcId="{B1886F14-4D01-45E6-B444-CA24CF55823E}" destId="{B1F471F7-6470-4634-8182-7D059C2D4D11}" srcOrd="1" destOrd="0" presId="urn:microsoft.com/office/officeart/2005/8/layout/orgChart1"/>
    <dgm:cxn modelId="{981CEB84-DCEF-45C3-8EBE-D48F38057693}" type="presParOf" srcId="{321F4565-5059-4316-95C5-2807863A0252}" destId="{B6064387-F3E2-4779-A05D-5264017FA940}" srcOrd="1" destOrd="0" presId="urn:microsoft.com/office/officeart/2005/8/layout/orgChart1"/>
    <dgm:cxn modelId="{B728C7CB-32B6-4AFE-88A2-9F77DCD65818}" type="presParOf" srcId="{321F4565-5059-4316-95C5-2807863A0252}" destId="{F4D88EFB-5D72-4C92-AE12-DDA7C8D1878D}" srcOrd="2" destOrd="0" presId="urn:microsoft.com/office/officeart/2005/8/layout/orgChart1"/>
    <dgm:cxn modelId="{BEF29586-F9DD-4CFE-8942-52FDEB3A8345}" type="presParOf" srcId="{C17DDC5C-11ED-4355-BA03-E4F5237FDB5F}" destId="{413B5950-CC41-4F79-840D-C6CA526D46AC}" srcOrd="1" destOrd="0" presId="urn:microsoft.com/office/officeart/2005/8/layout/orgChart1"/>
    <dgm:cxn modelId="{E0F26860-CCE5-4169-8BB7-3580C20BFF59}" type="presParOf" srcId="{413B5950-CC41-4F79-840D-C6CA526D46AC}" destId="{C17BDB2F-23DF-421E-ACCE-AF3EA35FD9EC}" srcOrd="0" destOrd="0" presId="urn:microsoft.com/office/officeart/2005/8/layout/orgChart1"/>
    <dgm:cxn modelId="{7367D1B8-143F-4966-8DD3-471253E4697B}" type="presParOf" srcId="{C17BDB2F-23DF-421E-ACCE-AF3EA35FD9EC}" destId="{B42465C4-ECBA-4AF2-B84E-7E5C1E49F820}" srcOrd="0" destOrd="0" presId="urn:microsoft.com/office/officeart/2005/8/layout/orgChart1"/>
    <dgm:cxn modelId="{31DBEF3B-6578-4182-98D8-F7C4D0C6CE68}" type="presParOf" srcId="{C17BDB2F-23DF-421E-ACCE-AF3EA35FD9EC}" destId="{3B1C4B50-039A-4078-989A-2EB87C0AB647}" srcOrd="1" destOrd="0" presId="urn:microsoft.com/office/officeart/2005/8/layout/orgChart1"/>
    <dgm:cxn modelId="{BE51CBF9-421C-4E5A-BF1F-69D831A1C12F}" type="presParOf" srcId="{413B5950-CC41-4F79-840D-C6CA526D46AC}" destId="{A55A3401-A502-40C5-848C-561A69C0EF84}" srcOrd="1" destOrd="0" presId="urn:microsoft.com/office/officeart/2005/8/layout/orgChart1"/>
    <dgm:cxn modelId="{CE4D1F13-8E89-4B3C-9BBD-97B4726DCFED}" type="presParOf" srcId="{413B5950-CC41-4F79-840D-C6CA526D46AC}" destId="{938CFF40-CC0A-4200-AB47-8ADE6EE53AC1}" srcOrd="2" destOrd="0" presId="urn:microsoft.com/office/officeart/2005/8/layout/orgChart1"/>
    <dgm:cxn modelId="{0B6C1CC7-8555-4953-9904-CED413B6DE0F}" type="presParOf" srcId="{C17DDC5C-11ED-4355-BA03-E4F5237FDB5F}" destId="{525740B5-5445-456F-8258-C84B09340206}" srcOrd="2" destOrd="0" presId="urn:microsoft.com/office/officeart/2005/8/layout/orgChart1"/>
    <dgm:cxn modelId="{D416C500-F6C0-4021-B226-7CA2F13D0861}" type="presParOf" srcId="{525740B5-5445-456F-8258-C84B09340206}" destId="{0C7338C3-770C-43AA-9C96-AF2D1F0AEDB2}" srcOrd="0" destOrd="0" presId="urn:microsoft.com/office/officeart/2005/8/layout/orgChart1"/>
    <dgm:cxn modelId="{08BBB690-FACF-4F50-A396-B662DEE02320}" type="presParOf" srcId="{0C7338C3-770C-43AA-9C96-AF2D1F0AEDB2}" destId="{35B0A4CD-2388-4CB1-A6A2-352290A38DC2}" srcOrd="0" destOrd="0" presId="urn:microsoft.com/office/officeart/2005/8/layout/orgChart1"/>
    <dgm:cxn modelId="{50393456-0026-4A8B-80F0-815D42820765}" type="presParOf" srcId="{0C7338C3-770C-43AA-9C96-AF2D1F0AEDB2}" destId="{A2969093-C1B2-4658-9A28-A6A487E8686E}" srcOrd="1" destOrd="0" presId="urn:microsoft.com/office/officeart/2005/8/layout/orgChart1"/>
    <dgm:cxn modelId="{F4F413D9-7834-4F26-A683-29C1F0C63AC1}" type="presParOf" srcId="{525740B5-5445-456F-8258-C84B09340206}" destId="{3F28D37A-DD02-44A3-A3F4-E9564BF3694A}" srcOrd="1" destOrd="0" presId="urn:microsoft.com/office/officeart/2005/8/layout/orgChart1"/>
    <dgm:cxn modelId="{1F8197F7-5B2C-479E-93C1-01D04ED3DD79}" type="presParOf" srcId="{525740B5-5445-456F-8258-C84B09340206}" destId="{F10CED90-8523-4866-9B01-2CE45CF47BF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7C089C-E176-4573-9DC7-FAD6921953D0}">
      <dsp:nvSpPr>
        <dsp:cNvPr id="0" name=""/>
        <dsp:cNvSpPr/>
      </dsp:nvSpPr>
      <dsp:spPr>
        <a:xfrm>
          <a:off x="0" y="49362"/>
          <a:ext cx="10926645" cy="1467180"/>
        </a:xfrm>
        <a:prstGeom prst="roundRect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800" b="0" i="0" kern="1200" dirty="0"/>
            <a:t>Создание основы для работы с медиафайлами на </a:t>
          </a:r>
          <a:r>
            <a:rPr lang="ru-RU" sz="3800" b="0" i="0" kern="1200" dirty="0" err="1"/>
            <a:t>java</a:t>
          </a:r>
          <a:endParaRPr lang="ru-RU" sz="3800" b="1" kern="1200" dirty="0"/>
        </a:p>
      </dsp:txBody>
      <dsp:txXfrm>
        <a:off x="71622" y="120984"/>
        <a:ext cx="10783401" cy="1323936"/>
      </dsp:txXfrm>
    </dsp:sp>
    <dsp:sp modelId="{B40A9D5A-B9D0-4010-B1AA-FB97EB02DB8F}">
      <dsp:nvSpPr>
        <dsp:cNvPr id="0" name=""/>
        <dsp:cNvSpPr/>
      </dsp:nvSpPr>
      <dsp:spPr>
        <a:xfrm>
          <a:off x="0" y="1625982"/>
          <a:ext cx="10926645" cy="1467180"/>
        </a:xfrm>
        <a:prstGeom prst="roundRect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800" b="0" i="0" kern="1200" dirty="0"/>
            <a:t>Создание графического интерфейса через </a:t>
          </a:r>
          <a:r>
            <a:rPr lang="ru-RU" sz="3800" b="0" i="0" kern="1200" dirty="0" err="1"/>
            <a:t>javafx</a:t>
          </a:r>
          <a:endParaRPr lang="ru-RU" sz="3800" kern="1200" dirty="0"/>
        </a:p>
      </dsp:txBody>
      <dsp:txXfrm>
        <a:off x="71622" y="1697604"/>
        <a:ext cx="10783401" cy="1323936"/>
      </dsp:txXfrm>
    </dsp:sp>
    <dsp:sp modelId="{2A55E65A-79F7-4C7E-8E09-AA3191BB0CA6}">
      <dsp:nvSpPr>
        <dsp:cNvPr id="0" name=""/>
        <dsp:cNvSpPr/>
      </dsp:nvSpPr>
      <dsp:spPr>
        <a:xfrm>
          <a:off x="0" y="3202602"/>
          <a:ext cx="10926645" cy="1467180"/>
        </a:xfrm>
        <a:prstGeom prst="roundRect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800" b="0" i="0" kern="1200" dirty="0"/>
            <a:t>Доработка Desktop приложения на </a:t>
          </a:r>
          <a:r>
            <a:rPr lang="ru-RU" sz="3800" b="0" i="0" kern="1200" dirty="0" err="1"/>
            <a:t>java</a:t>
          </a:r>
          <a:endParaRPr lang="ru-RU" sz="3800" b="1" kern="1200" dirty="0"/>
        </a:p>
      </dsp:txBody>
      <dsp:txXfrm>
        <a:off x="71622" y="3274224"/>
        <a:ext cx="10783401" cy="13239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927DDA-E680-4066-A006-82F7A9CA6007}">
      <dsp:nvSpPr>
        <dsp:cNvPr id="0" name=""/>
        <dsp:cNvSpPr/>
      </dsp:nvSpPr>
      <dsp:spPr>
        <a:xfrm>
          <a:off x="733" y="914665"/>
          <a:ext cx="3194496" cy="15972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b="1" kern="1200" dirty="0"/>
            <a:t>Моделирование проекта играет значительную роль</a:t>
          </a:r>
          <a:endParaRPr lang="ru-RU" sz="2700" kern="1200" dirty="0"/>
        </a:p>
      </dsp:txBody>
      <dsp:txXfrm>
        <a:off x="733" y="914665"/>
        <a:ext cx="3194496" cy="1597248"/>
      </dsp:txXfrm>
    </dsp:sp>
    <dsp:sp modelId="{B42465C4-ECBA-4AF2-B84E-7E5C1E49F820}">
      <dsp:nvSpPr>
        <dsp:cNvPr id="0" name=""/>
        <dsp:cNvSpPr/>
      </dsp:nvSpPr>
      <dsp:spPr>
        <a:xfrm>
          <a:off x="3866074" y="914665"/>
          <a:ext cx="3194496" cy="15972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b="1" kern="1200" dirty="0"/>
            <a:t>Необходима слаженная и независимая работа</a:t>
          </a:r>
          <a:endParaRPr lang="ru-RU" sz="2700" kern="1200" dirty="0"/>
        </a:p>
      </dsp:txBody>
      <dsp:txXfrm>
        <a:off x="3866074" y="914665"/>
        <a:ext cx="3194496" cy="1597248"/>
      </dsp:txXfrm>
    </dsp:sp>
    <dsp:sp modelId="{35B0A4CD-2388-4CB1-A6A2-352290A38DC2}">
      <dsp:nvSpPr>
        <dsp:cNvPr id="0" name=""/>
        <dsp:cNvSpPr/>
      </dsp:nvSpPr>
      <dsp:spPr>
        <a:xfrm>
          <a:off x="7731414" y="914665"/>
          <a:ext cx="3194496" cy="15972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b="1" kern="1200" dirty="0"/>
            <a:t>Важно правильно распределять время</a:t>
          </a:r>
          <a:endParaRPr lang="ru-RU" sz="2700" kern="1200" dirty="0"/>
        </a:p>
      </dsp:txBody>
      <dsp:txXfrm>
        <a:off x="7731414" y="914665"/>
        <a:ext cx="3194496" cy="15972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9FE9AA-031D-4DBA-9963-C88892B28116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E15589-872C-44F1-AE56-69F33E6E5D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9061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Одна из фишек, динамическая работа с пользовательскими командами и запросами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E15589-872C-44F1-AE56-69F33E6E5D6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2031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42E36C7-AB6D-4C77-A833-35523075DDEC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1693E02-1F2E-4673-930D-48E1010B9B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4376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E36C7-AB6D-4C77-A833-35523075DDEC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93E02-1F2E-4673-930D-48E1010B9B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0634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E36C7-AB6D-4C77-A833-35523075DDEC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93E02-1F2E-4673-930D-48E1010B9B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9381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E36C7-AB6D-4C77-A833-35523075DDEC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93E02-1F2E-4673-930D-48E1010B9B2F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5532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E36C7-AB6D-4C77-A833-35523075DDEC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93E02-1F2E-4673-930D-48E1010B9B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7702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E36C7-AB6D-4C77-A833-35523075DDEC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93E02-1F2E-4673-930D-48E1010B9B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0861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E36C7-AB6D-4C77-A833-35523075DDEC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93E02-1F2E-4673-930D-48E1010B9B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4679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E36C7-AB6D-4C77-A833-35523075DDEC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93E02-1F2E-4673-930D-48E1010B9B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05761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E36C7-AB6D-4C77-A833-35523075DDEC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93E02-1F2E-4673-930D-48E1010B9B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7163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E36C7-AB6D-4C77-A833-35523075DDEC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93E02-1F2E-4673-930D-48E1010B9B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9723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E36C7-AB6D-4C77-A833-35523075DDEC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93E02-1F2E-4673-930D-48E1010B9B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2033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E36C7-AB6D-4C77-A833-35523075DDEC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93E02-1F2E-4673-930D-48E1010B9B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8650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E36C7-AB6D-4C77-A833-35523075DDEC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93E02-1F2E-4673-930D-48E1010B9B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3549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E36C7-AB6D-4C77-A833-35523075DDEC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93E02-1F2E-4673-930D-48E1010B9B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569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E36C7-AB6D-4C77-A833-35523075DDEC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93E02-1F2E-4673-930D-48E1010B9B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813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E36C7-AB6D-4C77-A833-35523075DDEC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93E02-1F2E-4673-930D-48E1010B9B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069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E36C7-AB6D-4C77-A833-35523075DDEC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93E02-1F2E-4673-930D-48E1010B9B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7489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E36C7-AB6D-4C77-A833-35523075DDEC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93E02-1F2E-4673-930D-48E1010B9B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16567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5F9F8F-DCAF-943E-DF85-DA5219A0C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3234" y="2437580"/>
            <a:ext cx="7965530" cy="1982839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anchor="ctr">
            <a:noAutofit/>
          </a:bodyPr>
          <a:lstStyle/>
          <a:p>
            <a:pPr algn="ctr"/>
            <a:r>
              <a:rPr lang="en-US" sz="8000" b="1" dirty="0">
                <a:solidFill>
                  <a:schemeClr val="accent2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Media player</a:t>
            </a:r>
            <a:endParaRPr lang="ru-RU" sz="80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MV Boli" panose="02000500030200090000" pitchFamily="2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3418E84-D04B-8966-0F2B-7F9D2DAD90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2" y="294482"/>
            <a:ext cx="8791575" cy="1655762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 fontScale="85000" lnSpcReduction="10000"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КЕМЕРОВСКИЙ ГОСУДАРСТВЕННЫЙ УНИВЕРСИТЕТ</a:t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Институт фундаментальных наук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89E50B-70BD-9A69-6868-C1BB90DC6B88}"/>
              </a:ext>
            </a:extLst>
          </p:cNvPr>
          <p:cNvSpPr txBox="1"/>
          <p:nvPr/>
        </p:nvSpPr>
        <p:spPr>
          <a:xfrm>
            <a:off x="4340772" y="4255194"/>
            <a:ext cx="7457938" cy="2308324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pPr algn="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Выполнили работу студенты</a:t>
            </a:r>
          </a:p>
          <a:p>
            <a:pPr algn="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курса, группы МОА-211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Кушнир Никита Анатольевич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Чикулаев Владислав Алексеевич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Тимофеев Кирилл Александрович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Руководители:</a:t>
            </a:r>
          </a:p>
          <a:p>
            <a:pPr algn="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Старший преподаватель Зимин Антон Игоревич</a:t>
            </a:r>
          </a:p>
          <a:p>
            <a:pPr algn="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Доцент кафедры ЮНЕСКО по ИВТ Иванов Константин Станиславович</a:t>
            </a:r>
          </a:p>
        </p:txBody>
      </p:sp>
    </p:spTree>
    <p:extLst>
      <p:ext uri="{BB962C8B-B14F-4D97-AF65-F5344CB8AC3E}">
        <p14:creationId xmlns:p14="http://schemas.microsoft.com/office/powerpoint/2010/main" val="3980721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DFC413-58BB-917E-4696-37C506D25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5145" y="2918247"/>
            <a:ext cx="6881709" cy="1021505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 fontScale="90000"/>
          </a:bodyPr>
          <a:lstStyle/>
          <a:p>
            <a:pPr algn="ctr"/>
            <a:r>
              <a:rPr lang="ru-RU" sz="4400" b="1" i="1" dirty="0">
                <a:solidFill>
                  <a:srgbClr val="3FE4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45275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27C2A7-3B6B-EFE9-1AE7-23A2E81DB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123" y="320293"/>
            <a:ext cx="7678122" cy="501904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 fontScale="90000"/>
          </a:bodyPr>
          <a:lstStyle/>
          <a:p>
            <a:r>
              <a:rPr lang="ru-RU" sz="3600" dirty="0">
                <a:solidFill>
                  <a:srgbClr val="3FE4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EE11C4-A5BD-F6C1-A030-F5C580BE37CE}"/>
              </a:ext>
            </a:extLst>
          </p:cNvPr>
          <p:cNvSpPr txBox="1"/>
          <p:nvPr/>
        </p:nvSpPr>
        <p:spPr>
          <a:xfrm>
            <a:off x="3943421" y="822197"/>
            <a:ext cx="4685572" cy="645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ctr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36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Как устроен плеер?</a:t>
            </a:r>
            <a:endParaRPr lang="en-US" sz="3600" b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175651-66F3-4CD3-8AC9-F604608D0856}"/>
              </a:ext>
            </a:extLst>
          </p:cNvPr>
          <p:cNvSpPr txBox="1"/>
          <p:nvPr/>
        </p:nvSpPr>
        <p:spPr>
          <a:xfrm>
            <a:off x="1372829" y="2336393"/>
            <a:ext cx="9446341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ru-RU" sz="3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Воспроизведение медиафайлов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ru-RU" sz="34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ru-RU" sz="3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Взаимодействие через графический интерфейс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ru-RU" sz="34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646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92DFD944-30F7-E331-C612-B58E6342E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123" y="320293"/>
            <a:ext cx="7678122" cy="501904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 fontScale="90000"/>
          </a:bodyPr>
          <a:lstStyle/>
          <a:p>
            <a:r>
              <a:rPr lang="ru-RU" sz="3600" dirty="0">
                <a:solidFill>
                  <a:srgbClr val="3FE4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E132F9-7812-83F1-18C4-B3C7652B57A2}"/>
              </a:ext>
            </a:extLst>
          </p:cNvPr>
          <p:cNvSpPr txBox="1"/>
          <p:nvPr/>
        </p:nvSpPr>
        <p:spPr>
          <a:xfrm>
            <a:off x="2586990" y="822197"/>
            <a:ext cx="7018020" cy="583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ctr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3200" b="1" dirty="0">
                <a:solidFill>
                  <a:srgbClr val="3FE4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Что умеет наш медиа плеер</a:t>
            </a:r>
            <a:r>
              <a:rPr lang="en-US" sz="3200" b="1" dirty="0">
                <a:solidFill>
                  <a:srgbClr val="3FE4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5CC36D92-DA40-4935-9ED5-8F22559DEA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787367"/>
              </p:ext>
            </p:extLst>
          </p:nvPr>
        </p:nvGraphicFramePr>
        <p:xfrm>
          <a:off x="2032000" y="2362200"/>
          <a:ext cx="8128000" cy="2133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4285931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МЕДИА ПЛЕЕР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210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/>
                        <a:t>Воспроизведение видео и аудио записей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066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/>
                        <a:t>Эквалайзер для аудиозаписей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136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/>
                        <a:t>Использование горячих клавиш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412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91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0680C9E1-31D1-B023-48ED-3747779395AF}"/>
              </a:ext>
            </a:extLst>
          </p:cNvPr>
          <p:cNvSpPr txBox="1">
            <a:spLocks/>
          </p:cNvSpPr>
          <p:nvPr/>
        </p:nvSpPr>
        <p:spPr>
          <a:xfrm>
            <a:off x="748123" y="320293"/>
            <a:ext cx="7678122" cy="501904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err="1">
                <a:solidFill>
                  <a:srgbClr val="3FE4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  <a:r>
              <a:rPr lang="ru-RU" dirty="0">
                <a:solidFill>
                  <a:srgbClr val="3FE4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для команды</a:t>
            </a: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64791451-F5DC-4AC0-B0F9-C12F75897527}"/>
              </a:ext>
            </a:extLst>
          </p:cNvPr>
          <p:cNvSpPr/>
          <p:nvPr/>
        </p:nvSpPr>
        <p:spPr>
          <a:xfrm>
            <a:off x="2992755" y="1050797"/>
            <a:ext cx="6206490" cy="1303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Использование и оттачивание навыков работы на языке </a:t>
            </a:r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Java</a:t>
            </a:r>
            <a:r>
              <a:rPr lang="ru-RU" sz="24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A80CB7F8-0B8F-41CC-8DC9-374830D8158C}"/>
              </a:ext>
            </a:extLst>
          </p:cNvPr>
          <p:cNvSpPr/>
          <p:nvPr/>
        </p:nvSpPr>
        <p:spPr>
          <a:xfrm>
            <a:off x="2797492" y="2855721"/>
            <a:ext cx="6597015" cy="139446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Разработка собственного приложения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FAF5319E-D3B4-47AD-910E-F395E78BA8E6}"/>
              </a:ext>
            </a:extLst>
          </p:cNvPr>
          <p:cNvSpPr/>
          <p:nvPr/>
        </p:nvSpPr>
        <p:spPr>
          <a:xfrm>
            <a:off x="2992755" y="4752085"/>
            <a:ext cx="6401751" cy="12687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Опыт работы в команде</a:t>
            </a:r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,</a:t>
            </a:r>
            <a:r>
              <a:rPr lang="ru-RU" sz="24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позволивший сделать важные выводы</a:t>
            </a:r>
          </a:p>
        </p:txBody>
      </p:sp>
    </p:spTree>
    <p:extLst>
      <p:ext uri="{BB962C8B-B14F-4D97-AF65-F5344CB8AC3E}">
        <p14:creationId xmlns:p14="http://schemas.microsoft.com/office/powerpoint/2010/main" val="3196405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Заголовок 1">
            <a:extLst>
              <a:ext uri="{FF2B5EF4-FFF2-40B4-BE49-F238E27FC236}">
                <a16:creationId xmlns:a16="http://schemas.microsoft.com/office/drawing/2014/main" id="{A624FB13-3BC7-B4EE-BAC6-837BDC773B93}"/>
              </a:ext>
            </a:extLst>
          </p:cNvPr>
          <p:cNvSpPr txBox="1">
            <a:spLocks/>
          </p:cNvSpPr>
          <p:nvPr/>
        </p:nvSpPr>
        <p:spPr>
          <a:xfrm>
            <a:off x="748123" y="320293"/>
            <a:ext cx="7678122" cy="501904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rgbClr val="3FE4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3" name="Ромб 2">
            <a:extLst>
              <a:ext uri="{FF2B5EF4-FFF2-40B4-BE49-F238E27FC236}">
                <a16:creationId xmlns:a16="http://schemas.microsoft.com/office/drawing/2014/main" id="{18E7A3F1-774D-7B6B-3D6D-9DC308AFE06E}"/>
              </a:ext>
            </a:extLst>
          </p:cNvPr>
          <p:cNvSpPr/>
          <p:nvPr/>
        </p:nvSpPr>
        <p:spPr>
          <a:xfrm>
            <a:off x="862719" y="1337187"/>
            <a:ext cx="4132067" cy="4209886"/>
          </a:xfrm>
          <a:prstGeom prst="diamond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90EDEA30-4306-E5A7-88A9-5B3007EA00F2}"/>
              </a:ext>
            </a:extLst>
          </p:cNvPr>
          <p:cNvSpPr/>
          <p:nvPr/>
        </p:nvSpPr>
        <p:spPr>
          <a:xfrm>
            <a:off x="6195902" y="2379586"/>
            <a:ext cx="4845724" cy="209882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Desktop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-приложение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547C32D4-382F-F22C-0431-3BAC7EE1399B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 flipV="1">
            <a:off x="4994786" y="3429000"/>
            <a:ext cx="1201116" cy="13130"/>
          </a:xfrm>
          <a:prstGeom prst="straightConnector1">
            <a:avLst/>
          </a:prstGeom>
          <a:ln w="38100">
            <a:solidFill>
              <a:srgbClr val="3FE4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555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35345E0-4C6D-20BB-51AF-A646244A8AF6}"/>
              </a:ext>
            </a:extLst>
          </p:cNvPr>
          <p:cNvSpPr txBox="1">
            <a:spLocks/>
          </p:cNvSpPr>
          <p:nvPr/>
        </p:nvSpPr>
        <p:spPr>
          <a:xfrm>
            <a:off x="748123" y="320293"/>
            <a:ext cx="7678122" cy="501904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rgbClr val="3FE4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01D20C89-1E11-C478-0E53-9540F1C45536}"/>
              </a:ext>
            </a:extLst>
          </p:cNvPr>
          <p:cNvSpPr/>
          <p:nvPr/>
        </p:nvSpPr>
        <p:spPr>
          <a:xfrm>
            <a:off x="1182846" y="4531590"/>
            <a:ext cx="3324922" cy="1826045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графического интерфейса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30E4B982-9DFA-6620-EC7C-E3A3A4E4F567}"/>
              </a:ext>
            </a:extLst>
          </p:cNvPr>
          <p:cNvSpPr/>
          <p:nvPr/>
        </p:nvSpPr>
        <p:spPr>
          <a:xfrm>
            <a:off x="4507768" y="2788858"/>
            <a:ext cx="2545016" cy="1854644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AD10488C-5FBE-1472-52D2-57928144FC7F}"/>
              </a:ext>
            </a:extLst>
          </p:cNvPr>
          <p:cNvSpPr/>
          <p:nvPr/>
        </p:nvSpPr>
        <p:spPr>
          <a:xfrm>
            <a:off x="1525486" y="1073635"/>
            <a:ext cx="2639642" cy="1854643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библиотек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A5D880F5-5405-45F7-FBB9-86145778DFE8}"/>
              </a:ext>
            </a:extLst>
          </p:cNvPr>
          <p:cNvSpPr/>
          <p:nvPr/>
        </p:nvSpPr>
        <p:spPr>
          <a:xfrm>
            <a:off x="7268369" y="940910"/>
            <a:ext cx="3635682" cy="1987368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алгоритма воспроизведения медиафайлов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D191AF00-F1BA-0647-29FB-CE23C2135CFD}"/>
              </a:ext>
            </a:extLst>
          </p:cNvPr>
          <p:cNvSpPr/>
          <p:nvPr/>
        </p:nvSpPr>
        <p:spPr>
          <a:xfrm>
            <a:off x="7439988" y="4188153"/>
            <a:ext cx="3464063" cy="1655723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исполняемого файла</a:t>
            </a: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98A6FEAE-E2F4-26D0-B02C-1EBB63005A81}"/>
              </a:ext>
            </a:extLst>
          </p:cNvPr>
          <p:cNvCxnSpPr>
            <a:cxnSpLocks/>
            <a:stCxn id="7" idx="1"/>
            <a:endCxn id="9" idx="5"/>
          </p:cNvCxnSpPr>
          <p:nvPr/>
        </p:nvCxnSpPr>
        <p:spPr>
          <a:xfrm flipH="1" flipV="1">
            <a:off x="3778561" y="2656672"/>
            <a:ext cx="1101916" cy="403792"/>
          </a:xfrm>
          <a:prstGeom prst="straightConnector1">
            <a:avLst/>
          </a:prstGeom>
          <a:ln w="38100">
            <a:solidFill>
              <a:srgbClr val="3FE4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C0918982-0FA4-6EB7-5B5A-3FA5736DC2EF}"/>
              </a:ext>
            </a:extLst>
          </p:cNvPr>
          <p:cNvCxnSpPr>
            <a:cxnSpLocks/>
            <a:stCxn id="7" idx="7"/>
            <a:endCxn id="10" idx="3"/>
          </p:cNvCxnSpPr>
          <p:nvPr/>
        </p:nvCxnSpPr>
        <p:spPr>
          <a:xfrm flipV="1">
            <a:off x="6680075" y="2637235"/>
            <a:ext cx="1120727" cy="423229"/>
          </a:xfrm>
          <a:prstGeom prst="straightConnector1">
            <a:avLst/>
          </a:prstGeom>
          <a:ln w="38100">
            <a:solidFill>
              <a:srgbClr val="3FE4FF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9638993D-38DC-377B-75B1-F1A2F086F93D}"/>
              </a:ext>
            </a:extLst>
          </p:cNvPr>
          <p:cNvCxnSpPr>
            <a:cxnSpLocks/>
            <a:stCxn id="7" idx="5"/>
            <a:endCxn id="11" idx="2"/>
          </p:cNvCxnSpPr>
          <p:nvPr/>
        </p:nvCxnSpPr>
        <p:spPr>
          <a:xfrm>
            <a:off x="6680075" y="4371896"/>
            <a:ext cx="759913" cy="644119"/>
          </a:xfrm>
          <a:prstGeom prst="straightConnector1">
            <a:avLst/>
          </a:prstGeom>
          <a:ln w="38100">
            <a:solidFill>
              <a:srgbClr val="3FE4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D0723DC9-D134-9110-D10B-91DD9D4A32CC}"/>
              </a:ext>
            </a:extLst>
          </p:cNvPr>
          <p:cNvCxnSpPr>
            <a:cxnSpLocks/>
            <a:stCxn id="7" idx="3"/>
            <a:endCxn id="5" idx="7"/>
          </p:cNvCxnSpPr>
          <p:nvPr/>
        </p:nvCxnSpPr>
        <p:spPr>
          <a:xfrm flipH="1">
            <a:off x="4020844" y="4371896"/>
            <a:ext cx="859633" cy="427112"/>
          </a:xfrm>
          <a:prstGeom prst="straightConnector1">
            <a:avLst/>
          </a:prstGeom>
          <a:ln w="38100">
            <a:solidFill>
              <a:srgbClr val="3FE4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981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CE8BF38-B67F-0D75-C689-E435B20E0FA6}"/>
              </a:ext>
            </a:extLst>
          </p:cNvPr>
          <p:cNvSpPr txBox="1"/>
          <p:nvPr/>
        </p:nvSpPr>
        <p:spPr>
          <a:xfrm>
            <a:off x="632677" y="2464633"/>
            <a:ext cx="10926645" cy="192873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lvl="0" indent="-342900">
              <a:spcBef>
                <a:spcPts val="60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3200" b="1" dirty="0">
                <a:solidFill>
                  <a:srgbClr val="3FE4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Инструмент разработки – </a:t>
            </a:r>
            <a:r>
              <a:rPr lang="ru-RU" sz="3200" b="1" dirty="0" err="1">
                <a:solidFill>
                  <a:srgbClr val="3FE4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IntelliJ</a:t>
            </a:r>
            <a:r>
              <a:rPr lang="ru-RU" sz="3200" b="1" dirty="0">
                <a:solidFill>
                  <a:srgbClr val="3FE4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IDEA</a:t>
            </a:r>
          </a:p>
          <a:p>
            <a:pPr marL="342900" lvl="0" indent="-342900">
              <a:spcBef>
                <a:spcPts val="60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3200" b="1" dirty="0">
                <a:solidFill>
                  <a:srgbClr val="3FE4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Язык программирования – Java.</a:t>
            </a:r>
          </a:p>
          <a:p>
            <a:pPr marL="342900" lvl="0" indent="-342900">
              <a:spcBef>
                <a:spcPts val="60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3200" b="1" dirty="0">
                <a:solidFill>
                  <a:srgbClr val="3FE4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Среда разработки интерфейса – </a:t>
            </a:r>
            <a:r>
              <a:rPr lang="ru-RU" sz="3200" b="1" dirty="0" err="1">
                <a:solidFill>
                  <a:srgbClr val="3FE4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SceneBuilder</a:t>
            </a:r>
            <a:r>
              <a:rPr lang="ru-RU" sz="3200" b="1" dirty="0">
                <a:solidFill>
                  <a:srgbClr val="3FE4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3200" b="1" dirty="0">
              <a:solidFill>
                <a:srgbClr val="3FE4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50226D89-105A-7F25-1ACA-A343451AAF79}"/>
              </a:ext>
            </a:extLst>
          </p:cNvPr>
          <p:cNvSpPr txBox="1">
            <a:spLocks/>
          </p:cNvSpPr>
          <p:nvPr/>
        </p:nvSpPr>
        <p:spPr>
          <a:xfrm>
            <a:off x="748123" y="320293"/>
            <a:ext cx="7678122" cy="501904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rgbClr val="3FE4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разработки</a:t>
            </a:r>
          </a:p>
        </p:txBody>
      </p:sp>
    </p:spTree>
    <p:extLst>
      <p:ext uri="{BB962C8B-B14F-4D97-AF65-F5344CB8AC3E}">
        <p14:creationId xmlns:p14="http://schemas.microsoft.com/office/powerpoint/2010/main" val="3590434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Схема 1">
            <a:extLst>
              <a:ext uri="{FF2B5EF4-FFF2-40B4-BE49-F238E27FC236}">
                <a16:creationId xmlns:a16="http://schemas.microsoft.com/office/drawing/2014/main" id="{46B8172E-5A68-444D-BCB1-2394700507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5602189"/>
              </p:ext>
            </p:extLst>
          </p:nvPr>
        </p:nvGraphicFramePr>
        <p:xfrm>
          <a:off x="632677" y="1240221"/>
          <a:ext cx="10926645" cy="47191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FE8CF2A3-E065-43F4-AE67-B2C1DCFABAF5}"/>
              </a:ext>
            </a:extLst>
          </p:cNvPr>
          <p:cNvSpPr txBox="1">
            <a:spLocks/>
          </p:cNvSpPr>
          <p:nvPr/>
        </p:nvSpPr>
        <p:spPr>
          <a:xfrm>
            <a:off x="698963" y="189184"/>
            <a:ext cx="7678122" cy="501904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rgbClr val="3FE4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КАЛЕНДАРНЫЙ ПЛАН</a:t>
            </a:r>
          </a:p>
        </p:txBody>
      </p:sp>
    </p:spTree>
    <p:extLst>
      <p:ext uri="{BB962C8B-B14F-4D97-AF65-F5344CB8AC3E}">
        <p14:creationId xmlns:p14="http://schemas.microsoft.com/office/powerpoint/2010/main" val="3032479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FE59B9-5537-413C-9F25-BF73D1AD359B}"/>
              </a:ext>
            </a:extLst>
          </p:cNvPr>
          <p:cNvSpPr txBox="1"/>
          <p:nvPr/>
        </p:nvSpPr>
        <p:spPr>
          <a:xfrm>
            <a:off x="918209" y="809325"/>
            <a:ext cx="10355580" cy="706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ctr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4000" b="1" dirty="0">
                <a:solidFill>
                  <a:srgbClr val="3FE4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Нами были сделаны следующие выводы</a:t>
            </a:r>
            <a:r>
              <a:rPr lang="en-US" sz="4000" b="1" dirty="0">
                <a:solidFill>
                  <a:srgbClr val="3FE4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2" name="Схема 1">
            <a:extLst>
              <a:ext uri="{FF2B5EF4-FFF2-40B4-BE49-F238E27FC236}">
                <a16:creationId xmlns:a16="http://schemas.microsoft.com/office/drawing/2014/main" id="{D54B20A6-1D6E-41EF-ADDE-F07AEB43F7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2689200"/>
              </p:ext>
            </p:extLst>
          </p:nvPr>
        </p:nvGraphicFramePr>
        <p:xfrm>
          <a:off x="632677" y="1634103"/>
          <a:ext cx="10926645" cy="34265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16A6FC6-0C0F-AA6B-BF11-F61AC2B39AB9}"/>
              </a:ext>
            </a:extLst>
          </p:cNvPr>
          <p:cNvSpPr txBox="1"/>
          <p:nvPr/>
        </p:nvSpPr>
        <p:spPr>
          <a:xfrm>
            <a:off x="3239729" y="5851425"/>
            <a:ext cx="5712542" cy="368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https://github.com/M3RxL1N/media_player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B3F8F51D-DB98-33F6-0421-66597E95AFE6}"/>
              </a:ext>
            </a:extLst>
          </p:cNvPr>
          <p:cNvSpPr txBox="1">
            <a:spLocks/>
          </p:cNvSpPr>
          <p:nvPr/>
        </p:nvSpPr>
        <p:spPr>
          <a:xfrm>
            <a:off x="748123" y="320293"/>
            <a:ext cx="7678122" cy="501904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rgbClr val="3FE4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33617739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543</TotalTime>
  <Words>220</Words>
  <Application>Microsoft Office PowerPoint</Application>
  <PresentationFormat>Широкоэкранный</PresentationFormat>
  <Paragraphs>51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Calibri</vt:lpstr>
      <vt:lpstr>MV Boli</vt:lpstr>
      <vt:lpstr>Symbol</vt:lpstr>
      <vt:lpstr>Times New Roman</vt:lpstr>
      <vt:lpstr>Tw Cen MT</vt:lpstr>
      <vt:lpstr>Контур</vt:lpstr>
      <vt:lpstr>Media player</vt:lpstr>
      <vt:lpstr>Введение</vt:lpstr>
      <vt:lpstr>Введение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j.a.r.v.i.s.</dc:title>
  <dc:creator>Владислав Чикулаев</dc:creator>
  <cp:lastModifiedBy>Владислав Чикулаев</cp:lastModifiedBy>
  <cp:revision>157</cp:revision>
  <dcterms:created xsi:type="dcterms:W3CDTF">2022-05-15T07:10:14Z</dcterms:created>
  <dcterms:modified xsi:type="dcterms:W3CDTF">2022-12-26T11:16:38Z</dcterms:modified>
</cp:coreProperties>
</file>