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861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048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01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82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21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79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5542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235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280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21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359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64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992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90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837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251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91F9-D30E-4568-8FB2-5323A05FE7C7}" type="datetimeFigureOut">
              <a:rPr lang="cs-CZ" smtClean="0"/>
              <a:t>02.03.2023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300954-40B3-496D-8DC8-547E4637EC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01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network.cz/csharp/wpf/c-sharp-tutorial-wpf-uvod-a-prvni-formularova-aplikace" TargetMode="External"/><Relationship Id="rId2" Type="http://schemas.openxmlformats.org/officeDocument/2006/relationships/hyperlink" Target="https://www.itnetwork.cz/csharp/winforms/c-sharp-tutorial-windows-forms-okenni-aplikace-uvo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ducba.com/winforms-vs-wpf/" TargetMode="External"/><Relationship Id="rId4" Type="http://schemas.openxmlformats.org/officeDocument/2006/relationships/hyperlink" Target="https://www.geeksforgeeks.org/difference-between-wpf-and-winfor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54E2-C42E-31E7-36C0-45E910D6F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Windows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472B2-330C-7A90-6A68-AC03DDBA1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Jakub Havel</a:t>
            </a:r>
          </a:p>
          <a:p>
            <a:r>
              <a:rPr lang="cs-CZ" dirty="0"/>
              <a:t>Univerzita J. E. Purkyně</a:t>
            </a:r>
          </a:p>
          <a:p>
            <a:r>
              <a:rPr lang="cs-CZ" dirty="0"/>
              <a:t>2O23</a:t>
            </a:r>
          </a:p>
        </p:txBody>
      </p:sp>
    </p:spTree>
    <p:extLst>
      <p:ext uri="{BB962C8B-B14F-4D97-AF65-F5344CB8AC3E}">
        <p14:creationId xmlns:p14="http://schemas.microsoft.com/office/powerpoint/2010/main" val="49308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4810-8F18-D32D-014D-0AEDA3FB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7EC5-5F3C-B5BE-25E4-48CAA2FD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Co to je </a:t>
            </a:r>
            <a:r>
              <a:rPr lang="cs-CZ" sz="2800" dirty="0" err="1"/>
              <a:t>WinForms</a:t>
            </a:r>
            <a:r>
              <a:rPr lang="cs-CZ" sz="2800" dirty="0"/>
              <a:t>?</a:t>
            </a:r>
          </a:p>
          <a:p>
            <a:r>
              <a:rPr lang="cs-CZ" sz="2800" dirty="0"/>
              <a:t>Použití</a:t>
            </a:r>
          </a:p>
          <a:p>
            <a:r>
              <a:rPr lang="cs-CZ" sz="2800" dirty="0"/>
              <a:t>Nástupce</a:t>
            </a:r>
          </a:p>
          <a:p>
            <a:r>
              <a:rPr lang="cs-CZ" sz="2800" dirty="0" err="1"/>
              <a:t>WinForms</a:t>
            </a:r>
            <a:r>
              <a:rPr lang="cs-CZ" sz="2800" dirty="0"/>
              <a:t> vs WPF</a:t>
            </a:r>
          </a:p>
          <a:p>
            <a:r>
              <a:rPr lang="cs-CZ" sz="2800" dirty="0"/>
              <a:t>Shrnutí</a:t>
            </a:r>
          </a:p>
        </p:txBody>
      </p:sp>
    </p:spTree>
    <p:extLst>
      <p:ext uri="{BB962C8B-B14F-4D97-AF65-F5344CB8AC3E}">
        <p14:creationId xmlns:p14="http://schemas.microsoft.com/office/powerpoint/2010/main" val="276026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C6AF-601E-9B69-44D2-89C627D9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 </a:t>
            </a:r>
            <a:r>
              <a:rPr lang="cs-CZ" dirty="0" err="1"/>
              <a:t>WinForms</a:t>
            </a:r>
            <a:r>
              <a:rPr lang="cs-CZ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727B-7455-534F-26A8-4E79B427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UI framework na tvorbu Windows desktopových aplikací</a:t>
            </a:r>
          </a:p>
          <a:p>
            <a:r>
              <a:rPr lang="cs-CZ" sz="2800" dirty="0"/>
              <a:t>Poskytuje jeden z nejproduktivnějších způsobů vytváření desktopových aplikací</a:t>
            </a:r>
          </a:p>
        </p:txBody>
      </p:sp>
    </p:spTree>
    <p:extLst>
      <p:ext uri="{BB962C8B-B14F-4D97-AF65-F5344CB8AC3E}">
        <p14:creationId xmlns:p14="http://schemas.microsoft.com/office/powerpoint/2010/main" val="207005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60B6-519C-4737-F515-3785C24F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C82A-B597-9953-1BA8-A9057E86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Designer (Grafický návrhář)</a:t>
            </a:r>
          </a:p>
          <a:p>
            <a:r>
              <a:rPr lang="cs-CZ" sz="2800" dirty="0" err="1"/>
              <a:t>Toolbox</a:t>
            </a:r>
            <a:r>
              <a:rPr lang="cs-CZ" sz="2800" dirty="0"/>
              <a:t> (Panel nástrojů)</a:t>
            </a:r>
          </a:p>
          <a:p>
            <a:r>
              <a:rPr lang="cs-CZ" sz="2800" dirty="0" err="1"/>
              <a:t>Properties</a:t>
            </a:r>
            <a:r>
              <a:rPr lang="cs-CZ" sz="2800" dirty="0"/>
              <a:t> (Vlastnosti)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F4DE828-8FB9-7728-4BBF-DAC4EB63E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63" y="701964"/>
            <a:ext cx="6200982" cy="505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3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0862-1A65-4718-C854-BB918683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Nástupce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DE88-76A4-F991-10BC-0128C75E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Windows </a:t>
            </a:r>
            <a:r>
              <a:rPr lang="cs-CZ" sz="3200" dirty="0" err="1"/>
              <a:t>Presentation</a:t>
            </a:r>
            <a:r>
              <a:rPr lang="cs-CZ" sz="3200" dirty="0"/>
              <a:t> </a:t>
            </a:r>
            <a:r>
              <a:rPr lang="cs-CZ" sz="3200" dirty="0" err="1"/>
              <a:t>Foundation</a:t>
            </a:r>
            <a:r>
              <a:rPr lang="cs-CZ" sz="3200" dirty="0"/>
              <a:t> (WPF)</a:t>
            </a:r>
          </a:p>
          <a:p>
            <a:pPr lvl="1"/>
            <a:r>
              <a:rPr lang="cs-CZ" sz="2800" dirty="0"/>
              <a:t>Modernější</a:t>
            </a:r>
          </a:p>
          <a:p>
            <a:pPr lvl="1"/>
            <a:r>
              <a:rPr lang="cs-CZ" sz="2800" dirty="0"/>
              <a:t>Využívá značkovací jazyk XAML</a:t>
            </a:r>
          </a:p>
          <a:p>
            <a:pPr lvl="1"/>
            <a:r>
              <a:rPr lang="cs-CZ" sz="2800" dirty="0"/>
              <a:t>Lepší oddělení logiky a výstupu</a:t>
            </a:r>
          </a:p>
          <a:p>
            <a:pPr lvl="1"/>
            <a:r>
              <a:rPr lang="cs-CZ" sz="2800" dirty="0"/>
              <a:t>Rychlejší vykreslování</a:t>
            </a:r>
          </a:p>
          <a:p>
            <a:pPr lvl="1"/>
            <a:r>
              <a:rPr lang="cs-CZ" sz="2800" dirty="0"/>
              <a:t>Možnost vytvářet responzivní design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8E326EE-6C4A-D079-4928-37D109A49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76" y="-1959"/>
            <a:ext cx="3864718" cy="38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5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94E8-7655-FE6C-6F49-4FB012E9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WinForms</a:t>
            </a:r>
            <a:r>
              <a:rPr lang="cs-CZ" dirty="0"/>
              <a:t> vs WPF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ABA1-D003-A64D-BE0E-4FD208B9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896" y="2160588"/>
            <a:ext cx="328219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 err="1"/>
              <a:t>WinForms</a:t>
            </a:r>
            <a:endParaRPr lang="cs-CZ" sz="2400" dirty="0"/>
          </a:p>
          <a:p>
            <a:r>
              <a:rPr lang="cs-CZ" sz="2400" dirty="0"/>
              <a:t>Starší</a:t>
            </a:r>
          </a:p>
          <a:p>
            <a:r>
              <a:rPr lang="cs-CZ" sz="2400" dirty="0"/>
              <a:t>Pouze Windows aplikace</a:t>
            </a:r>
          </a:p>
          <a:p>
            <a:r>
              <a:rPr lang="cs-CZ" sz="2400" dirty="0"/>
              <a:t>Jednoduché na používání</a:t>
            </a:r>
          </a:p>
          <a:p>
            <a:r>
              <a:rPr lang="cs-CZ" sz="2400" dirty="0"/>
              <a:t>Problémy se škálováním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4D5830-28D0-0C2F-3D2B-C6949599FCF9}"/>
              </a:ext>
            </a:extLst>
          </p:cNvPr>
          <p:cNvSpPr txBox="1">
            <a:spLocks/>
          </p:cNvSpPr>
          <p:nvPr/>
        </p:nvSpPr>
        <p:spPr>
          <a:xfrm>
            <a:off x="5246459" y="2160589"/>
            <a:ext cx="328219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cs-CZ" sz="2400" dirty="0"/>
              <a:t>WPF</a:t>
            </a:r>
          </a:p>
          <a:p>
            <a:r>
              <a:rPr lang="cs-CZ" sz="2400" dirty="0"/>
              <a:t>Modernější</a:t>
            </a:r>
          </a:p>
          <a:p>
            <a:r>
              <a:rPr lang="cs-CZ" sz="2400" dirty="0"/>
              <a:t>Windows aplikace i web development</a:t>
            </a:r>
          </a:p>
          <a:p>
            <a:r>
              <a:rPr lang="cs-CZ" sz="2400" dirty="0"/>
              <a:t>Komplexnější</a:t>
            </a:r>
          </a:p>
          <a:p>
            <a:r>
              <a:rPr lang="cs-CZ" sz="2400" dirty="0" err="1"/>
              <a:t>Vector-based</a:t>
            </a:r>
            <a:r>
              <a:rPr lang="cs-CZ" sz="2400" dirty="0"/>
              <a:t> UI – lepší škálování</a:t>
            </a:r>
          </a:p>
        </p:txBody>
      </p:sp>
    </p:spTree>
    <p:extLst>
      <p:ext uri="{BB962C8B-B14F-4D97-AF65-F5344CB8AC3E}">
        <p14:creationId xmlns:p14="http://schemas.microsoft.com/office/powerpoint/2010/main" val="40938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26CB-97C9-3548-1608-89DED712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B5C6-8715-6E50-6758-A52590F6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err="1"/>
              <a:t>WinForms</a:t>
            </a:r>
            <a:r>
              <a:rPr lang="cs-CZ" sz="2800" dirty="0"/>
              <a:t> je stále použitelné, ale již zastaralé</a:t>
            </a:r>
          </a:p>
          <a:p>
            <a:pPr lvl="1"/>
            <a:r>
              <a:rPr lang="cs-CZ" sz="2400" dirty="0"/>
              <a:t>Není to ale špatné na osahání si základů UI</a:t>
            </a:r>
          </a:p>
          <a:p>
            <a:r>
              <a:rPr lang="cs-CZ" sz="2800" dirty="0"/>
              <a:t>WPF je modernější, využitelnější, ale také o dost komplexnější</a:t>
            </a:r>
          </a:p>
          <a:p>
            <a:pPr lvl="1"/>
            <a:r>
              <a:rPr lang="cs-CZ" sz="2400" dirty="0"/>
              <a:t>Kromě C</a:t>
            </a:r>
            <a:r>
              <a:rPr lang="en-US" sz="2400" dirty="0"/>
              <a:t>#</a:t>
            </a:r>
            <a:r>
              <a:rPr lang="cs-CZ" sz="2400" dirty="0"/>
              <a:t> se člověk musí ještě naučit používat XAML</a:t>
            </a:r>
          </a:p>
        </p:txBody>
      </p:sp>
    </p:spTree>
    <p:extLst>
      <p:ext uri="{BB962C8B-B14F-4D97-AF65-F5344CB8AC3E}">
        <p14:creationId xmlns:p14="http://schemas.microsoft.com/office/powerpoint/2010/main" val="288709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6293-5C81-5257-168F-04149363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8287-28D8-83CF-CA20-E108DB32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https://www.itnetwork.cz/csharp/winforms/c-sharp-tutorial-windows-forms-okenni-aplikace-uvod</a:t>
            </a:r>
            <a:endParaRPr lang="cs-CZ" dirty="0"/>
          </a:p>
          <a:p>
            <a:r>
              <a:rPr lang="cs-CZ" dirty="0">
                <a:hlinkClick r:id="rId3"/>
              </a:rPr>
              <a:t>https://www.itnetwork.cz/csharp/wpf/c-sharp-tutorial-wpf-uvod-a-prvni-formularova-aplikace</a:t>
            </a:r>
            <a:endParaRPr lang="cs-CZ" dirty="0"/>
          </a:p>
          <a:p>
            <a:r>
              <a:rPr lang="cs-CZ" dirty="0">
                <a:hlinkClick r:id="rId4"/>
              </a:rPr>
              <a:t>https://www.geeksforgeeks.org/difference-between-wpf-and-winforms/</a:t>
            </a:r>
            <a:endParaRPr lang="cs-CZ" dirty="0"/>
          </a:p>
          <a:p>
            <a:r>
              <a:rPr lang="cs-CZ" dirty="0">
                <a:hlinkClick r:id="rId5"/>
              </a:rPr>
              <a:t>https://www.educba.com/winforms-vs-wpf/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1328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</TotalTime>
  <Words>194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Windows Forms</vt:lpstr>
      <vt:lpstr>Obsah</vt:lpstr>
      <vt:lpstr>Co to je WinForms?</vt:lpstr>
      <vt:lpstr>Použití</vt:lpstr>
      <vt:lpstr>Nástupce</vt:lpstr>
      <vt:lpstr>WinForms vs WPF</vt:lpstr>
      <vt:lpstr>Závěr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Forms</dc:title>
  <dc:creator>Jakub Havel</dc:creator>
  <cp:lastModifiedBy>Jakub Havel</cp:lastModifiedBy>
  <cp:revision>5</cp:revision>
  <dcterms:created xsi:type="dcterms:W3CDTF">2023-03-01T22:21:45Z</dcterms:created>
  <dcterms:modified xsi:type="dcterms:W3CDTF">2023-03-02T06:13:52Z</dcterms:modified>
</cp:coreProperties>
</file>