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23478"/>
            <a:ext cx="26277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bg-BG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Нп „Обучение за ИТ кариера“ – център: гр. Пловдив, МГ „Акад. Кирил Попов“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47664" y="2382362"/>
            <a:ext cx="62348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ИНТЕГРАЦИЯ ВЪВ ФУНКЦИОНАЛНА ЗАЩИТА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019028" y="1923678"/>
            <a:ext cx="529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Проект на тема</a:t>
            </a:r>
            <a:endParaRPr lang="ko-KR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3267" y="4795134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bg-BG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Изготвил: Иво Радев, група №1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9970" y="771550"/>
            <a:ext cx="8712968" cy="41764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Какво всъщност представлява този проект? </a:t>
            </a:r>
            <a:r>
              <a:rPr lang="ru-RU" altLang="ko-KR" sz="2000" dirty="0" smtClean="0"/>
              <a:t>– описание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Използвани </a:t>
            </a:r>
            <a:r>
              <a:rPr lang="ru-RU" altLang="ko-KR" sz="2000" dirty="0"/>
              <a:t>съставни части - списък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Готов продукт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Сорс код – описание на функционалността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Бъдещо развитие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altLang="ko-KR" sz="2000" dirty="0" smtClean="0"/>
              <a:t>Полезни линкове</a:t>
            </a:r>
            <a:endParaRPr lang="ru-RU" altLang="ko-K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altLang="ko-K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bg-BG" altLang="ko-KR" dirty="0" smtClean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Описание на проекта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771550"/>
            <a:ext cx="6912768" cy="460648"/>
          </a:xfrm>
        </p:spPr>
        <p:txBody>
          <a:bodyPr/>
          <a:lstStyle/>
          <a:p>
            <a:pPr algn="ctr"/>
            <a:r>
              <a:rPr lang="bg-BG" altLang="ko-KR" b="1" dirty="0" smtClean="0">
                <a:ea typeface="맑은 고딕" pitchFamily="50" charset="-127"/>
              </a:rPr>
              <a:t>Интеграция във функционалната защита</a:t>
            </a:r>
            <a:endParaRPr lang="en-US" altLang="ko-KR" b="1" dirty="0">
              <a:ea typeface="맑은 고딕" pitchFamily="5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3871" b="21612"/>
          <a:stretch/>
        </p:blipFill>
        <p:spPr>
          <a:xfrm>
            <a:off x="5580112" y="1423643"/>
            <a:ext cx="2160240" cy="3259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b="17342"/>
          <a:stretch/>
        </p:blipFill>
        <p:spPr>
          <a:xfrm>
            <a:off x="2483768" y="1419622"/>
            <a:ext cx="2160240" cy="3263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123478"/>
            <a:ext cx="6588224" cy="10801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bg-BG" altLang="ko-KR" dirty="0"/>
              <a:t>Използвани съставни части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13486" r="4681" b="9592"/>
          <a:stretch/>
        </p:blipFill>
        <p:spPr>
          <a:xfrm>
            <a:off x="1833961" y="1125880"/>
            <a:ext cx="1736113" cy="1501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26200" r="22001" b="30401"/>
          <a:stretch/>
        </p:blipFill>
        <p:spPr>
          <a:xfrm>
            <a:off x="1964245" y="3207213"/>
            <a:ext cx="1552183" cy="1336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13713" r="13712" b="18247"/>
          <a:stretch/>
        </p:blipFill>
        <p:spPr>
          <a:xfrm>
            <a:off x="3898317" y="1347614"/>
            <a:ext cx="1612880" cy="1687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7560" r="4443" b="4241"/>
          <a:stretch/>
        </p:blipFill>
        <p:spPr>
          <a:xfrm>
            <a:off x="175061" y="1781883"/>
            <a:ext cx="1346992" cy="13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4025" r="3437" b="5255"/>
          <a:stretch/>
        </p:blipFill>
        <p:spPr>
          <a:xfrm>
            <a:off x="7369343" y="2768635"/>
            <a:ext cx="1567367" cy="1525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33" y="3629785"/>
            <a:ext cx="1327712" cy="132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8000" r="13601" b="9401"/>
          <a:stretch/>
        </p:blipFill>
        <p:spPr>
          <a:xfrm>
            <a:off x="227652" y="3517337"/>
            <a:ext cx="145968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74" y="3291830"/>
            <a:ext cx="1842638" cy="143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"/>
          <a:stretch/>
        </p:blipFill>
        <p:spPr>
          <a:xfrm>
            <a:off x="5868144" y="980545"/>
            <a:ext cx="2711398" cy="1385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0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Готов продукт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3871" b="21612"/>
          <a:stretch/>
        </p:blipFill>
        <p:spPr>
          <a:xfrm>
            <a:off x="3709931" y="884466"/>
            <a:ext cx="2084177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b="17342"/>
          <a:stretch/>
        </p:blipFill>
        <p:spPr>
          <a:xfrm>
            <a:off x="1619672" y="859861"/>
            <a:ext cx="201622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r="31100" b="2750"/>
          <a:stretch/>
        </p:blipFill>
        <p:spPr>
          <a:xfrm rot="10800000">
            <a:off x="5940152" y="442232"/>
            <a:ext cx="2987824" cy="1811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54176"/>
            <a:ext cx="2987824" cy="2040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771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Сорс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937" r="3849" b="-937"/>
          <a:stretch/>
        </p:blipFill>
        <p:spPr>
          <a:xfrm>
            <a:off x="1763688" y="2487743"/>
            <a:ext cx="4464497" cy="2443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7476" r="65750"/>
          <a:stretch/>
        </p:blipFill>
        <p:spPr>
          <a:xfrm>
            <a:off x="6588224" y="1061357"/>
            <a:ext cx="2108137" cy="3870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98" b="75358"/>
          <a:stretch/>
        </p:blipFill>
        <p:spPr>
          <a:xfrm>
            <a:off x="827584" y="771550"/>
            <a:ext cx="3024336" cy="1588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851920" y="1203598"/>
            <a:ext cx="252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Среда за разработка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Software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14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59832" y="2139702"/>
            <a:ext cx="30243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Бъдещо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20721235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Полезни линкове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1131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85453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•https</a:t>
            </a:r>
            <a:r>
              <a:rPr lang="en-US" dirty="0"/>
              <a:t>://www.arduino.cc/en/main/software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•http</a:t>
            </a:r>
            <a:r>
              <a:rPr lang="en-US" dirty="0"/>
              <a:t>://enkov.com/arduino/arduino.pdf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•https</a:t>
            </a:r>
            <a:r>
              <a:rPr lang="en-US" dirty="0"/>
              <a:t>://bastiaanvanhengel.files.wordpress.com/2016/06/arduino_projects_book.pdf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5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59832" y="2139702"/>
            <a:ext cx="30243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Благодаря за вниманието!</a:t>
            </a:r>
            <a:endParaRPr lang="bg-BG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5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104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Съдържание</vt:lpstr>
      <vt:lpstr>Описание на проекта</vt:lpstr>
      <vt:lpstr> Използвани съставни части </vt:lpstr>
      <vt:lpstr>Готов продукт</vt:lpstr>
      <vt:lpstr>Сорс код</vt:lpstr>
      <vt:lpstr>PowerPoint Presentation</vt:lpstr>
      <vt:lpstr>Полезни линкове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hristo</cp:lastModifiedBy>
  <cp:revision>38</cp:revision>
  <dcterms:created xsi:type="dcterms:W3CDTF">2014-04-01T16:27:38Z</dcterms:created>
  <dcterms:modified xsi:type="dcterms:W3CDTF">2019-07-05T19:19:22Z</dcterms:modified>
</cp:coreProperties>
</file>