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D7C9C-72A3-427E-B9B3-6F0B9B5D8414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0044-53F8-4181-A94F-2536D1D56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95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90044-53F8-4181-A94F-2536D1D569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4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1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2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8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5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4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20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9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0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94D1-0E02-4DF1-A2FF-3D85267393D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9793-BD70-4AA1-862C-99AC01665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8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фон для презент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8947" y="2451222"/>
            <a:ext cx="10274105" cy="977778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Лаборатория КИС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“BPMS”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Подготовили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Медведев М.Д.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6936"/>
            <a:ext cx="10515600" cy="32215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BPMS</a:t>
            </a: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проекта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pic>
        <p:nvPicPr>
          <p:cNvPr id="6146" name="Picture 2" descr="Картинки по запросу иконка пла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48" y="2433710"/>
            <a:ext cx="2400352" cy="28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9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2520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BPMS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Картинки по запросу BP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89" y="2347682"/>
            <a:ext cx="5235411" cy="36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566" y="1519492"/>
            <a:ext cx="6593402" cy="167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Notation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4" name="Picture 2" descr="Картинки по запросу bizag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83" y="3443340"/>
            <a:ext cx="3443406" cy="16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ПРОЕКТА</a:t>
            </a:r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  <p:sp>
        <p:nvSpPr>
          <p:cNvPr id="6" name="AutoShape 2" descr="Картинки по запросу targ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артинки по запросу redmin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5" y="3730517"/>
            <a:ext cx="7608660" cy="17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targ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17" y="3545281"/>
            <a:ext cx="2060694" cy="206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540265"/>
            <a:ext cx="10838996" cy="3089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Автоматизировать и упростить процессы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Занесения студентов в базу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redmine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курсовых проектов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redmine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6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52025"/>
            <a:ext cx="12148563" cy="56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52025"/>
            <a:ext cx="12192000" cy="56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5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автоматиза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75825"/>
            <a:ext cx="12193783" cy="45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52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202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5975"/>
            <a:ext cx="12192000" cy="12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72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D1B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D1B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39</Words>
  <Application>Microsoft Office PowerPoint</Application>
  <PresentationFormat>Широкоэкранный</PresentationFormat>
  <Paragraphs>20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Тема Office</vt:lpstr>
      <vt:lpstr>Лаборатория КИС “BPMS”</vt:lpstr>
      <vt:lpstr>ПЛАН</vt:lpstr>
      <vt:lpstr>BPMS</vt:lpstr>
      <vt:lpstr>ЦЕЛИ ПРОЕКТА</vt:lpstr>
      <vt:lpstr>РЕАЛИЗАЦИЯ</vt:lpstr>
      <vt:lpstr>РЕАЛИЗАЦИЯ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Лаборатория КИС “BPMS”</dc:title>
  <dc:creator>151-371</dc:creator>
  <cp:lastModifiedBy>Mikhail Medvedev</cp:lastModifiedBy>
  <cp:revision>22</cp:revision>
  <dcterms:created xsi:type="dcterms:W3CDTF">2017-05-18T13:45:51Z</dcterms:created>
  <dcterms:modified xsi:type="dcterms:W3CDTF">2017-06-09T08:34:31Z</dcterms:modified>
</cp:coreProperties>
</file>