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D7C9C-72A3-427E-B9B3-6F0B9B5D8414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90044-53F8-4181-A94F-2536D1D56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95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90044-53F8-4181-A94F-2536D1D569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64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81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42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12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89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59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34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20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0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99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20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694D1-0E02-4DF1-A2FF-3D85267393DF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83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Картинки по запросу фон для презентац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8947" y="2451222"/>
            <a:ext cx="10274105" cy="977778"/>
          </a:xfrm>
        </p:spPr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Лаборатория КИС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“BPMS”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Подготовили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Медведев М.Д.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Кристов А.С.</a:t>
            </a:r>
          </a:p>
        </p:txBody>
      </p:sp>
    </p:spTree>
    <p:extLst>
      <p:ext uri="{BB962C8B-B14F-4D97-AF65-F5344CB8AC3E}">
        <p14:creationId xmlns:p14="http://schemas.microsoft.com/office/powerpoint/2010/main" val="309244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520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2025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56936"/>
            <a:ext cx="10515600" cy="322150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BPMS</a:t>
            </a:r>
            <a:endParaRPr lang="ru-RU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Цели проекта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Реализация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</a:t>
            </a:r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5975"/>
            <a:ext cx="12192000" cy="1252025"/>
          </a:xfrm>
          <a:prstGeom prst="rect">
            <a:avLst/>
          </a:prstGeom>
        </p:spPr>
      </p:pic>
      <p:pic>
        <p:nvPicPr>
          <p:cNvPr id="6146" name="Picture 2" descr="Картинки по запросу иконка пла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48" y="2433710"/>
            <a:ext cx="2400352" cy="280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89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520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2520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BPMS</a:t>
            </a:r>
            <a:endParaRPr lang="ru-RU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Картинки по запросу BPM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589" y="2347682"/>
            <a:ext cx="5235411" cy="365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5975"/>
            <a:ext cx="12192000" cy="1252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7566" y="1519492"/>
            <a:ext cx="6593402" cy="1678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BPM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BPMS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BPMN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Notation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4" name="Picture 2" descr="Картинки по запросу bizag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83" y="3443340"/>
            <a:ext cx="3443406" cy="167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11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2520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2025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5" y="1540265"/>
            <a:ext cx="10515600" cy="201485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Автоматизировать и упростить процессы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Занесения студентов в базу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redmine</a:t>
            </a: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студентов.</a:t>
            </a:r>
          </a:p>
          <a:p>
            <a:pPr lvl="1"/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проектов.</a:t>
            </a:r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05975"/>
            <a:ext cx="12192000" cy="1252025"/>
          </a:xfrm>
          <a:prstGeom prst="rect">
            <a:avLst/>
          </a:prstGeom>
        </p:spPr>
      </p:pic>
      <p:sp>
        <p:nvSpPr>
          <p:cNvPr id="6" name="AutoShape 2" descr="Картинки по запросу tar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4" name="Picture 6" descr="Картинки по запросу targ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024" y="2779199"/>
            <a:ext cx="2826776" cy="282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60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520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2025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4637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5975"/>
            <a:ext cx="12192000" cy="125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0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520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2025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</a:t>
            </a:r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5975"/>
            <a:ext cx="12192000" cy="1252025"/>
          </a:xfrm>
          <a:prstGeom prst="rect">
            <a:avLst/>
          </a:prstGeom>
        </p:spPr>
      </p:pic>
      <p:pic>
        <p:nvPicPr>
          <p:cNvPr id="4098" name="Picture 2" descr="Картинки по запросу автоматизация процесс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464" y="2843724"/>
            <a:ext cx="3429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6724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39</Words>
  <Application>Microsoft Office PowerPoint</Application>
  <PresentationFormat>Широкоэкранный</PresentationFormat>
  <Paragraphs>21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Тема Office</vt:lpstr>
      <vt:lpstr>Лаборатория КИС “BPMS”</vt:lpstr>
      <vt:lpstr>ПЛАН</vt:lpstr>
      <vt:lpstr>BPMS</vt:lpstr>
      <vt:lpstr>ЦЕЛИ ПРОЕКТА</vt:lpstr>
      <vt:lpstr>РЕАЛИЗАЦИЯ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Лаборатория КИС “BPMS”</dc:title>
  <dc:creator>151-371</dc:creator>
  <cp:lastModifiedBy>Mikhail Medvedev</cp:lastModifiedBy>
  <cp:revision>19</cp:revision>
  <dcterms:created xsi:type="dcterms:W3CDTF">2017-05-18T13:45:51Z</dcterms:created>
  <dcterms:modified xsi:type="dcterms:W3CDTF">2017-05-19T11:28:11Z</dcterms:modified>
</cp:coreProperties>
</file>