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9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84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43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762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10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35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80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6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3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3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24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02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6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1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2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776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E8B6E5-11C9-42FC-BED1-44CDB5B0036D}" type="datetimeFigureOut">
              <a:rPr lang="hu-HU" smtClean="0"/>
              <a:t>2024. 12. 05.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B02549A-8B81-4505-94AE-528CDB5570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20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34953-9132-4912-9DBA-1A8087D3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61194"/>
            <a:ext cx="8825658" cy="2677648"/>
          </a:xfrm>
        </p:spPr>
        <p:txBody>
          <a:bodyPr anchor="ctr"/>
          <a:lstStyle/>
          <a:p>
            <a:r>
              <a:rPr lang="hu-HU" dirty="0"/>
              <a:t>Karácsonyi Honlap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65B565-ED79-45CC-9987-6580D209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964" y="5495059"/>
            <a:ext cx="8825658" cy="861420"/>
          </a:xfrm>
        </p:spPr>
        <p:txBody>
          <a:bodyPr anchor="b"/>
          <a:lstStyle/>
          <a:p>
            <a:pPr algn="r"/>
            <a:r>
              <a:rPr lang="hu-HU" dirty="0"/>
              <a:t>Szekta tagok: Császár Róbert, Grósz Patrik, Sánta Vivien</a:t>
            </a:r>
          </a:p>
        </p:txBody>
      </p:sp>
    </p:spTree>
    <p:extLst>
      <p:ext uri="{BB962C8B-B14F-4D97-AF65-F5344CB8AC3E}">
        <p14:creationId xmlns:p14="http://schemas.microsoft.com/office/powerpoint/2010/main" val="267188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8E4936-9BA7-48F0-920E-FE4902F9E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389" y="1038445"/>
            <a:ext cx="11382955" cy="83806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hu-HU" sz="4400" dirty="0">
                <a:solidFill>
                  <a:schemeClr val="bg1"/>
                </a:solidFill>
              </a:rPr>
              <a:t>A honlap címe: A Mi Karácsonyunk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9511D8-8CBB-4C50-BACF-18FB08F7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389" y="2393342"/>
            <a:ext cx="4982157" cy="434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Téma:</a:t>
            </a:r>
          </a:p>
          <a:p>
            <a:r>
              <a:rPr lang="hu-HU" sz="2400" dirty="0"/>
              <a:t>A karácsony története</a:t>
            </a:r>
          </a:p>
          <a:p>
            <a:r>
              <a:rPr lang="hu-HU" sz="2400" dirty="0"/>
              <a:t>Receptek</a:t>
            </a:r>
          </a:p>
          <a:p>
            <a:r>
              <a:rPr lang="hu-HU" sz="2400" dirty="0"/>
              <a:t>Karácsonyi filmes utalások(vagy valami hasonló)</a:t>
            </a:r>
          </a:p>
          <a:p>
            <a:pPr marL="0" indent="0">
              <a:buNone/>
            </a:pPr>
            <a:r>
              <a:rPr lang="hu-HU" sz="2400" dirty="0"/>
              <a:t>Több témát választottunk mert nem szerettünk volna egy témához ragaszkodni.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4FF68C2-8D86-4F2D-A591-87E6640D3E88}"/>
              </a:ext>
            </a:extLst>
          </p:cNvPr>
          <p:cNvSpPr txBox="1"/>
          <p:nvPr/>
        </p:nvSpPr>
        <p:spPr>
          <a:xfrm>
            <a:off x="6096000" y="2393342"/>
            <a:ext cx="5322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Célja:</a:t>
            </a:r>
          </a:p>
          <a:p>
            <a:r>
              <a:rPr lang="hu-HU" sz="2400" dirty="0"/>
              <a:t>Hogy egy helyen megtalálható legyen a legtöbb karácsonnyal kapcsolatos dolog.</a:t>
            </a:r>
          </a:p>
          <a:p>
            <a:endParaRPr lang="hu-HU" sz="2400" dirty="0"/>
          </a:p>
          <a:p>
            <a:r>
              <a:rPr lang="hu-HU" sz="2400" dirty="0"/>
              <a:t>Az oldalt bárki könnyen használhatja majd az egyszerű elrendezés és családbarát tartalom miatt.</a:t>
            </a:r>
          </a:p>
        </p:txBody>
      </p:sp>
    </p:spTree>
    <p:extLst>
      <p:ext uri="{BB962C8B-B14F-4D97-AF65-F5344CB8AC3E}">
        <p14:creationId xmlns:p14="http://schemas.microsoft.com/office/powerpoint/2010/main" val="66858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36286-2E9E-46BD-9F8B-21006F0E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Részletek: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3686FB-B9D2-4344-840A-B5E0283007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Főoldal:</a:t>
            </a:r>
          </a:p>
          <a:p>
            <a:r>
              <a:rPr lang="hu-HU" sz="2400" dirty="0"/>
              <a:t>Egyszerű felépítése lesz</a:t>
            </a:r>
          </a:p>
          <a:p>
            <a:r>
              <a:rPr lang="hu-HU" sz="2400" dirty="0"/>
              <a:t>Használva lesz: </a:t>
            </a:r>
            <a:r>
              <a:rPr lang="hu-HU" sz="2400" dirty="0" err="1"/>
              <a:t>css</a:t>
            </a:r>
            <a:r>
              <a:rPr lang="hu-HU" sz="2400" dirty="0"/>
              <a:t>, </a:t>
            </a:r>
            <a:r>
              <a:rPr lang="hu-HU" sz="2400" dirty="0" err="1"/>
              <a:t>html</a:t>
            </a:r>
            <a:r>
              <a:rPr lang="hu-HU" sz="2400" dirty="0"/>
              <a:t>, </a:t>
            </a:r>
            <a:r>
              <a:rPr lang="hu-HU" sz="2400" dirty="0" err="1"/>
              <a:t>js</a:t>
            </a:r>
            <a:r>
              <a:rPr lang="hu-HU" sz="2400" dirty="0"/>
              <a:t>, </a:t>
            </a:r>
            <a:r>
              <a:rPr lang="hu-HU" sz="2400" dirty="0" err="1"/>
              <a:t>bootstrap</a:t>
            </a:r>
            <a:endParaRPr lang="hu-HU" sz="2400" dirty="0"/>
          </a:p>
          <a:p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403B8E6-7DDE-4E46-969E-85E84F7E3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9682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301394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650FD-EA40-4E4F-9F23-ECAFC4985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130" y="2738672"/>
            <a:ext cx="4825158" cy="3416301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/>
              <a:t>Oldal 2: A karácsony története</a:t>
            </a:r>
          </a:p>
          <a:p>
            <a:r>
              <a:rPr lang="hu-HU" sz="2400" dirty="0"/>
              <a:t>Használva lesz: </a:t>
            </a:r>
            <a:r>
              <a:rPr lang="hu-HU" sz="2400" dirty="0" err="1"/>
              <a:t>css</a:t>
            </a:r>
            <a:r>
              <a:rPr lang="hu-HU" sz="2400" dirty="0"/>
              <a:t>, </a:t>
            </a:r>
            <a:r>
              <a:rPr lang="hu-HU" sz="2400" dirty="0" err="1"/>
              <a:t>html</a:t>
            </a:r>
            <a:r>
              <a:rPr lang="hu-HU" sz="2400" dirty="0"/>
              <a:t>, </a:t>
            </a:r>
            <a:r>
              <a:rPr lang="hu-HU" sz="2400" dirty="0" err="1"/>
              <a:t>bootstrap</a:t>
            </a:r>
            <a:endParaRPr lang="hu-HU" sz="2400" dirty="0"/>
          </a:p>
          <a:p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C1C6D46-B1DA-428F-9DAC-5C7641E5C1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8" y="3089956"/>
            <a:ext cx="4824412" cy="2713731"/>
          </a:xfrm>
        </p:spPr>
      </p:pic>
    </p:spTree>
    <p:extLst>
      <p:ext uri="{BB962C8B-B14F-4D97-AF65-F5344CB8AC3E}">
        <p14:creationId xmlns:p14="http://schemas.microsoft.com/office/powerpoint/2010/main" val="29199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170424-1716-4260-BB15-06046A53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130" y="2746623"/>
            <a:ext cx="4825158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Oldal 3: Receptek</a:t>
            </a:r>
          </a:p>
          <a:p>
            <a:r>
              <a:rPr lang="hu-HU" sz="2400" dirty="0"/>
              <a:t>Használva lesz: </a:t>
            </a:r>
            <a:r>
              <a:rPr lang="hu-HU" sz="2400" dirty="0" err="1"/>
              <a:t>css</a:t>
            </a:r>
            <a:r>
              <a:rPr lang="hu-HU" sz="2400" dirty="0"/>
              <a:t>, </a:t>
            </a:r>
            <a:r>
              <a:rPr lang="hu-HU" sz="2400" dirty="0" err="1"/>
              <a:t>html</a:t>
            </a:r>
            <a:r>
              <a:rPr lang="hu-HU" sz="2400" dirty="0"/>
              <a:t>, </a:t>
            </a:r>
            <a:r>
              <a:rPr lang="hu-HU" sz="2400" dirty="0" err="1"/>
              <a:t>bootstrap</a:t>
            </a:r>
            <a:endParaRPr lang="hu-HU" sz="2400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92F3D50-4A72-4E0B-9427-6F0CAA9364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4" y="3097907"/>
            <a:ext cx="4824412" cy="2713731"/>
          </a:xfrm>
        </p:spPr>
      </p:pic>
    </p:spTree>
    <p:extLst>
      <p:ext uri="{BB962C8B-B14F-4D97-AF65-F5344CB8AC3E}">
        <p14:creationId xmlns:p14="http://schemas.microsoft.com/office/powerpoint/2010/main" val="64397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DF611A-ED90-44F1-9828-A78BF245E0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400" dirty="0"/>
              <a:t>A munka felosztása és időtartama:</a:t>
            </a:r>
          </a:p>
          <a:p>
            <a:r>
              <a:rPr lang="hu-HU" sz="2400" dirty="0"/>
              <a:t>A munka megkezdése előtt mindent átbeszéltünk és közös egyetértésre jutottunk.</a:t>
            </a:r>
          </a:p>
          <a:p>
            <a:r>
              <a:rPr lang="hu-HU" sz="2400" dirty="0"/>
              <a:t>A honlap minden oldalához mindenki hozzá tett valamit.</a:t>
            </a:r>
          </a:p>
          <a:p>
            <a:r>
              <a:rPr lang="hu-HU" sz="2400" dirty="0"/>
              <a:t>Minden oldalhoz lett használva </a:t>
            </a:r>
            <a:r>
              <a:rPr lang="hu-HU" sz="2400" dirty="0" err="1"/>
              <a:t>html</a:t>
            </a:r>
            <a:r>
              <a:rPr lang="hu-HU" sz="2400" dirty="0"/>
              <a:t>, </a:t>
            </a:r>
            <a:r>
              <a:rPr lang="hu-HU" sz="2400" dirty="0" err="1"/>
              <a:t>css</a:t>
            </a:r>
            <a:r>
              <a:rPr lang="hu-HU" sz="2400" dirty="0"/>
              <a:t> és </a:t>
            </a:r>
            <a:r>
              <a:rPr lang="hu-HU" sz="2400" dirty="0" err="1"/>
              <a:t>bootstrap</a:t>
            </a:r>
            <a:r>
              <a:rPr lang="hu-HU" sz="2400" dirty="0"/>
              <a:t>.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6F999-4024-44F2-827E-5DF6B00AD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400" dirty="0"/>
              <a:t>A projekten 2024.12.05-én kezdtünk el dolgozni.</a:t>
            </a:r>
          </a:p>
          <a:p>
            <a:r>
              <a:rPr lang="hu-HU" sz="2400" dirty="0"/>
              <a:t>A munka … fejeződött be.</a:t>
            </a:r>
          </a:p>
        </p:txBody>
      </p:sp>
    </p:spTree>
    <p:extLst>
      <p:ext uri="{BB962C8B-B14F-4D97-AF65-F5344CB8AC3E}">
        <p14:creationId xmlns:p14="http://schemas.microsoft.com/office/powerpoint/2010/main" val="178739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4A48EC-231B-41E7-B828-F01A8E714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Tanulság: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6281CE-9D3C-4DE5-9DCC-82D67E55C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/>
              <a:t>Jövőbeli tervek: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9048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Li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170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tanácsterem</vt:lpstr>
      <vt:lpstr>Karácsonyi Honlap Projekt</vt:lpstr>
      <vt:lpstr>PowerPoint-bemutató</vt:lpstr>
      <vt:lpstr>Részletek: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Karácsonyi Honlap Projekt</dc:title>
  <dc:creator>Asus-01</dc:creator>
  <cp:lastModifiedBy>Asus-01</cp:lastModifiedBy>
  <cp:revision>6</cp:revision>
  <dcterms:created xsi:type="dcterms:W3CDTF">2024-12-05T07:08:47Z</dcterms:created>
  <dcterms:modified xsi:type="dcterms:W3CDTF">2024-12-05T08:01:42Z</dcterms:modified>
</cp:coreProperties>
</file>