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5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83" d="100"/>
          <a:sy n="83" d="100"/>
        </p:scale>
        <p:origin x="52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EBE8B6E5-11C9-42FC-BED1-44CDB5B0036D}" type="datetimeFigureOut">
              <a:rPr lang="hu-HU" smtClean="0"/>
              <a:t>2024. 12. 07.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B02549A-8B81-4505-94AE-528CDB55704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24990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E5-11C9-42FC-BED1-44CDB5B0036D}" type="datetimeFigureOut">
              <a:rPr lang="hu-HU" smtClean="0"/>
              <a:t>2024. 12. 07.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2549A-8B81-4505-94AE-528CDB55704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05843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E5-11C9-42FC-BED1-44CDB5B0036D}" type="datetimeFigureOut">
              <a:rPr lang="hu-HU" smtClean="0"/>
              <a:t>2024. 12. 07.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2549A-8B81-4505-94AE-528CDB55704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994347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E5-11C9-42FC-BED1-44CDB5B0036D}" type="datetimeFigureOut">
              <a:rPr lang="hu-HU" smtClean="0"/>
              <a:t>2024. 12. 07.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2549A-8B81-4505-94AE-528CDB55704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867626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E5-11C9-42FC-BED1-44CDB5B0036D}" type="datetimeFigureOut">
              <a:rPr lang="hu-HU" smtClean="0"/>
              <a:t>2024. 12. 07.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2549A-8B81-4505-94AE-528CDB55704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2479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E5-11C9-42FC-BED1-44CDB5B0036D}" type="datetimeFigureOut">
              <a:rPr lang="hu-HU" smtClean="0"/>
              <a:t>2024. 12. 07.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2549A-8B81-4505-94AE-528CDB55704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41104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E5-11C9-42FC-BED1-44CDB5B0036D}" type="datetimeFigureOut">
              <a:rPr lang="hu-HU" smtClean="0"/>
              <a:t>2024. 12. 07.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2549A-8B81-4505-94AE-528CDB55704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29357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EBE8B6E5-11C9-42FC-BED1-44CDB5B0036D}" type="datetimeFigureOut">
              <a:rPr lang="hu-HU" smtClean="0"/>
              <a:t>2024. 12. 07.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2549A-8B81-4505-94AE-528CDB55704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648041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EBE8B6E5-11C9-42FC-BED1-44CDB5B0036D}" type="datetimeFigureOut">
              <a:rPr lang="hu-HU" smtClean="0"/>
              <a:t>2024. 12. 07.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2549A-8B81-4505-94AE-528CDB55704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87629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E5-11C9-42FC-BED1-44CDB5B0036D}" type="datetimeFigureOut">
              <a:rPr lang="hu-HU" smtClean="0"/>
              <a:t>2024. 12. 07.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2549A-8B81-4505-94AE-528CDB55704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3734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E5-11C9-42FC-BED1-44CDB5B0036D}" type="datetimeFigureOut">
              <a:rPr lang="hu-HU" smtClean="0"/>
              <a:t>2024. 12. 07.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2549A-8B81-4505-94AE-528CDB55704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70307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E5-11C9-42FC-BED1-44CDB5B0036D}" type="datetimeFigureOut">
              <a:rPr lang="hu-HU" smtClean="0"/>
              <a:t>2024. 12. 07.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2549A-8B81-4505-94AE-528CDB55704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67249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E5-11C9-42FC-BED1-44CDB5B0036D}" type="datetimeFigureOut">
              <a:rPr lang="hu-HU" smtClean="0"/>
              <a:t>2024. 12. 07.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2549A-8B81-4505-94AE-528CDB55704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56026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E5-11C9-42FC-BED1-44CDB5B0036D}" type="datetimeFigureOut">
              <a:rPr lang="hu-HU" smtClean="0"/>
              <a:t>2024. 12. 07.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2549A-8B81-4505-94AE-528CDB55704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1567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E5-11C9-42FC-BED1-44CDB5B0036D}" type="datetimeFigureOut">
              <a:rPr lang="hu-HU" smtClean="0"/>
              <a:t>2024. 12. 07.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2549A-8B81-4505-94AE-528CDB55704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57132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E5-11C9-42FC-BED1-44CDB5B0036D}" type="datetimeFigureOut">
              <a:rPr lang="hu-HU" smtClean="0"/>
              <a:t>2024. 12. 07.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2549A-8B81-4505-94AE-528CDB55704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3728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E5-11C9-42FC-BED1-44CDB5B0036D}" type="datetimeFigureOut">
              <a:rPr lang="hu-HU" smtClean="0"/>
              <a:t>2024. 12. 07.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2549A-8B81-4505-94AE-528CDB55704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57766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EBE8B6E5-11C9-42FC-BED1-44CDB5B0036D}" type="datetimeFigureOut">
              <a:rPr lang="hu-HU" smtClean="0"/>
              <a:t>2024. 12. 07.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hu-HU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2B02549A-8B81-4505-94AE-528CDB55704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28208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E534953-9132-4912-9DBA-1A8087D303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5113" y="2090176"/>
            <a:ext cx="9021774" cy="2677648"/>
          </a:xfrm>
        </p:spPr>
        <p:txBody>
          <a:bodyPr anchor="ctr"/>
          <a:lstStyle/>
          <a:p>
            <a:pPr algn="ctr"/>
            <a:r>
              <a:rPr lang="hu-HU" dirty="0">
                <a:latin typeface="Bernard MT Condensed" panose="02050806060905020404" pitchFamily="18" charset="0"/>
              </a:rPr>
              <a:t>Karácsonyi Honlap Projekt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6365B565-ED79-45CC-9987-6580D20945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59964" y="5495059"/>
            <a:ext cx="8825658" cy="861420"/>
          </a:xfrm>
        </p:spPr>
        <p:txBody>
          <a:bodyPr anchor="b"/>
          <a:lstStyle/>
          <a:p>
            <a:pPr algn="r"/>
            <a:r>
              <a:rPr lang="hu-HU" dirty="0">
                <a:latin typeface="Bernard MT Condensed" panose="02050806060905020404" pitchFamily="18" charset="0"/>
              </a:rPr>
              <a:t>Szekta tagok: Császár Róbert, Grósz Patrik, Sánta Vivien</a:t>
            </a:r>
          </a:p>
        </p:txBody>
      </p:sp>
    </p:spTree>
    <p:extLst>
      <p:ext uri="{BB962C8B-B14F-4D97-AF65-F5344CB8AC3E}">
        <p14:creationId xmlns:p14="http://schemas.microsoft.com/office/powerpoint/2010/main" val="2671889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DF8E4936-9BA7-48F0-920E-FE4902F9E6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0389" y="1038445"/>
            <a:ext cx="11382955" cy="838062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hu-HU" sz="4400" dirty="0">
                <a:solidFill>
                  <a:schemeClr val="bg1"/>
                </a:solidFill>
                <a:latin typeface="Bernard MT Condensed" panose="02050806060905020404" pitchFamily="18" charset="0"/>
              </a:rPr>
              <a:t>A honlap címe: A Mi Karácsonyunk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679511D8-8CBB-4C50-BACF-18FB08F706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0389" y="2393342"/>
            <a:ext cx="4982157" cy="4349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400" dirty="0">
                <a:latin typeface="Bodoni MT" panose="02070603080606020203" pitchFamily="18" charset="0"/>
              </a:rPr>
              <a:t>Téma:</a:t>
            </a:r>
          </a:p>
          <a:p>
            <a:r>
              <a:rPr lang="hu-HU" sz="2400" dirty="0">
                <a:latin typeface="Bodoni MT" panose="02070603080606020203" pitchFamily="18" charset="0"/>
              </a:rPr>
              <a:t>A karácsony története</a:t>
            </a:r>
          </a:p>
          <a:p>
            <a:r>
              <a:rPr lang="hu-HU" sz="2400" dirty="0">
                <a:latin typeface="Bodoni MT" panose="02070603080606020203" pitchFamily="18" charset="0"/>
              </a:rPr>
              <a:t>Receptek</a:t>
            </a:r>
          </a:p>
          <a:p>
            <a:r>
              <a:rPr lang="hu-HU" sz="2400" dirty="0">
                <a:latin typeface="Bodoni MT" panose="02070603080606020203" pitchFamily="18" charset="0"/>
              </a:rPr>
              <a:t>Karácsonyi filmes utalások(vagy valami hasonló)</a:t>
            </a:r>
          </a:p>
          <a:p>
            <a:pPr marL="0" indent="0">
              <a:buNone/>
            </a:pPr>
            <a:r>
              <a:rPr lang="hu-HU" sz="2400" dirty="0">
                <a:latin typeface="Bodoni MT" panose="02070603080606020203" pitchFamily="18" charset="0"/>
              </a:rPr>
              <a:t>Több témát választottunk mert nem szerettünk volna egy témához ragaszkodni.</a:t>
            </a:r>
          </a:p>
          <a:p>
            <a:pPr marL="0" indent="0">
              <a:buNone/>
            </a:pPr>
            <a:endParaRPr lang="hu-HU" dirty="0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34FF68C2-8D86-4F2D-A591-87E6640D3E88}"/>
              </a:ext>
            </a:extLst>
          </p:cNvPr>
          <p:cNvSpPr txBox="1"/>
          <p:nvPr/>
        </p:nvSpPr>
        <p:spPr>
          <a:xfrm>
            <a:off x="6096000" y="2393342"/>
            <a:ext cx="532207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latin typeface="Bodoni MT" panose="02070603080606020203" pitchFamily="18" charset="0"/>
              </a:rPr>
              <a:t>Célja:</a:t>
            </a:r>
          </a:p>
          <a:p>
            <a:r>
              <a:rPr lang="hu-HU" sz="2400" dirty="0">
                <a:latin typeface="Bodoni MT" panose="02070603080606020203" pitchFamily="18" charset="0"/>
              </a:rPr>
              <a:t>Hogy egy helyen megtalálható legyen a legtöbb karácsonnyal kapcsolatos dolog.</a:t>
            </a:r>
          </a:p>
          <a:p>
            <a:endParaRPr lang="hu-HU" sz="2400" dirty="0">
              <a:latin typeface="Bodoni MT" panose="02070603080606020203" pitchFamily="18" charset="0"/>
            </a:endParaRPr>
          </a:p>
          <a:p>
            <a:r>
              <a:rPr lang="hu-HU" sz="2400" dirty="0">
                <a:latin typeface="Bodoni MT" panose="02070603080606020203" pitchFamily="18" charset="0"/>
              </a:rPr>
              <a:t>Az oldalt bárki könnyen használhatja majd az egyszerű elrendezés és családbarát tartalom miatt.</a:t>
            </a:r>
          </a:p>
        </p:txBody>
      </p:sp>
    </p:spTree>
    <p:extLst>
      <p:ext uri="{BB962C8B-B14F-4D97-AF65-F5344CB8AC3E}">
        <p14:creationId xmlns:p14="http://schemas.microsoft.com/office/powerpoint/2010/main" val="668585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A136286-2E9E-46BD-9F8B-21006F0E0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Részletek: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63686FB-B9D2-4344-840A-B5E02830073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sz="2400" dirty="0">
                <a:latin typeface="Bodoni MT" panose="02070603080606020203" pitchFamily="18" charset="0"/>
              </a:rPr>
              <a:t>Főoldal:</a:t>
            </a:r>
          </a:p>
          <a:p>
            <a:r>
              <a:rPr lang="hu-HU" sz="2400" dirty="0">
                <a:latin typeface="Bodoni MT" panose="02070603080606020203" pitchFamily="18" charset="0"/>
              </a:rPr>
              <a:t>Egyszerű felépítése lesz</a:t>
            </a:r>
          </a:p>
          <a:p>
            <a:r>
              <a:rPr lang="hu-HU" sz="2400" dirty="0">
                <a:latin typeface="Bodoni MT" panose="02070603080606020203" pitchFamily="18" charset="0"/>
              </a:rPr>
              <a:t>Használva lesz: </a:t>
            </a:r>
            <a:r>
              <a:rPr lang="hu-HU" sz="2400" dirty="0" err="1">
                <a:latin typeface="Bodoni MT" panose="02070603080606020203" pitchFamily="18" charset="0"/>
              </a:rPr>
              <a:t>css</a:t>
            </a:r>
            <a:r>
              <a:rPr lang="hu-HU" sz="2400" dirty="0">
                <a:latin typeface="Bodoni MT" panose="02070603080606020203" pitchFamily="18" charset="0"/>
              </a:rPr>
              <a:t>, </a:t>
            </a:r>
            <a:r>
              <a:rPr lang="hu-HU" sz="2400" dirty="0" err="1">
                <a:latin typeface="Bodoni MT" panose="02070603080606020203" pitchFamily="18" charset="0"/>
              </a:rPr>
              <a:t>html</a:t>
            </a:r>
            <a:r>
              <a:rPr lang="hu-HU" sz="2400" dirty="0">
                <a:latin typeface="Bodoni MT" panose="02070603080606020203" pitchFamily="18" charset="0"/>
              </a:rPr>
              <a:t>, </a:t>
            </a:r>
            <a:r>
              <a:rPr lang="hu-HU" sz="2400" dirty="0" err="1">
                <a:latin typeface="Bodoni MT" panose="02070603080606020203" pitchFamily="18" charset="0"/>
              </a:rPr>
              <a:t>js</a:t>
            </a:r>
            <a:r>
              <a:rPr lang="hu-HU" sz="2400" dirty="0">
                <a:latin typeface="Bodoni MT" panose="02070603080606020203" pitchFamily="18" charset="0"/>
              </a:rPr>
              <a:t>, </a:t>
            </a:r>
            <a:r>
              <a:rPr lang="hu-HU" sz="2400" dirty="0" err="1">
                <a:latin typeface="Bodoni MT" panose="02070603080606020203" pitchFamily="18" charset="0"/>
              </a:rPr>
              <a:t>bootstrap</a:t>
            </a:r>
            <a:endParaRPr lang="hu-HU" sz="2400" dirty="0">
              <a:latin typeface="Bodoni MT" panose="02070603080606020203" pitchFamily="18" charset="0"/>
            </a:endParaRPr>
          </a:p>
          <a:p>
            <a:r>
              <a:rPr lang="hu-HU" sz="2400" dirty="0">
                <a:latin typeface="Bodoni MT" panose="02070603080606020203" pitchFamily="18" charset="0"/>
              </a:rPr>
              <a:t>Készítette: Sánta Vivien</a:t>
            </a:r>
          </a:p>
          <a:p>
            <a:endParaRPr lang="hu-HU" dirty="0"/>
          </a:p>
        </p:txBody>
      </p:sp>
      <p:pic>
        <p:nvPicPr>
          <p:cNvPr id="8" name="Tartalom helye 7">
            <a:extLst>
              <a:ext uri="{FF2B5EF4-FFF2-40B4-BE49-F238E27FC236}">
                <a16:creationId xmlns:a16="http://schemas.microsoft.com/office/drawing/2014/main" id="{2403B8E6-7DDE-4E46-969E-85E84F7E380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969682"/>
            <a:ext cx="5181600" cy="2914650"/>
          </a:xfrm>
        </p:spPr>
      </p:pic>
    </p:spTree>
    <p:extLst>
      <p:ext uri="{BB962C8B-B14F-4D97-AF65-F5344CB8AC3E}">
        <p14:creationId xmlns:p14="http://schemas.microsoft.com/office/powerpoint/2010/main" val="3013948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EF1650FD-EA40-4E4F-9F23-ECAFC49854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58130" y="2738672"/>
            <a:ext cx="4825158" cy="3416301"/>
          </a:xfrm>
        </p:spPr>
        <p:txBody>
          <a:bodyPr/>
          <a:lstStyle/>
          <a:p>
            <a:pPr marL="0" indent="0">
              <a:buNone/>
            </a:pPr>
            <a:r>
              <a:rPr lang="hu-HU" sz="2400" dirty="0">
                <a:latin typeface="Bodoni MT" panose="02070603080606020203" pitchFamily="18" charset="0"/>
              </a:rPr>
              <a:t>Oldal 2: A karácsony története</a:t>
            </a:r>
          </a:p>
          <a:p>
            <a:r>
              <a:rPr lang="hu-HU" sz="2400" dirty="0">
                <a:latin typeface="Bodoni MT" panose="02070603080606020203" pitchFamily="18" charset="0"/>
              </a:rPr>
              <a:t>Használva lesz: </a:t>
            </a:r>
            <a:r>
              <a:rPr lang="hu-HU" sz="2400" dirty="0" err="1">
                <a:latin typeface="Bodoni MT" panose="02070603080606020203" pitchFamily="18" charset="0"/>
              </a:rPr>
              <a:t>css</a:t>
            </a:r>
            <a:r>
              <a:rPr lang="hu-HU" sz="2400" dirty="0">
                <a:latin typeface="Bodoni MT" panose="02070603080606020203" pitchFamily="18" charset="0"/>
              </a:rPr>
              <a:t>, </a:t>
            </a:r>
            <a:r>
              <a:rPr lang="hu-HU" sz="2400" dirty="0" err="1">
                <a:latin typeface="Bodoni MT" panose="02070603080606020203" pitchFamily="18" charset="0"/>
              </a:rPr>
              <a:t>html</a:t>
            </a:r>
            <a:r>
              <a:rPr lang="hu-HU" sz="2400" dirty="0">
                <a:latin typeface="Bodoni MT" panose="02070603080606020203" pitchFamily="18" charset="0"/>
              </a:rPr>
              <a:t>, </a:t>
            </a:r>
            <a:r>
              <a:rPr lang="hu-HU" sz="2400" dirty="0" err="1">
                <a:latin typeface="Bodoni MT" panose="02070603080606020203" pitchFamily="18" charset="0"/>
              </a:rPr>
              <a:t>bootstrap</a:t>
            </a:r>
            <a:endParaRPr lang="hu-HU" sz="2400" dirty="0">
              <a:latin typeface="Bodoni MT" panose="02070603080606020203" pitchFamily="18" charset="0"/>
            </a:endParaRPr>
          </a:p>
          <a:p>
            <a:r>
              <a:rPr lang="hu-HU" sz="2400" dirty="0">
                <a:latin typeface="Bodoni MT" panose="02070603080606020203" pitchFamily="18" charset="0"/>
              </a:rPr>
              <a:t>Készítette: Grósz Patrik</a:t>
            </a:r>
          </a:p>
          <a:p>
            <a:endParaRPr lang="hu-HU" dirty="0"/>
          </a:p>
        </p:txBody>
      </p:sp>
      <p:pic>
        <p:nvPicPr>
          <p:cNvPr id="9" name="Tartalom helye 8">
            <a:extLst>
              <a:ext uri="{FF2B5EF4-FFF2-40B4-BE49-F238E27FC236}">
                <a16:creationId xmlns:a16="http://schemas.microsoft.com/office/drawing/2014/main" id="{34684432-3212-7499-A497-755FF289D61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458" y="2738672"/>
            <a:ext cx="4824412" cy="2710716"/>
          </a:xfrm>
        </p:spPr>
      </p:pic>
    </p:spTree>
    <p:extLst>
      <p:ext uri="{BB962C8B-B14F-4D97-AF65-F5344CB8AC3E}">
        <p14:creationId xmlns:p14="http://schemas.microsoft.com/office/powerpoint/2010/main" val="2919966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0B170424-1716-4260-BB15-06046A5345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58130" y="2746623"/>
            <a:ext cx="4825158" cy="34163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400" dirty="0">
                <a:latin typeface="Bodoni MT" panose="02070603080606020203" pitchFamily="18" charset="0"/>
              </a:rPr>
              <a:t>Oldal 3: Receptek</a:t>
            </a:r>
          </a:p>
          <a:p>
            <a:r>
              <a:rPr lang="hu-HU" sz="2400" dirty="0">
                <a:latin typeface="Bodoni MT" panose="02070603080606020203" pitchFamily="18" charset="0"/>
              </a:rPr>
              <a:t>Használva lesz: </a:t>
            </a:r>
            <a:r>
              <a:rPr lang="hu-HU" sz="2400" dirty="0" err="1">
                <a:latin typeface="Bodoni MT" panose="02070603080606020203" pitchFamily="18" charset="0"/>
              </a:rPr>
              <a:t>css</a:t>
            </a:r>
            <a:r>
              <a:rPr lang="hu-HU" sz="2400" dirty="0">
                <a:latin typeface="Bodoni MT" panose="02070603080606020203" pitchFamily="18" charset="0"/>
              </a:rPr>
              <a:t>, </a:t>
            </a:r>
            <a:r>
              <a:rPr lang="hu-HU" sz="2400" dirty="0" err="1">
                <a:latin typeface="Bodoni MT" panose="02070603080606020203" pitchFamily="18" charset="0"/>
              </a:rPr>
              <a:t>html</a:t>
            </a:r>
            <a:r>
              <a:rPr lang="hu-HU" sz="2400" dirty="0">
                <a:latin typeface="Bodoni MT" panose="02070603080606020203" pitchFamily="18" charset="0"/>
              </a:rPr>
              <a:t>, </a:t>
            </a:r>
            <a:r>
              <a:rPr lang="hu-HU" sz="2400" dirty="0" err="1">
                <a:latin typeface="Bodoni MT" panose="02070603080606020203" pitchFamily="18" charset="0"/>
              </a:rPr>
              <a:t>bootstrap</a:t>
            </a:r>
            <a:endParaRPr lang="hu-HU" sz="2400" dirty="0">
              <a:latin typeface="Bodoni MT" panose="02070603080606020203" pitchFamily="18" charset="0"/>
            </a:endParaRPr>
          </a:p>
          <a:p>
            <a:r>
              <a:rPr lang="hu-HU" sz="2400" dirty="0">
                <a:latin typeface="Bodoni MT" panose="02070603080606020203" pitchFamily="18" charset="0"/>
              </a:rPr>
              <a:t>Készítette: Császár Róbert</a:t>
            </a:r>
          </a:p>
        </p:txBody>
      </p:sp>
      <p:pic>
        <p:nvPicPr>
          <p:cNvPr id="6" name="Tartalom helye 5">
            <a:extLst>
              <a:ext uri="{FF2B5EF4-FFF2-40B4-BE49-F238E27FC236}">
                <a16:creationId xmlns:a16="http://schemas.microsoft.com/office/drawing/2014/main" id="{F92F3D50-4A72-4E0B-9427-6F0CAA93649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714" y="3097907"/>
            <a:ext cx="4824412" cy="2713731"/>
          </a:xfrm>
        </p:spPr>
      </p:pic>
    </p:spTree>
    <p:extLst>
      <p:ext uri="{BB962C8B-B14F-4D97-AF65-F5344CB8AC3E}">
        <p14:creationId xmlns:p14="http://schemas.microsoft.com/office/powerpoint/2010/main" val="643977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1F06F4-72E3-8054-07F3-40C68A5FB1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C293B209-085C-15B3-0FE5-1D73F8FD2F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58130" y="2746623"/>
            <a:ext cx="4825158" cy="34163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400" dirty="0">
                <a:latin typeface="Bodoni MT" panose="02070603080606020203" pitchFamily="18" charset="0"/>
              </a:rPr>
              <a:t>Oldal 3: Filmes bónuszok</a:t>
            </a:r>
          </a:p>
          <a:p>
            <a:r>
              <a:rPr lang="hu-HU" sz="2400" dirty="0">
                <a:latin typeface="Bodoni MT" panose="02070603080606020203" pitchFamily="18" charset="0"/>
              </a:rPr>
              <a:t>Használva lesz: </a:t>
            </a:r>
            <a:r>
              <a:rPr lang="hu-HU" sz="2400" dirty="0" err="1">
                <a:latin typeface="Bodoni MT" panose="02070603080606020203" pitchFamily="18" charset="0"/>
              </a:rPr>
              <a:t>css</a:t>
            </a:r>
            <a:r>
              <a:rPr lang="hu-HU" sz="2400" dirty="0">
                <a:latin typeface="Bodoni MT" panose="02070603080606020203" pitchFamily="18" charset="0"/>
              </a:rPr>
              <a:t>, </a:t>
            </a:r>
            <a:r>
              <a:rPr lang="hu-HU" sz="2400" dirty="0" err="1">
                <a:latin typeface="Bodoni MT" panose="02070603080606020203" pitchFamily="18" charset="0"/>
              </a:rPr>
              <a:t>html</a:t>
            </a:r>
            <a:r>
              <a:rPr lang="hu-HU" sz="2400" dirty="0">
                <a:latin typeface="Bodoni MT" panose="02070603080606020203" pitchFamily="18" charset="0"/>
              </a:rPr>
              <a:t>, </a:t>
            </a:r>
            <a:r>
              <a:rPr lang="hu-HU" sz="2400" dirty="0" err="1">
                <a:latin typeface="Bodoni MT" panose="02070603080606020203" pitchFamily="18" charset="0"/>
              </a:rPr>
              <a:t>bootstrap</a:t>
            </a:r>
            <a:endParaRPr lang="hu-HU" sz="2400" dirty="0">
              <a:latin typeface="Bodoni MT" panose="02070603080606020203" pitchFamily="18" charset="0"/>
            </a:endParaRPr>
          </a:p>
        </p:txBody>
      </p:sp>
      <p:pic>
        <p:nvPicPr>
          <p:cNvPr id="7" name="Tartalom helye 6">
            <a:extLst>
              <a:ext uri="{FF2B5EF4-FFF2-40B4-BE49-F238E27FC236}">
                <a16:creationId xmlns:a16="http://schemas.microsoft.com/office/drawing/2014/main" id="{DAB9C692-0B18-60B2-02E2-0E0FCAB39D0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676" y="2831730"/>
            <a:ext cx="4824412" cy="3015257"/>
          </a:xfrm>
        </p:spPr>
      </p:pic>
    </p:spTree>
    <p:extLst>
      <p:ext uri="{BB962C8B-B14F-4D97-AF65-F5344CB8AC3E}">
        <p14:creationId xmlns:p14="http://schemas.microsoft.com/office/powerpoint/2010/main" val="515367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B2DF611A-ED90-44F1-9828-A78BF245E03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sz="2400" dirty="0">
                <a:latin typeface="Bodoni MT" panose="02070603080606020203" pitchFamily="18" charset="0"/>
              </a:rPr>
              <a:t>A munka felosztása és időtartama:</a:t>
            </a:r>
          </a:p>
          <a:p>
            <a:r>
              <a:rPr lang="hu-HU" sz="2400" dirty="0">
                <a:latin typeface="Bodoni MT" panose="02070603080606020203" pitchFamily="18" charset="0"/>
              </a:rPr>
              <a:t>A munka megkezdése előtt mindent átbeszéltünk és közös egyetértésre jutottunk.</a:t>
            </a:r>
          </a:p>
          <a:p>
            <a:r>
              <a:rPr lang="hu-HU" sz="2400" dirty="0">
                <a:latin typeface="Bodoni MT" panose="02070603080606020203" pitchFamily="18" charset="0"/>
              </a:rPr>
              <a:t>A honlap minden oldalához mindenki hozzá tett valamit.</a:t>
            </a:r>
          </a:p>
          <a:p>
            <a:r>
              <a:rPr lang="hu-HU" sz="2400" dirty="0">
                <a:latin typeface="Bodoni MT" panose="02070603080606020203" pitchFamily="18" charset="0"/>
              </a:rPr>
              <a:t>Minden oldalhoz lett használva </a:t>
            </a:r>
            <a:r>
              <a:rPr lang="hu-HU" sz="2400" dirty="0" err="1">
                <a:latin typeface="Bodoni MT" panose="02070603080606020203" pitchFamily="18" charset="0"/>
              </a:rPr>
              <a:t>html</a:t>
            </a:r>
            <a:r>
              <a:rPr lang="hu-HU" sz="2400" dirty="0">
                <a:latin typeface="Bodoni MT" panose="02070603080606020203" pitchFamily="18" charset="0"/>
              </a:rPr>
              <a:t>, </a:t>
            </a:r>
            <a:r>
              <a:rPr lang="hu-HU" sz="2400" dirty="0" err="1">
                <a:latin typeface="Bodoni MT" panose="02070603080606020203" pitchFamily="18" charset="0"/>
              </a:rPr>
              <a:t>css</a:t>
            </a:r>
            <a:r>
              <a:rPr lang="hu-HU" sz="2400" dirty="0">
                <a:latin typeface="Bodoni MT" panose="02070603080606020203" pitchFamily="18" charset="0"/>
              </a:rPr>
              <a:t> és </a:t>
            </a:r>
            <a:r>
              <a:rPr lang="hu-HU" sz="2400" dirty="0" err="1">
                <a:latin typeface="Bodoni MT" panose="02070603080606020203" pitchFamily="18" charset="0"/>
              </a:rPr>
              <a:t>bootstrap</a:t>
            </a:r>
            <a:r>
              <a:rPr lang="hu-HU" sz="2400" dirty="0">
                <a:latin typeface="Bodoni MT" panose="02070603080606020203" pitchFamily="18" charset="0"/>
              </a:rPr>
              <a:t>.</a:t>
            </a:r>
          </a:p>
          <a:p>
            <a:endParaRPr lang="hu-HU" dirty="0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74E6F999-4024-44F2-827E-5DF6B00AD25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hu-HU" sz="2400" dirty="0">
                <a:latin typeface="Bodoni MT" panose="02070603080606020203" pitchFamily="18" charset="0"/>
              </a:rPr>
              <a:t>A projekten 2024.12.05-én kezdtünk el dolgozni.</a:t>
            </a:r>
          </a:p>
          <a:p>
            <a:r>
              <a:rPr lang="hu-HU" sz="2400" dirty="0">
                <a:latin typeface="Bodoni MT" panose="02070603080606020203" pitchFamily="18" charset="0"/>
              </a:rPr>
              <a:t>A munka … fejeződött be.</a:t>
            </a:r>
          </a:p>
        </p:txBody>
      </p:sp>
    </p:spTree>
    <p:extLst>
      <p:ext uri="{BB962C8B-B14F-4D97-AF65-F5344CB8AC3E}">
        <p14:creationId xmlns:p14="http://schemas.microsoft.com/office/powerpoint/2010/main" val="1787399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544A48EC-231B-41E7-B828-F01A8E7143A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sz="2400" dirty="0">
                <a:latin typeface="Bodoni MT" panose="02070603080606020203" pitchFamily="18" charset="0"/>
              </a:rPr>
              <a:t>Tanulság:</a:t>
            </a:r>
          </a:p>
          <a:p>
            <a:endParaRPr lang="hu-HU" dirty="0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DF6281CE-9D3C-4DE5-9DCC-82D67E55C37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sz="2400" dirty="0">
                <a:latin typeface="Bodoni MT" panose="02070603080606020203" pitchFamily="18" charset="0"/>
              </a:rPr>
              <a:t>Jövőbeli tervek: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89048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33FE2E0-B3F0-0D2B-E410-11F4E36F8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2090176"/>
            <a:ext cx="8825658" cy="2677648"/>
          </a:xfrm>
        </p:spPr>
        <p:txBody>
          <a:bodyPr anchor="ctr"/>
          <a:lstStyle/>
          <a:p>
            <a:pPr algn="ctr"/>
            <a:r>
              <a:rPr lang="hu-HU" dirty="0">
                <a:latin typeface="Bernard MT Condensed" panose="02050806060905020404" pitchFamily="18" charset="0"/>
              </a:rPr>
              <a:t>Köszönjük a figyelmet!</a:t>
            </a:r>
          </a:p>
        </p:txBody>
      </p:sp>
    </p:spTree>
    <p:extLst>
      <p:ext uri="{BB962C8B-B14F-4D97-AF65-F5344CB8AC3E}">
        <p14:creationId xmlns:p14="http://schemas.microsoft.com/office/powerpoint/2010/main" val="860678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tanácsterem">
  <a:themeElements>
    <a:clrScheme name="Lila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Ion tanácstere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tanácstere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20</TotalTime>
  <Words>199</Words>
  <Application>Microsoft Office PowerPoint</Application>
  <PresentationFormat>Szélesvásznú</PresentationFormat>
  <Paragraphs>34</Paragraphs>
  <Slides>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5" baseType="lpstr">
      <vt:lpstr>Arial</vt:lpstr>
      <vt:lpstr>Bernard MT Condensed</vt:lpstr>
      <vt:lpstr>Bodoni MT</vt:lpstr>
      <vt:lpstr>Century Gothic</vt:lpstr>
      <vt:lpstr>Wingdings 3</vt:lpstr>
      <vt:lpstr>Ion tanácsterem</vt:lpstr>
      <vt:lpstr>Karácsonyi Honlap Projekt</vt:lpstr>
      <vt:lpstr>PowerPoint-bemutató</vt:lpstr>
      <vt:lpstr>Részletek:</vt:lpstr>
      <vt:lpstr>PowerPoint-bemutató</vt:lpstr>
      <vt:lpstr>PowerPoint-bemutató</vt:lpstr>
      <vt:lpstr>PowerPoint-bemutató</vt:lpstr>
      <vt:lpstr>PowerPoint-bemutató</vt:lpstr>
      <vt:lpstr>PowerPoint-bemutató</vt:lpstr>
      <vt:lpstr>Köszönjük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Karácsonyi Honlap Projekt</dc:title>
  <dc:creator>Asus-01</dc:creator>
  <cp:lastModifiedBy>Vivien Sánta</cp:lastModifiedBy>
  <cp:revision>8</cp:revision>
  <dcterms:created xsi:type="dcterms:W3CDTF">2024-12-05T07:08:47Z</dcterms:created>
  <dcterms:modified xsi:type="dcterms:W3CDTF">2024-12-07T15:00:56Z</dcterms:modified>
</cp:coreProperties>
</file>