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Roboto Medium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Medium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RobotoMedium-italic.fntdata"/><Relationship Id="rId14" Type="http://schemas.openxmlformats.org/officeDocument/2006/relationships/font" Target="fonts/RobotoMedium-bold.fntdata"/><Relationship Id="rId16" Type="http://schemas.openxmlformats.org/officeDocument/2006/relationships/font" Target="fonts/Roboto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6cad29106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6cad291065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3ff0ad752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3ff0ad7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076386b9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076386b9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.jp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0" y="6104238"/>
            <a:ext cx="12192000" cy="753762"/>
            <a:chOff x="0" y="6104238"/>
            <a:chExt cx="12192000" cy="753762"/>
          </a:xfrm>
        </p:grpSpPr>
        <p:sp>
          <p:nvSpPr>
            <p:cNvPr id="15" name="Google Shape;15;p2"/>
            <p:cNvSpPr/>
            <p:nvPr/>
          </p:nvSpPr>
          <p:spPr>
            <a:xfrm>
              <a:off x="0" y="6104238"/>
              <a:ext cx="12192000" cy="7537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" name="Google Shape;16;p2"/>
            <p:cNvGrpSpPr/>
            <p:nvPr/>
          </p:nvGrpSpPr>
          <p:grpSpPr>
            <a:xfrm>
              <a:off x="1542424" y="6193119"/>
              <a:ext cx="9107152" cy="576000"/>
              <a:chOff x="757071" y="6193119"/>
              <a:chExt cx="9107152" cy="576000"/>
            </a:xfrm>
          </p:grpSpPr>
          <p:pic>
            <p:nvPicPr>
              <p:cNvPr id="17" name="Google Shape;17;p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03861" y="6193119"/>
                <a:ext cx="4660362" cy="576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" name="Google Shape;18;p2"/>
              <p:cNvGrpSpPr/>
              <p:nvPr/>
            </p:nvGrpSpPr>
            <p:grpSpPr>
              <a:xfrm>
                <a:off x="757071" y="6201719"/>
                <a:ext cx="4019420" cy="558800"/>
                <a:chOff x="757071" y="6201719"/>
                <a:chExt cx="4019420" cy="558800"/>
              </a:xfrm>
            </p:grpSpPr>
            <p:pic>
              <p:nvPicPr>
                <p:cNvPr id="19" name="Google Shape;19;p2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57071" y="6211119"/>
                  <a:ext cx="136306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0" name="Google Shape;20;p2"/>
                <p:cNvGrpSpPr/>
                <p:nvPr/>
              </p:nvGrpSpPr>
              <p:grpSpPr>
                <a:xfrm>
                  <a:off x="2877206" y="6201719"/>
                  <a:ext cx="1899285" cy="558800"/>
                  <a:chOff x="0" y="0"/>
                  <a:chExt cx="1899648" cy="558800"/>
                </a:xfrm>
              </p:grpSpPr>
              <p:pic>
                <p:nvPicPr>
                  <p:cNvPr id="21" name="Google Shape;21;p2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0" y="0"/>
                    <a:ext cx="648335" cy="558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22" name="Google Shape;22;p2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653143" y="130628"/>
                    <a:ext cx="1246505" cy="3378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e Título Vertical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>
  <p:cSld name="Título e Conteú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5645" y="355795"/>
            <a:ext cx="10515600" cy="21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34"/>
              </a:buClr>
              <a:buSzPts val="2800"/>
              <a:buFont typeface="Roboto"/>
              <a:buNone/>
              <a:defRPr b="1" sz="2800">
                <a:solidFill>
                  <a:srgbClr val="00203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6104238"/>
            <a:ext cx="12192000" cy="753762"/>
            <a:chOff x="0" y="6104238"/>
            <a:chExt cx="12192000" cy="753762"/>
          </a:xfrm>
        </p:grpSpPr>
        <p:sp>
          <p:nvSpPr>
            <p:cNvPr id="28" name="Google Shape;28;p4"/>
            <p:cNvSpPr/>
            <p:nvPr/>
          </p:nvSpPr>
          <p:spPr>
            <a:xfrm>
              <a:off x="0" y="6104238"/>
              <a:ext cx="12192000" cy="75376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" name="Google Shape;29;p4"/>
            <p:cNvGrpSpPr/>
            <p:nvPr/>
          </p:nvGrpSpPr>
          <p:grpSpPr>
            <a:xfrm>
              <a:off x="1542424" y="6193119"/>
              <a:ext cx="9107152" cy="576000"/>
              <a:chOff x="757071" y="6193119"/>
              <a:chExt cx="9107152" cy="576000"/>
            </a:xfrm>
          </p:grpSpPr>
          <p:pic>
            <p:nvPicPr>
              <p:cNvPr id="30" name="Google Shape;30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203861" y="6193119"/>
                <a:ext cx="4660362" cy="57600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31" name="Google Shape;31;p4"/>
              <p:cNvGrpSpPr/>
              <p:nvPr/>
            </p:nvGrpSpPr>
            <p:grpSpPr>
              <a:xfrm>
                <a:off x="757071" y="6201719"/>
                <a:ext cx="4019420" cy="558800"/>
                <a:chOff x="757071" y="6201719"/>
                <a:chExt cx="4019420" cy="558800"/>
              </a:xfrm>
            </p:grpSpPr>
            <p:pic>
              <p:nvPicPr>
                <p:cNvPr id="32" name="Google Shape;32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757071" y="6211119"/>
                  <a:ext cx="1363064" cy="5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33" name="Google Shape;33;p4"/>
                <p:cNvGrpSpPr/>
                <p:nvPr/>
              </p:nvGrpSpPr>
              <p:grpSpPr>
                <a:xfrm>
                  <a:off x="2877206" y="6201719"/>
                  <a:ext cx="1899285" cy="558800"/>
                  <a:chOff x="0" y="0"/>
                  <a:chExt cx="1899648" cy="558800"/>
                </a:xfrm>
              </p:grpSpPr>
              <p:pic>
                <p:nvPicPr>
                  <p:cNvPr id="34" name="Google Shape;34;p4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0" y="0"/>
                    <a:ext cx="648335" cy="5588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id="35" name="Google Shape;35;p4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>
                    <a:off x="653143" y="130628"/>
                    <a:ext cx="1246505" cy="3378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</p:grpSp>
        </p:grpSp>
      </p:grp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13225" y="5034425"/>
            <a:ext cx="24297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400">
                <a:solidFill>
                  <a:srgbClr val="35D76A"/>
                </a:solidFill>
                <a:latin typeface="Calibri"/>
                <a:ea typeface="Calibri"/>
                <a:cs typeface="Calibri"/>
                <a:sym typeface="Calibri"/>
              </a:rPr>
              <a:t>Felipe Menino</a:t>
            </a:r>
            <a:endParaRPr b="1" sz="2400">
              <a:solidFill>
                <a:srgbClr val="35D7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2400">
              <a:solidFill>
                <a:srgbClr val="35D7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35D76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2F2F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86825" y="1846875"/>
            <a:ext cx="57531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100">
                <a:solidFill>
                  <a:srgbClr val="35D76A"/>
                </a:solidFill>
                <a:latin typeface="Roboto"/>
                <a:ea typeface="Roboto"/>
                <a:cs typeface="Roboto"/>
                <a:sym typeface="Roboto"/>
              </a:rPr>
              <a:t>Dockerspawner</a:t>
            </a:r>
            <a:endParaRPr b="1" sz="4100">
              <a:solidFill>
                <a:srgbClr val="35D76A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35D7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5430350"/>
            <a:ext cx="2364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rgbClr val="F79646"/>
                </a:solidFill>
                <a:latin typeface="Roboto"/>
                <a:ea typeface="Roboto"/>
                <a:cs typeface="Roboto"/>
                <a:sym typeface="Roboto"/>
              </a:rPr>
              <a:t>(28/05/2020)</a:t>
            </a:r>
            <a:endParaRPr b="1" sz="2000">
              <a:solidFill>
                <a:srgbClr val="F7964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50900" y="63475"/>
            <a:ext cx="66069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34"/>
              </a:buClr>
              <a:buSzPts val="2520"/>
              <a:buFont typeface="Calibri"/>
              <a:buNone/>
            </a:pPr>
            <a:r>
              <a:rPr b="0" lang="pt-BR"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Estrutura</a:t>
            </a:r>
            <a:endParaRPr sz="2520"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6596" l="0" r="0" t="5220"/>
          <a:stretch/>
        </p:blipFill>
        <p:spPr>
          <a:xfrm>
            <a:off x="830000" y="1028500"/>
            <a:ext cx="10416698" cy="570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50900" y="63475"/>
            <a:ext cx="66069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34"/>
              </a:buClr>
              <a:buSzPts val="2520"/>
              <a:buFont typeface="Calibri"/>
              <a:buNone/>
            </a:pPr>
            <a:r>
              <a:rPr b="0" lang="pt-BR" sz="3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Estrutura</a:t>
            </a:r>
            <a:endParaRPr sz="2520"/>
          </a:p>
        </p:txBody>
      </p:sp>
      <p:sp>
        <p:nvSpPr>
          <p:cNvPr id="112" name="Google Shape;112;p16"/>
          <p:cNvSpPr/>
          <p:nvPr/>
        </p:nvSpPr>
        <p:spPr>
          <a:xfrm>
            <a:off x="1525150" y="3173025"/>
            <a:ext cx="2541900" cy="146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DockerSpawner</a:t>
            </a:r>
            <a:endParaRPr sz="1700"/>
          </a:p>
        </p:txBody>
      </p:sp>
      <p:sp>
        <p:nvSpPr>
          <p:cNvPr id="113" name="Google Shape;113;p16"/>
          <p:cNvSpPr/>
          <p:nvPr/>
        </p:nvSpPr>
        <p:spPr>
          <a:xfrm>
            <a:off x="7521950" y="1012425"/>
            <a:ext cx="2541900" cy="146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e-sensing/sits</a:t>
            </a:r>
            <a:endParaRPr sz="1700"/>
          </a:p>
        </p:txBody>
      </p:sp>
      <p:sp>
        <p:nvSpPr>
          <p:cNvPr id="114" name="Google Shape;114;p16"/>
          <p:cNvSpPr/>
          <p:nvPr/>
        </p:nvSpPr>
        <p:spPr>
          <a:xfrm>
            <a:off x="7521950" y="3173013"/>
            <a:ext cx="2541900" cy="146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jupyter/scipy-notebook</a:t>
            </a:r>
            <a:endParaRPr sz="1700"/>
          </a:p>
        </p:txBody>
      </p:sp>
      <p:sp>
        <p:nvSpPr>
          <p:cNvPr id="115" name="Google Shape;115;p16"/>
          <p:cNvSpPr/>
          <p:nvPr/>
        </p:nvSpPr>
        <p:spPr>
          <a:xfrm>
            <a:off x="7521950" y="5105350"/>
            <a:ext cx="2541900" cy="146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pangeo/jupyterlab</a:t>
            </a:r>
            <a:endParaRPr sz="1700"/>
          </a:p>
        </p:txBody>
      </p:sp>
      <p:sp>
        <p:nvSpPr>
          <p:cNvPr id="116" name="Google Shape;116;p16"/>
          <p:cNvSpPr/>
          <p:nvPr/>
        </p:nvSpPr>
        <p:spPr>
          <a:xfrm rot="-1290858">
            <a:off x="4382576" y="2270839"/>
            <a:ext cx="2823849" cy="39826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 rot="1096">
            <a:off x="4463986" y="3640641"/>
            <a:ext cx="2823900" cy="39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1100438">
            <a:off x="4463962" y="5186388"/>
            <a:ext cx="2823949" cy="3985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/>
        </p:nvSpPr>
        <p:spPr>
          <a:xfrm>
            <a:off x="6927424" y="2511275"/>
            <a:ext cx="2712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