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When the application is first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The register functions get called through a runner class, the runner calls the functions based on the user input. For example if the user inputs sale it will start the sale function, return item initiates the return function. There are daily inventory and report functions that allow managers to see how much was sold and the total amount in dollars sold before tax. A function goes through and gets called during each sale to make sure that the item amount doesn’t drop to low otherwise it outputs that the user should order more of what was sold.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Register Application"/>
          <p:cNvSpPr txBox="1"/>
          <p:nvPr>
            <p:ph type="ctrTitle"/>
          </p:nvPr>
        </p:nvSpPr>
        <p:spPr>
          <a:prstGeom prst="rect">
            <a:avLst/>
          </a:prstGeom>
        </p:spPr>
        <p:txBody>
          <a:bodyPr/>
          <a:lstStyle/>
          <a:p>
            <a:pPr/>
            <a:r>
              <a:t>Register Application</a:t>
            </a:r>
          </a:p>
        </p:txBody>
      </p:sp>
      <p:sp>
        <p:nvSpPr>
          <p:cNvPr id="120" name="By: Jondn Tryniski, Thomas Hanley, and Joshua Meritt"/>
          <p:cNvSpPr txBox="1"/>
          <p:nvPr>
            <p:ph type="subTitle" sz="quarter" idx="1"/>
          </p:nvPr>
        </p:nvSpPr>
        <p:spPr>
          <a:prstGeom prst="rect">
            <a:avLst/>
          </a:prstGeom>
        </p:spPr>
        <p:txBody>
          <a:bodyPr/>
          <a:lstStyle/>
          <a:p>
            <a:pPr/>
            <a:r>
              <a:t>By: Jondn Tryniski, Thomas Hanley, and Joshua Meritt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Basic Overview"/>
          <p:cNvSpPr txBox="1"/>
          <p:nvPr>
            <p:ph type="title"/>
          </p:nvPr>
        </p:nvSpPr>
        <p:spPr>
          <a:prstGeom prst="rect">
            <a:avLst/>
          </a:prstGeom>
        </p:spPr>
        <p:txBody>
          <a:bodyPr/>
          <a:lstStyle/>
          <a:p>
            <a:pPr/>
            <a:r>
              <a:t>Basic Overview</a:t>
            </a:r>
          </a:p>
        </p:txBody>
      </p:sp>
      <p:sp>
        <p:nvSpPr>
          <p:cNvPr id="123" name="The application built is a Register Application.…"/>
          <p:cNvSpPr txBox="1"/>
          <p:nvPr>
            <p:ph type="body" idx="1"/>
          </p:nvPr>
        </p:nvSpPr>
        <p:spPr>
          <a:prstGeom prst="rect">
            <a:avLst/>
          </a:prstGeom>
        </p:spPr>
        <p:txBody>
          <a:bodyPr/>
          <a:lstStyle/>
          <a:p>
            <a:pPr marL="356615" indent="-356615" defTabSz="455675">
              <a:spcBef>
                <a:spcPts val="3200"/>
              </a:spcBef>
              <a:defRPr sz="2964"/>
            </a:pPr>
            <a:r>
              <a:t>The application built is a Register Application.</a:t>
            </a:r>
          </a:p>
          <a:p>
            <a:pPr marL="356615" indent="-356615" defTabSz="455675">
              <a:spcBef>
                <a:spcPts val="3200"/>
              </a:spcBef>
              <a:defRPr sz="2964"/>
            </a:pPr>
            <a:r>
              <a:t>It allows for the sale of items, from an inventory.</a:t>
            </a:r>
          </a:p>
          <a:p>
            <a:pPr marL="356615" indent="-356615" defTabSz="455675">
              <a:spcBef>
                <a:spcPts val="3200"/>
              </a:spcBef>
              <a:defRPr sz="2964"/>
            </a:pPr>
            <a:r>
              <a:t>Inventory is created from an XML file and will re-write the XML once the application finishes in order to save the state of the inventory.</a:t>
            </a:r>
          </a:p>
          <a:p>
            <a:pPr marL="356615" indent="-356615" defTabSz="455675">
              <a:spcBef>
                <a:spcPts val="3200"/>
              </a:spcBef>
              <a:defRPr sz="2964"/>
            </a:pPr>
            <a:r>
              <a:t>The register allows for different users to login and perform actions.</a:t>
            </a:r>
          </a:p>
          <a:p>
            <a:pPr marL="356615" indent="-356615" defTabSz="455675">
              <a:spcBef>
                <a:spcPts val="3200"/>
              </a:spcBef>
              <a:defRPr sz="2964"/>
            </a:pPr>
            <a:r>
              <a:t>A system for tracking members total amount bought is in place, and provides discounts once certain thresholds are met.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Users"/>
          <p:cNvSpPr txBox="1"/>
          <p:nvPr>
            <p:ph type="title"/>
          </p:nvPr>
        </p:nvSpPr>
        <p:spPr>
          <a:prstGeom prst="rect">
            <a:avLst/>
          </a:prstGeom>
        </p:spPr>
        <p:txBody>
          <a:bodyPr/>
          <a:lstStyle/>
          <a:p>
            <a:pPr/>
            <a:r>
              <a:t>Users</a:t>
            </a:r>
          </a:p>
        </p:txBody>
      </p:sp>
      <p:sp>
        <p:nvSpPr>
          <p:cNvPr id="126" name="When first opening the application the user must log in with a username and password.…"/>
          <p:cNvSpPr txBox="1"/>
          <p:nvPr>
            <p:ph type="body" idx="1"/>
          </p:nvPr>
        </p:nvSpPr>
        <p:spPr>
          <a:prstGeom prst="rect">
            <a:avLst/>
          </a:prstGeom>
        </p:spPr>
        <p:txBody>
          <a:bodyPr/>
          <a:lstStyle/>
          <a:p>
            <a:pPr marL="452627" indent="-452627" defTabSz="578358">
              <a:spcBef>
                <a:spcPts val="4100"/>
              </a:spcBef>
              <a:defRPr sz="3762"/>
            </a:pPr>
            <a:r>
              <a:t>When first opening the application the user must log in with a username and password.</a:t>
            </a:r>
          </a:p>
          <a:p>
            <a:pPr marL="452627" indent="-452627" defTabSz="578358">
              <a:spcBef>
                <a:spcPts val="4100"/>
              </a:spcBef>
              <a:defRPr sz="3762"/>
            </a:pPr>
            <a:r>
              <a:t>Each user has a role.</a:t>
            </a:r>
          </a:p>
          <a:p>
            <a:pPr marL="452627" indent="-452627" defTabSz="578358">
              <a:spcBef>
                <a:spcPts val="4100"/>
              </a:spcBef>
              <a:defRPr sz="3762"/>
            </a:pPr>
            <a:r>
              <a:t>Roles allow specific actions to be performed and other users do not have access to those actions.</a:t>
            </a:r>
          </a:p>
          <a:p>
            <a:pPr marL="452627" indent="-452627" defTabSz="578358">
              <a:spcBef>
                <a:spcPts val="4100"/>
              </a:spcBef>
              <a:defRPr sz="3762"/>
            </a:pPr>
            <a:r>
              <a:t>Users also have sale totals to help track individual performance.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Register"/>
          <p:cNvSpPr txBox="1"/>
          <p:nvPr>
            <p:ph type="title"/>
          </p:nvPr>
        </p:nvSpPr>
        <p:spPr>
          <a:prstGeom prst="rect">
            <a:avLst/>
          </a:prstGeom>
        </p:spPr>
        <p:txBody>
          <a:bodyPr/>
          <a:lstStyle/>
          <a:p>
            <a:pPr/>
            <a:r>
              <a:t>Register</a:t>
            </a:r>
          </a:p>
        </p:txBody>
      </p:sp>
      <p:sp>
        <p:nvSpPr>
          <p:cNvPr id="131" name="Allows for the sale of items.…"/>
          <p:cNvSpPr txBox="1"/>
          <p:nvPr>
            <p:ph type="body" idx="1"/>
          </p:nvPr>
        </p:nvSpPr>
        <p:spPr>
          <a:prstGeom prst="rect">
            <a:avLst/>
          </a:prstGeom>
        </p:spPr>
        <p:txBody>
          <a:bodyPr/>
          <a:lstStyle/>
          <a:p>
            <a:pPr marL="320039" indent="-320039" defTabSz="408940">
              <a:spcBef>
                <a:spcPts val="2900"/>
              </a:spcBef>
              <a:defRPr sz="2660"/>
            </a:pPr>
            <a:r>
              <a:t>Allows for the sale of items.</a:t>
            </a:r>
          </a:p>
          <a:p>
            <a:pPr marL="320039" indent="-320039" defTabSz="408940">
              <a:spcBef>
                <a:spcPts val="2900"/>
              </a:spcBef>
              <a:defRPr sz="2660"/>
            </a:pPr>
            <a:r>
              <a:t>Allows for the return of items.</a:t>
            </a:r>
          </a:p>
          <a:p>
            <a:pPr marL="320039" indent="-320039" defTabSz="408940">
              <a:spcBef>
                <a:spcPts val="2900"/>
              </a:spcBef>
              <a:defRPr sz="2660"/>
            </a:pPr>
            <a:r>
              <a:t>Allows for creation of new items to add to the inventory.</a:t>
            </a:r>
          </a:p>
          <a:p>
            <a:pPr marL="320039" indent="-320039" defTabSz="408940">
              <a:spcBef>
                <a:spcPts val="2900"/>
              </a:spcBef>
              <a:defRPr sz="2660"/>
            </a:pPr>
            <a:r>
              <a:t>Inventory command shows the current inventory.</a:t>
            </a:r>
          </a:p>
          <a:p>
            <a:pPr marL="320039" indent="-320039" defTabSz="408940">
              <a:spcBef>
                <a:spcPts val="2900"/>
              </a:spcBef>
              <a:defRPr sz="2660"/>
            </a:pPr>
            <a:r>
              <a:t>Daily report shows the total pre-tax for sales.</a:t>
            </a:r>
          </a:p>
          <a:p>
            <a:pPr marL="320039" indent="-320039" defTabSz="408940">
              <a:spcBef>
                <a:spcPts val="2900"/>
              </a:spcBef>
              <a:defRPr sz="2660"/>
            </a:pPr>
            <a:r>
              <a:t>Daily inventory shows the total of what was sold and returned.</a:t>
            </a:r>
          </a:p>
          <a:p>
            <a:pPr marL="320039" indent="-320039" defTabSz="408940">
              <a:spcBef>
                <a:spcPts val="2900"/>
              </a:spcBef>
              <a:defRPr sz="2660"/>
            </a:pPr>
            <a:r>
              <a:t>Check price gives the cost of the item.</a:t>
            </a:r>
          </a:p>
          <a:p>
            <a:pPr marL="320039" indent="-320039" defTabSz="408940">
              <a:spcBef>
                <a:spcPts val="2900"/>
              </a:spcBef>
              <a:defRPr sz="2660"/>
            </a:pPr>
            <a:r>
              <a:t>During sales, if the total of an item drops below two it outputs that more of the item should be ordered.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Members"/>
          <p:cNvSpPr txBox="1"/>
          <p:nvPr>
            <p:ph type="title"/>
          </p:nvPr>
        </p:nvSpPr>
        <p:spPr>
          <a:prstGeom prst="rect">
            <a:avLst/>
          </a:prstGeom>
        </p:spPr>
        <p:txBody>
          <a:bodyPr/>
          <a:lstStyle/>
          <a:p>
            <a:pPr/>
            <a:r>
              <a:t>Members</a:t>
            </a:r>
          </a:p>
        </p:txBody>
      </p:sp>
      <p:sp>
        <p:nvSpPr>
          <p:cNvPr id="136" name="Three different levels of membership.…"/>
          <p:cNvSpPr txBox="1"/>
          <p:nvPr>
            <p:ph type="body" idx="1"/>
          </p:nvPr>
        </p:nvSpPr>
        <p:spPr>
          <a:prstGeom prst="rect">
            <a:avLst/>
          </a:prstGeom>
        </p:spPr>
        <p:txBody>
          <a:bodyPr/>
          <a:lstStyle/>
          <a:p>
            <a:pPr/>
            <a:r>
              <a:t>Three different levels of membership.</a:t>
            </a:r>
          </a:p>
          <a:p>
            <a:pPr/>
            <a:r>
              <a:t>Discounts range from 1%-3%.</a:t>
            </a:r>
          </a:p>
          <a:p>
            <a:pPr/>
            <a:r>
              <a:t>Members are saved in an XML file, and have an address and phone number on file.</a:t>
            </a:r>
          </a:p>
          <a:p>
            <a:pPr/>
            <a:r>
              <a:t>During a sale members can be found by phone number to apply the discount.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User UML"/>
          <p:cNvSpPr txBox="1"/>
          <p:nvPr>
            <p:ph type="title"/>
          </p:nvPr>
        </p:nvSpPr>
        <p:spPr>
          <a:prstGeom prst="rect">
            <a:avLst/>
          </a:prstGeom>
        </p:spPr>
        <p:txBody>
          <a:bodyPr/>
          <a:lstStyle/>
          <a:p>
            <a:pPr/>
            <a:r>
              <a:t>User UML</a:t>
            </a:r>
          </a:p>
        </p:txBody>
      </p:sp>
      <p:pic>
        <p:nvPicPr>
          <p:cNvPr id="139" name="UserUML.jpg" descr="UserUML.jpg"/>
          <p:cNvPicPr>
            <a:picLocks noChangeAspect="1"/>
          </p:cNvPicPr>
          <p:nvPr/>
        </p:nvPicPr>
        <p:blipFill>
          <a:blip r:embed="rId2">
            <a:extLst/>
          </a:blip>
          <a:stretch>
            <a:fillRect/>
          </a:stretch>
        </p:blipFill>
        <p:spPr>
          <a:xfrm>
            <a:off x="2756653" y="2202295"/>
            <a:ext cx="7491494" cy="707621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Register UML"/>
          <p:cNvSpPr txBox="1"/>
          <p:nvPr>
            <p:ph type="title"/>
          </p:nvPr>
        </p:nvSpPr>
        <p:spPr>
          <a:prstGeom prst="rect">
            <a:avLst/>
          </a:prstGeom>
        </p:spPr>
        <p:txBody>
          <a:bodyPr/>
          <a:lstStyle/>
          <a:p>
            <a:pPr/>
            <a:r>
              <a:t>Register UML</a:t>
            </a:r>
          </a:p>
        </p:txBody>
      </p:sp>
      <p:pic>
        <p:nvPicPr>
          <p:cNvPr id="142" name="RegisterUML.jpg" descr="RegisterUML.jpg"/>
          <p:cNvPicPr>
            <a:picLocks noChangeAspect="1"/>
          </p:cNvPicPr>
          <p:nvPr/>
        </p:nvPicPr>
        <p:blipFill>
          <a:blip r:embed="rId2">
            <a:extLst/>
          </a:blip>
          <a:stretch>
            <a:fillRect/>
          </a:stretch>
        </p:blipFill>
        <p:spPr>
          <a:xfrm>
            <a:off x="2022594" y="2113621"/>
            <a:ext cx="8959612" cy="725355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Member UML"/>
          <p:cNvSpPr txBox="1"/>
          <p:nvPr>
            <p:ph type="title"/>
          </p:nvPr>
        </p:nvSpPr>
        <p:spPr>
          <a:prstGeom prst="rect">
            <a:avLst/>
          </a:prstGeom>
        </p:spPr>
        <p:txBody>
          <a:bodyPr/>
          <a:lstStyle/>
          <a:p>
            <a:pPr/>
            <a:r>
              <a:t>Member UML</a:t>
            </a:r>
          </a:p>
        </p:txBody>
      </p:sp>
      <p:pic>
        <p:nvPicPr>
          <p:cNvPr id="145" name="MemberUML.jpg" descr="MemberUML.jpg"/>
          <p:cNvPicPr>
            <a:picLocks noChangeAspect="1"/>
          </p:cNvPicPr>
          <p:nvPr/>
        </p:nvPicPr>
        <p:blipFill>
          <a:blip r:embed="rId2">
            <a:extLst/>
          </a:blip>
          <a:stretch>
            <a:fillRect/>
          </a:stretch>
        </p:blipFill>
        <p:spPr>
          <a:xfrm>
            <a:off x="1787218" y="2193581"/>
            <a:ext cx="9430364" cy="709363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