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CB8B8-93A3-4C0E-85B1-758486B99FC7}" v="7" dt="2021-11-29T22:42:13.733"/>
    <p1510:client id="{3280E621-8569-A44B-9798-E2118137C59A}" v="19" dt="2021-11-29T22:49:39.408"/>
    <p1510:client id="{94307E04-3072-D7F5-05B0-CD73F2EF6345}" v="10" dt="2021-11-29T22:45:1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20BCB8B8-93A3-4C0E-85B1-758486B99FC7}"/>
    <pc:docChg chg="addSld modSld">
      <pc:chgData name="Mahin Ibnay Mamun" userId="S::346584@tameside.ac.uk::974392c1-6616-4ef5-b9d6-aa8b026b7fb4" providerId="AD" clId="Web-{20BCB8B8-93A3-4C0E-85B1-758486B99FC7}" dt="2021-11-29T22:42:13.733" v="3"/>
      <pc:docMkLst>
        <pc:docMk/>
      </pc:docMkLst>
      <pc:sldChg chg="addSp modSp">
        <pc:chgData name="Mahin Ibnay Mamun" userId="S::346584@tameside.ac.uk::974392c1-6616-4ef5-b9d6-aa8b026b7fb4" providerId="AD" clId="Web-{20BCB8B8-93A3-4C0E-85B1-758486B99FC7}" dt="2021-11-29T22:42:05.264" v="2" actId="1076"/>
        <pc:sldMkLst>
          <pc:docMk/>
          <pc:sldMk cId="109857222" sldId="256"/>
        </pc:sldMkLst>
        <pc:picChg chg="add mod">
          <ac:chgData name="Mahin Ibnay Mamun" userId="S::346584@tameside.ac.uk::974392c1-6616-4ef5-b9d6-aa8b026b7fb4" providerId="AD" clId="Web-{20BCB8B8-93A3-4C0E-85B1-758486B99FC7}" dt="2021-11-29T22:42:05.264" v="2" actId="1076"/>
          <ac:picMkLst>
            <pc:docMk/>
            <pc:sldMk cId="109857222" sldId="256"/>
            <ac:picMk id="4" creationId="{6833AB0E-DD30-4E8B-9EE4-B69ABFDB25C9}"/>
          </ac:picMkLst>
        </pc:picChg>
      </pc:sldChg>
      <pc:sldChg chg="new">
        <pc:chgData name="Mahin Ibnay Mamun" userId="S::346584@tameside.ac.uk::974392c1-6616-4ef5-b9d6-aa8b026b7fb4" providerId="AD" clId="Web-{20BCB8B8-93A3-4C0E-85B1-758486B99FC7}" dt="2021-11-29T22:42:13.733" v="3"/>
        <pc:sldMkLst>
          <pc:docMk/>
          <pc:sldMk cId="14769403" sldId="257"/>
        </pc:sldMkLst>
      </pc:sldChg>
    </pc:docChg>
  </pc:docChgLst>
  <pc:docChgLst>
    <pc:chgData name="Mahin Ibnay Mamun" userId="S::346584@tameside.ac.uk::974392c1-6616-4ef5-b9d6-aa8b026b7fb4" providerId="AD" clId="Web-{94307E04-3072-D7F5-05B0-CD73F2EF6345}"/>
    <pc:docChg chg="addSld modSld">
      <pc:chgData name="Mahin Ibnay Mamun" userId="S::346584@tameside.ac.uk::974392c1-6616-4ef5-b9d6-aa8b026b7fb4" providerId="AD" clId="Web-{94307E04-3072-D7F5-05B0-CD73F2EF6345}" dt="2021-11-29T22:45:17.585" v="8"/>
      <pc:docMkLst>
        <pc:docMk/>
      </pc:docMkLst>
      <pc:sldChg chg="addSp delSp modSp">
        <pc:chgData name="Mahin Ibnay Mamun" userId="S::346584@tameside.ac.uk::974392c1-6616-4ef5-b9d6-aa8b026b7fb4" providerId="AD" clId="Web-{94307E04-3072-D7F5-05B0-CD73F2EF6345}" dt="2021-11-29T22:45:09.022" v="5" actId="14100"/>
        <pc:sldMkLst>
          <pc:docMk/>
          <pc:sldMk cId="14769403" sldId="257"/>
        </pc:sldMkLst>
        <pc:spChg chg="del">
          <ac:chgData name="Mahin Ibnay Mamun" userId="S::346584@tameside.ac.uk::974392c1-6616-4ef5-b9d6-aa8b026b7fb4" providerId="AD" clId="Web-{94307E04-3072-D7F5-05B0-CD73F2EF6345}" dt="2021-11-29T22:44:59.615" v="1"/>
          <ac:spMkLst>
            <pc:docMk/>
            <pc:sldMk cId="14769403" sldId="257"/>
            <ac:spMk id="2" creationId="{6C198665-9BEC-4C81-8FA2-093DE25E0BC2}"/>
          </ac:spMkLst>
        </pc:spChg>
        <pc:spChg chg="del">
          <ac:chgData name="Mahin Ibnay Mamun" userId="S::346584@tameside.ac.uk::974392c1-6616-4ef5-b9d6-aa8b026b7fb4" providerId="AD" clId="Web-{94307E04-3072-D7F5-05B0-CD73F2EF6345}" dt="2021-11-29T22:44:59.615" v="0"/>
          <ac:spMkLst>
            <pc:docMk/>
            <pc:sldMk cId="14769403" sldId="257"/>
            <ac:spMk id="3" creationId="{6C814E65-256A-4B55-B6CA-384A7C10CE1F}"/>
          </ac:spMkLst>
        </pc:spChg>
        <pc:picChg chg="add mod">
          <ac:chgData name="Mahin Ibnay Mamun" userId="S::346584@tameside.ac.uk::974392c1-6616-4ef5-b9d6-aa8b026b7fb4" providerId="AD" clId="Web-{94307E04-3072-D7F5-05B0-CD73F2EF6345}" dt="2021-11-29T22:45:09.022" v="5" actId="14100"/>
          <ac:picMkLst>
            <pc:docMk/>
            <pc:sldMk cId="14769403" sldId="257"/>
            <ac:picMk id="4" creationId="{04601E81-563B-4FDC-9CB4-526F5AA8891E}"/>
          </ac:picMkLst>
        </pc:picChg>
      </pc:sldChg>
      <pc:sldChg chg="delSp new">
        <pc:chgData name="Mahin Ibnay Mamun" userId="S::346584@tameside.ac.uk::974392c1-6616-4ef5-b9d6-aa8b026b7fb4" providerId="AD" clId="Web-{94307E04-3072-D7F5-05B0-CD73F2EF6345}" dt="2021-11-29T22:45:17.585" v="8"/>
        <pc:sldMkLst>
          <pc:docMk/>
          <pc:sldMk cId="3603461857" sldId="258"/>
        </pc:sldMkLst>
        <pc:spChg chg="del">
          <ac:chgData name="Mahin Ibnay Mamun" userId="S::346584@tameside.ac.uk::974392c1-6616-4ef5-b9d6-aa8b026b7fb4" providerId="AD" clId="Web-{94307E04-3072-D7F5-05B0-CD73F2EF6345}" dt="2021-11-29T22:45:17.585" v="8"/>
          <ac:spMkLst>
            <pc:docMk/>
            <pc:sldMk cId="3603461857" sldId="258"/>
            <ac:spMk id="2" creationId="{66FC0D23-83FB-4536-AFAF-2AB2CA72EE55}"/>
          </ac:spMkLst>
        </pc:spChg>
        <pc:spChg chg="del">
          <ac:chgData name="Mahin Ibnay Mamun" userId="S::346584@tameside.ac.uk::974392c1-6616-4ef5-b9d6-aa8b026b7fb4" providerId="AD" clId="Web-{94307E04-3072-D7F5-05B0-CD73F2EF6345}" dt="2021-11-29T22:45:17.585" v="7"/>
          <ac:spMkLst>
            <pc:docMk/>
            <pc:sldMk cId="3603461857" sldId="258"/>
            <ac:spMk id="3" creationId="{51DE6BB9-78E1-4456-A949-66F07313E5A3}"/>
          </ac:spMkLst>
        </pc:spChg>
      </pc:sldChg>
    </pc:docChg>
  </pc:docChgLst>
  <pc:docChgLst>
    <pc:chgData name="Mahin Ibnay Mamun" userId="S::346584@tameside.ac.uk::974392c1-6616-4ef5-b9d6-aa8b026b7fb4" providerId="AD" clId="Web-{3280E621-8569-A44B-9798-E2118137C59A}"/>
    <pc:docChg chg="addSld modSld sldOrd">
      <pc:chgData name="Mahin Ibnay Mamun" userId="S::346584@tameside.ac.uk::974392c1-6616-4ef5-b9d6-aa8b026b7fb4" providerId="AD" clId="Web-{3280E621-8569-A44B-9798-E2118137C59A}" dt="2021-11-29T22:49:39.408" v="15"/>
      <pc:docMkLst>
        <pc:docMk/>
      </pc:docMkLst>
      <pc:sldChg chg="ord">
        <pc:chgData name="Mahin Ibnay Mamun" userId="S::346584@tameside.ac.uk::974392c1-6616-4ef5-b9d6-aa8b026b7fb4" providerId="AD" clId="Web-{3280E621-8569-A44B-9798-E2118137C59A}" dt="2021-11-29T22:49:39.408" v="15"/>
        <pc:sldMkLst>
          <pc:docMk/>
          <pc:sldMk cId="109857222" sldId="256"/>
        </pc:sldMkLst>
      </pc:sldChg>
      <pc:sldChg chg="addSp delSp modSp">
        <pc:chgData name="Mahin Ibnay Mamun" userId="S::346584@tameside.ac.uk::974392c1-6616-4ef5-b9d6-aa8b026b7fb4" providerId="AD" clId="Web-{3280E621-8569-A44B-9798-E2118137C59A}" dt="2021-11-29T22:47:35.514" v="6" actId="1076"/>
        <pc:sldMkLst>
          <pc:docMk/>
          <pc:sldMk cId="3603461857" sldId="258"/>
        </pc:sldMkLst>
        <pc:picChg chg="add del mod">
          <ac:chgData name="Mahin Ibnay Mamun" userId="S::346584@tameside.ac.uk::974392c1-6616-4ef5-b9d6-aa8b026b7fb4" providerId="AD" clId="Web-{3280E621-8569-A44B-9798-E2118137C59A}" dt="2021-11-29T22:46:34.185" v="1"/>
          <ac:picMkLst>
            <pc:docMk/>
            <pc:sldMk cId="3603461857" sldId="258"/>
            <ac:picMk id="2" creationId="{8539ECB7-FE80-4DC2-BB4E-C00F5575775B}"/>
          </ac:picMkLst>
        </pc:picChg>
        <pc:picChg chg="add mod">
          <ac:chgData name="Mahin Ibnay Mamun" userId="S::346584@tameside.ac.uk::974392c1-6616-4ef5-b9d6-aa8b026b7fb4" providerId="AD" clId="Web-{3280E621-8569-A44B-9798-E2118137C59A}" dt="2021-11-29T22:47:35.514" v="6" actId="1076"/>
          <ac:picMkLst>
            <pc:docMk/>
            <pc:sldMk cId="3603461857" sldId="258"/>
            <ac:picMk id="3" creationId="{3F879F6D-E026-4266-9456-1CF8CE854650}"/>
          </ac:picMkLst>
        </pc:picChg>
      </pc:sldChg>
      <pc:sldChg chg="addSp delSp modSp new">
        <pc:chgData name="Mahin Ibnay Mamun" userId="S::346584@tameside.ac.uk::974392c1-6616-4ef5-b9d6-aa8b026b7fb4" providerId="AD" clId="Web-{3280E621-8569-A44B-9798-E2118137C59A}" dt="2021-11-29T22:49:33.814" v="14" actId="14100"/>
        <pc:sldMkLst>
          <pc:docMk/>
          <pc:sldMk cId="1533248440" sldId="259"/>
        </pc:sldMkLst>
        <pc:spChg chg="del">
          <ac:chgData name="Mahin Ibnay Mamun" userId="S::346584@tameside.ac.uk::974392c1-6616-4ef5-b9d6-aa8b026b7fb4" providerId="AD" clId="Web-{3280E621-8569-A44B-9798-E2118137C59A}" dt="2021-11-29T22:48:00.749" v="9"/>
          <ac:spMkLst>
            <pc:docMk/>
            <pc:sldMk cId="1533248440" sldId="259"/>
            <ac:spMk id="2" creationId="{5854019F-0414-4BCF-BDC4-630436BA7D8B}"/>
          </ac:spMkLst>
        </pc:spChg>
        <pc:spChg chg="del">
          <ac:chgData name="Mahin Ibnay Mamun" userId="S::346584@tameside.ac.uk::974392c1-6616-4ef5-b9d6-aa8b026b7fb4" providerId="AD" clId="Web-{3280E621-8569-A44B-9798-E2118137C59A}" dt="2021-11-29T22:48:00.749" v="8"/>
          <ac:spMkLst>
            <pc:docMk/>
            <pc:sldMk cId="1533248440" sldId="259"/>
            <ac:spMk id="3" creationId="{36FBB1AE-2CD4-4DDB-A323-C1947A85E979}"/>
          </ac:spMkLst>
        </pc:spChg>
        <pc:picChg chg="add mod">
          <ac:chgData name="Mahin Ibnay Mamun" userId="S::346584@tameside.ac.uk::974392c1-6616-4ef5-b9d6-aa8b026b7fb4" providerId="AD" clId="Web-{3280E621-8569-A44B-9798-E2118137C59A}" dt="2021-11-29T22:49:33.814" v="14" actId="14100"/>
          <ac:picMkLst>
            <pc:docMk/>
            <pc:sldMk cId="1533248440" sldId="259"/>
            <ac:picMk id="4" creationId="{9F01F957-4EBD-410B-8789-96FEDC0BC34F}"/>
          </ac:picMkLst>
        </pc:picChg>
      </pc:sldChg>
    </pc:docChg>
  </pc:docChgLst>
  <pc:docChgLst>
    <pc:chgData clId="Web-{20BCB8B8-93A3-4C0E-85B1-758486B99FC7}"/>
    <pc:docChg chg="modSld">
      <pc:chgData name="" userId="" providerId="" clId="Web-{20BCB8B8-93A3-4C0E-85B1-758486B99FC7}" dt="2021-11-29T22:41:49.326" v="1"/>
      <pc:docMkLst>
        <pc:docMk/>
      </pc:docMkLst>
      <pc:sldChg chg="delSp">
        <pc:chgData name="" userId="" providerId="" clId="Web-{20BCB8B8-93A3-4C0E-85B1-758486B99FC7}" dt="2021-11-29T22:41:49.326" v="1"/>
        <pc:sldMkLst>
          <pc:docMk/>
          <pc:sldMk cId="109857222" sldId="256"/>
        </pc:sldMkLst>
        <pc:spChg chg="del">
          <ac:chgData name="" userId="" providerId="" clId="Web-{20BCB8B8-93A3-4C0E-85B1-758486B99FC7}" dt="2021-11-29T22:41:49.326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20BCB8B8-93A3-4C0E-85B1-758486B99FC7}" dt="2021-11-29T22:41:49.326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F01F957-4EBD-410B-8789-96FEDC0B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6" y="125017"/>
            <a:ext cx="11521856" cy="64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4601E81-563B-4FDC-9CB4-526F5AA8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9" y="1263858"/>
            <a:ext cx="11876761" cy="308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F879F6D-E026-4266-9456-1CF8CE85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2" y="1812293"/>
            <a:ext cx="11250460" cy="22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6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833AB0E-DD30-4E8B-9EE4-B69ABFDB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57229"/>
            <a:ext cx="9601200" cy="9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2021-11-29T22:41:45Z</dcterms:created>
  <dcterms:modified xsi:type="dcterms:W3CDTF">2021-11-29T22:49:43Z</dcterms:modified>
</cp:coreProperties>
</file>