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FECAE-FEC8-48DE-97D4-9D7EEE5668AC}" v="24" dt="2022-01-14T09:17:33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n Ibnay Mamun" userId="S::346584@tameside.ac.uk::974392c1-6616-4ef5-b9d6-aa8b026b7fb4" providerId="AD" clId="Web-{302FECAE-FEC8-48DE-97D4-9D7EEE5668AC}"/>
    <pc:docChg chg="modSld">
      <pc:chgData name="Mahin Ibnay Mamun" userId="S::346584@tameside.ac.uk::974392c1-6616-4ef5-b9d6-aa8b026b7fb4" providerId="AD" clId="Web-{302FECAE-FEC8-48DE-97D4-9D7EEE5668AC}" dt="2022-01-14T09:17:33.895" v="22"/>
      <pc:docMkLst>
        <pc:docMk/>
      </pc:docMkLst>
      <pc:sldChg chg="addSp delSp modSp">
        <pc:chgData name="Mahin Ibnay Mamun" userId="S::346584@tameside.ac.uk::974392c1-6616-4ef5-b9d6-aa8b026b7fb4" providerId="AD" clId="Web-{302FECAE-FEC8-48DE-97D4-9D7EEE5668AC}" dt="2022-01-14T09:17:33.895" v="22"/>
        <pc:sldMkLst>
          <pc:docMk/>
          <pc:sldMk cId="109857222" sldId="256"/>
        </pc:sldMkLst>
        <pc:spChg chg="del">
          <ac:chgData name="Mahin Ibnay Mamun" userId="S::346584@tameside.ac.uk::974392c1-6616-4ef5-b9d6-aa8b026b7fb4" providerId="AD" clId="Web-{302FECAE-FEC8-48DE-97D4-9D7EEE5668AC}" dt="2022-01-14T09:14:44.526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hin Ibnay Mamun" userId="S::346584@tameside.ac.uk::974392c1-6616-4ef5-b9d6-aa8b026b7fb4" providerId="AD" clId="Web-{302FECAE-FEC8-48DE-97D4-9D7EEE5668AC}" dt="2022-01-14T09:14:44.510" v="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Mahin Ibnay Mamun" userId="S::346584@tameside.ac.uk::974392c1-6616-4ef5-b9d6-aa8b026b7fb4" providerId="AD" clId="Web-{302FECAE-FEC8-48DE-97D4-9D7EEE5668AC}" dt="2022-01-14T09:17:33.895" v="22"/>
          <ac:spMkLst>
            <pc:docMk/>
            <pc:sldMk cId="109857222" sldId="256"/>
            <ac:spMk id="4" creationId="{394199EF-58F7-4A00-A0A3-7DB99354BE97}"/>
          </ac:spMkLst>
        </pc:spChg>
        <pc:cxnChg chg="add del mod">
          <ac:chgData name="Mahin Ibnay Mamun" userId="S::346584@tameside.ac.uk::974392c1-6616-4ef5-b9d6-aa8b026b7fb4" providerId="AD" clId="Web-{302FECAE-FEC8-48DE-97D4-9D7EEE5668AC}" dt="2022-01-14T09:17:33.895" v="21"/>
          <ac:cxnSpMkLst>
            <pc:docMk/>
            <pc:sldMk cId="109857222" sldId="256"/>
            <ac:cxnSpMk id="5" creationId="{7E042AFB-7742-4285-8EDE-1CC5893B78C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</cp:revision>
  <dcterms:created xsi:type="dcterms:W3CDTF">2022-01-14T09:14:39Z</dcterms:created>
  <dcterms:modified xsi:type="dcterms:W3CDTF">2022-01-14T09:17:34Z</dcterms:modified>
</cp:coreProperties>
</file>