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ECFDC-61D9-4D7F-A856-68DC702CEAB2}" v="16" dt="2021-11-29T22:39:3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B16ECFDC-61D9-4D7F-A856-68DC702CEAB2}"/>
    <pc:docChg chg="addSld modSld">
      <pc:chgData name="Mahin Ibnay Mamun" userId="S::346584@tameside.ac.uk::974392c1-6616-4ef5-b9d6-aa8b026b7fb4" providerId="AD" clId="Web-{B16ECFDC-61D9-4D7F-A856-68DC702CEAB2}" dt="2021-11-29T22:39:32.259" v="11" actId="1076"/>
      <pc:docMkLst>
        <pc:docMk/>
      </pc:docMkLst>
      <pc:sldChg chg="addSp modSp">
        <pc:chgData name="Mahin Ibnay Mamun" userId="S::346584@tameside.ac.uk::974392c1-6616-4ef5-b9d6-aa8b026b7fb4" providerId="AD" clId="Web-{B16ECFDC-61D9-4D7F-A856-68DC702CEAB2}" dt="2021-11-29T22:38:32.442" v="2" actId="1076"/>
        <pc:sldMkLst>
          <pc:docMk/>
          <pc:sldMk cId="109857222" sldId="256"/>
        </pc:sldMkLst>
        <pc:picChg chg="add mod">
          <ac:chgData name="Mahin Ibnay Mamun" userId="S::346584@tameside.ac.uk::974392c1-6616-4ef5-b9d6-aa8b026b7fb4" providerId="AD" clId="Web-{B16ECFDC-61D9-4D7F-A856-68DC702CEAB2}" dt="2021-11-29T22:38:32.442" v="2" actId="1076"/>
          <ac:picMkLst>
            <pc:docMk/>
            <pc:sldMk cId="109857222" sldId="256"/>
            <ac:picMk id="4" creationId="{DBCAFCF0-1151-493D-8947-AD305E3B72E4}"/>
          </ac:picMkLst>
        </pc:picChg>
      </pc:sldChg>
      <pc:sldChg chg="addSp delSp modSp new">
        <pc:chgData name="Mahin Ibnay Mamun" userId="S::346584@tameside.ac.uk::974392c1-6616-4ef5-b9d6-aa8b026b7fb4" providerId="AD" clId="Web-{B16ECFDC-61D9-4D7F-A856-68DC702CEAB2}" dt="2021-11-29T22:39:32.259" v="11" actId="1076"/>
        <pc:sldMkLst>
          <pc:docMk/>
          <pc:sldMk cId="3137700884" sldId="257"/>
        </pc:sldMkLst>
        <pc:spChg chg="del">
          <ac:chgData name="Mahin Ibnay Mamun" userId="S::346584@tameside.ac.uk::974392c1-6616-4ef5-b9d6-aa8b026b7fb4" providerId="AD" clId="Web-{B16ECFDC-61D9-4D7F-A856-68DC702CEAB2}" dt="2021-11-29T22:38:39.274" v="5"/>
          <ac:spMkLst>
            <pc:docMk/>
            <pc:sldMk cId="3137700884" sldId="257"/>
            <ac:spMk id="2" creationId="{F237A447-D0CE-4FE7-888B-577791D7D041}"/>
          </ac:spMkLst>
        </pc:spChg>
        <pc:spChg chg="del">
          <ac:chgData name="Mahin Ibnay Mamun" userId="S::346584@tameside.ac.uk::974392c1-6616-4ef5-b9d6-aa8b026b7fb4" providerId="AD" clId="Web-{B16ECFDC-61D9-4D7F-A856-68DC702CEAB2}" dt="2021-11-29T22:38:39.274" v="4"/>
          <ac:spMkLst>
            <pc:docMk/>
            <pc:sldMk cId="3137700884" sldId="257"/>
            <ac:spMk id="3" creationId="{E6979AD3-671B-4DB9-971D-18CB5F663786}"/>
          </ac:spMkLst>
        </pc:spChg>
        <pc:picChg chg="add mod">
          <ac:chgData name="Mahin Ibnay Mamun" userId="S::346584@tameside.ac.uk::974392c1-6616-4ef5-b9d6-aa8b026b7fb4" providerId="AD" clId="Web-{B16ECFDC-61D9-4D7F-A856-68DC702CEAB2}" dt="2021-11-29T22:39:32.259" v="11" actId="1076"/>
          <ac:picMkLst>
            <pc:docMk/>
            <pc:sldMk cId="3137700884" sldId="257"/>
            <ac:picMk id="4" creationId="{FA2462B1-9FCC-4434-9C51-8F7C3E5944D8}"/>
          </ac:picMkLst>
        </pc:picChg>
      </pc:sldChg>
    </pc:docChg>
  </pc:docChgLst>
  <pc:docChgLst>
    <pc:chgData clId="Web-{B16ECFDC-61D9-4D7F-A856-68DC702CEAB2}"/>
    <pc:docChg chg="modSld">
      <pc:chgData name="" userId="" providerId="" clId="Web-{B16ECFDC-61D9-4D7F-A856-68DC702CEAB2}" dt="2021-11-29T22:36:48.361" v="1"/>
      <pc:docMkLst>
        <pc:docMk/>
      </pc:docMkLst>
      <pc:sldChg chg="delSp">
        <pc:chgData name="" userId="" providerId="" clId="Web-{B16ECFDC-61D9-4D7F-A856-68DC702CEAB2}" dt="2021-11-29T22:36:48.361" v="1"/>
        <pc:sldMkLst>
          <pc:docMk/>
          <pc:sldMk cId="109857222" sldId="256"/>
        </pc:sldMkLst>
        <pc:spChg chg="del">
          <ac:chgData name="" userId="" providerId="" clId="Web-{B16ECFDC-61D9-4D7F-A856-68DC702CEAB2}" dt="2021-11-29T22:36:48.361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B16ECFDC-61D9-4D7F-A856-68DC702CEAB2}" dt="2021-11-29T22:36:48.361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CAFCF0-1151-493D-8947-AD305E3B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1407586"/>
            <a:ext cx="10822487" cy="35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2462B1-9FCC-4434-9C51-8F7C3E59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7" y="611557"/>
            <a:ext cx="11574048" cy="51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0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2021-11-29T22:36:43Z</dcterms:created>
  <dcterms:modified xsi:type="dcterms:W3CDTF">2021-11-29T22:39:33Z</dcterms:modified>
</cp:coreProperties>
</file>