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59F36-D873-4A47-9043-E9A998B898BD}" v="36" dt="2021-11-29T22:35:16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n Ibnay Mamun" userId="S::346584@tameside.ac.uk::974392c1-6616-4ef5-b9d6-aa8b026b7fb4" providerId="AD" clId="Web-{94F59F36-D873-4A47-9043-E9A998B898BD}"/>
    <pc:docChg chg="addSld delSld modSld">
      <pc:chgData name="Mahin Ibnay Mamun" userId="S::346584@tameside.ac.uk::974392c1-6616-4ef5-b9d6-aa8b026b7fb4" providerId="AD" clId="Web-{94F59F36-D873-4A47-9043-E9A998B898BD}" dt="2021-11-29T22:35:16.028" v="32"/>
      <pc:docMkLst>
        <pc:docMk/>
      </pc:docMkLst>
      <pc:sldChg chg="addSp delSp modSp">
        <pc:chgData name="Mahin Ibnay Mamun" userId="S::346584@tameside.ac.uk::974392c1-6616-4ef5-b9d6-aa8b026b7fb4" providerId="AD" clId="Web-{94F59F36-D873-4A47-9043-E9A998B898BD}" dt="2021-11-29T22:31:18.780" v="6" actId="1076"/>
        <pc:sldMkLst>
          <pc:docMk/>
          <pc:sldMk cId="109857222" sldId="256"/>
        </pc:sldMkLst>
        <pc:spChg chg="del">
          <ac:chgData name="Mahin Ibnay Mamun" userId="S::346584@tameside.ac.uk::974392c1-6616-4ef5-b9d6-aa8b026b7fb4" providerId="AD" clId="Web-{94F59F36-D873-4A47-9043-E9A998B898BD}" dt="2021-11-29T22:30:15.730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hin Ibnay Mamun" userId="S::346584@tameside.ac.uk::974392c1-6616-4ef5-b9d6-aa8b026b7fb4" providerId="AD" clId="Web-{94F59F36-D873-4A47-9043-E9A998B898BD}" dt="2021-11-29T22:30:15.730" v="0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Mahin Ibnay Mamun" userId="S::346584@tameside.ac.uk::974392c1-6616-4ef5-b9d6-aa8b026b7fb4" providerId="AD" clId="Web-{94F59F36-D873-4A47-9043-E9A998B898BD}" dt="2021-11-29T22:31:18.780" v="6" actId="1076"/>
          <ac:picMkLst>
            <pc:docMk/>
            <pc:sldMk cId="109857222" sldId="256"/>
            <ac:picMk id="4" creationId="{AA999909-A641-4D3E-8981-AB2DE7D6C2A4}"/>
          </ac:picMkLst>
        </pc:picChg>
      </pc:sldChg>
      <pc:sldChg chg="addSp delSp modSp new">
        <pc:chgData name="Mahin Ibnay Mamun" userId="S::346584@tameside.ac.uk::974392c1-6616-4ef5-b9d6-aa8b026b7fb4" providerId="AD" clId="Web-{94F59F36-D873-4A47-9043-E9A998B898BD}" dt="2021-11-29T22:33:10.052" v="13" actId="14100"/>
        <pc:sldMkLst>
          <pc:docMk/>
          <pc:sldMk cId="2974464057" sldId="257"/>
        </pc:sldMkLst>
        <pc:spChg chg="del">
          <ac:chgData name="Mahin Ibnay Mamun" userId="S::346584@tameside.ac.uk::974392c1-6616-4ef5-b9d6-aa8b026b7fb4" providerId="AD" clId="Web-{94F59F36-D873-4A47-9043-E9A998B898BD}" dt="2021-11-29T22:32:56.567" v="9"/>
          <ac:spMkLst>
            <pc:docMk/>
            <pc:sldMk cId="2974464057" sldId="257"/>
            <ac:spMk id="2" creationId="{AC5CBD13-4101-493A-A294-12D508383489}"/>
          </ac:spMkLst>
        </pc:spChg>
        <pc:spChg chg="del">
          <ac:chgData name="Mahin Ibnay Mamun" userId="S::346584@tameside.ac.uk::974392c1-6616-4ef5-b9d6-aa8b026b7fb4" providerId="AD" clId="Web-{94F59F36-D873-4A47-9043-E9A998B898BD}" dt="2021-11-29T22:32:48.332" v="8"/>
          <ac:spMkLst>
            <pc:docMk/>
            <pc:sldMk cId="2974464057" sldId="257"/>
            <ac:spMk id="3" creationId="{2AA9A768-3592-46DA-B9FC-1D2FEC4416FA}"/>
          </ac:spMkLst>
        </pc:spChg>
        <pc:picChg chg="add mod ord">
          <ac:chgData name="Mahin Ibnay Mamun" userId="S::346584@tameside.ac.uk::974392c1-6616-4ef5-b9d6-aa8b026b7fb4" providerId="AD" clId="Web-{94F59F36-D873-4A47-9043-E9A998B898BD}" dt="2021-11-29T22:33:10.052" v="13" actId="14100"/>
          <ac:picMkLst>
            <pc:docMk/>
            <pc:sldMk cId="2974464057" sldId="257"/>
            <ac:picMk id="4" creationId="{B47C9D6C-CE20-47D4-B562-D326AD4D5FAB}"/>
          </ac:picMkLst>
        </pc:picChg>
      </pc:sldChg>
      <pc:sldChg chg="addSp delSp modSp new">
        <pc:chgData name="Mahin Ibnay Mamun" userId="S::346584@tameside.ac.uk::974392c1-6616-4ef5-b9d6-aa8b026b7fb4" providerId="AD" clId="Web-{94F59F36-D873-4A47-9043-E9A998B898BD}" dt="2021-11-29T22:34:33.260" v="28" actId="1076"/>
        <pc:sldMkLst>
          <pc:docMk/>
          <pc:sldMk cId="2306394158" sldId="258"/>
        </pc:sldMkLst>
        <pc:spChg chg="del">
          <ac:chgData name="Mahin Ibnay Mamun" userId="S::346584@tameside.ac.uk::974392c1-6616-4ef5-b9d6-aa8b026b7fb4" providerId="AD" clId="Web-{94F59F36-D873-4A47-9043-E9A998B898BD}" dt="2021-11-29T22:33:19.897" v="17"/>
          <ac:spMkLst>
            <pc:docMk/>
            <pc:sldMk cId="2306394158" sldId="258"/>
            <ac:spMk id="2" creationId="{7B308023-D42D-4118-916B-D33B79E11ED6}"/>
          </ac:spMkLst>
        </pc:spChg>
        <pc:spChg chg="del mod">
          <ac:chgData name="Mahin Ibnay Mamun" userId="S::346584@tameside.ac.uk::974392c1-6616-4ef5-b9d6-aa8b026b7fb4" providerId="AD" clId="Web-{94F59F36-D873-4A47-9043-E9A998B898BD}" dt="2021-11-29T22:33:19.897" v="16"/>
          <ac:spMkLst>
            <pc:docMk/>
            <pc:sldMk cId="2306394158" sldId="258"/>
            <ac:spMk id="3" creationId="{0C3023FD-10D0-472A-B714-797F7CADFE4D}"/>
          </ac:spMkLst>
        </pc:spChg>
        <pc:picChg chg="add mod">
          <ac:chgData name="Mahin Ibnay Mamun" userId="S::346584@tameside.ac.uk::974392c1-6616-4ef5-b9d6-aa8b026b7fb4" providerId="AD" clId="Web-{94F59F36-D873-4A47-9043-E9A998B898BD}" dt="2021-11-29T22:34:33.260" v="28" actId="1076"/>
          <ac:picMkLst>
            <pc:docMk/>
            <pc:sldMk cId="2306394158" sldId="258"/>
            <ac:picMk id="4" creationId="{0E22065C-7F33-40E3-BB7A-A1C07F28ED93}"/>
          </ac:picMkLst>
        </pc:picChg>
      </pc:sldChg>
      <pc:sldChg chg="delSp new del">
        <pc:chgData name="Mahin Ibnay Mamun" userId="S::346584@tameside.ac.uk::974392c1-6616-4ef5-b9d6-aa8b026b7fb4" providerId="AD" clId="Web-{94F59F36-D873-4A47-9043-E9A998B898BD}" dt="2021-11-29T22:35:16.028" v="32"/>
        <pc:sldMkLst>
          <pc:docMk/>
          <pc:sldMk cId="331918723" sldId="259"/>
        </pc:sldMkLst>
        <pc:spChg chg="del">
          <ac:chgData name="Mahin Ibnay Mamun" userId="S::346584@tameside.ac.uk::974392c1-6616-4ef5-b9d6-aa8b026b7fb4" providerId="AD" clId="Web-{94F59F36-D873-4A47-9043-E9A998B898BD}" dt="2021-11-29T22:34:40.464" v="31"/>
          <ac:spMkLst>
            <pc:docMk/>
            <pc:sldMk cId="331918723" sldId="259"/>
            <ac:spMk id="2" creationId="{B594E250-B25D-4AFE-BF0B-9D7B62DD5964}"/>
          </ac:spMkLst>
        </pc:spChg>
        <pc:spChg chg="del">
          <ac:chgData name="Mahin Ibnay Mamun" userId="S::346584@tameside.ac.uk::974392c1-6616-4ef5-b9d6-aa8b026b7fb4" providerId="AD" clId="Web-{94F59F36-D873-4A47-9043-E9A998B898BD}" dt="2021-11-29T22:34:40.464" v="30"/>
          <ac:spMkLst>
            <pc:docMk/>
            <pc:sldMk cId="331918723" sldId="259"/>
            <ac:spMk id="3" creationId="{FAE03993-AC05-42F2-B3A9-C8677F32DC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A999909-A641-4D3E-8981-AB2DE7D6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7" y="801110"/>
            <a:ext cx="11177391" cy="35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47C9D6C-CE20-47D4-B562-D326AD4D5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91" y="145050"/>
            <a:ext cx="11713909" cy="5990159"/>
          </a:xfrm>
        </p:spPr>
      </p:pic>
    </p:spTree>
    <p:extLst>
      <p:ext uri="{BB962C8B-B14F-4D97-AF65-F5344CB8AC3E}">
        <p14:creationId xmlns:p14="http://schemas.microsoft.com/office/powerpoint/2010/main" val="297446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E22065C-7F33-40E3-BB7A-A1C07F28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45" y="982374"/>
            <a:ext cx="11709750" cy="30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</cp:revision>
  <dcterms:created xsi:type="dcterms:W3CDTF">2021-11-29T22:30:01Z</dcterms:created>
  <dcterms:modified xsi:type="dcterms:W3CDTF">2021-11-29T22:35:16Z</dcterms:modified>
</cp:coreProperties>
</file>