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59ABD-EBE2-45D5-B5DF-9F447DE400CA}" v="176" dt="2021-12-14T10:41:27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n Ibnay Mamun" userId="S::346584@tameside.ac.uk::974392c1-6616-4ef5-b9d6-aa8b026b7fb4" providerId="AD" clId="Web-{BB159ABD-EBE2-45D5-B5DF-9F447DE400CA}"/>
    <pc:docChg chg="modSld">
      <pc:chgData name="Mahin Ibnay Mamun" userId="S::346584@tameside.ac.uk::974392c1-6616-4ef5-b9d6-aa8b026b7fb4" providerId="AD" clId="Web-{BB159ABD-EBE2-45D5-B5DF-9F447DE400CA}" dt="2021-12-14T10:41:27.687" v="169" actId="1076"/>
      <pc:docMkLst>
        <pc:docMk/>
      </pc:docMkLst>
      <pc:sldChg chg="addSp delSp modSp">
        <pc:chgData name="Mahin Ibnay Mamun" userId="S::346584@tameside.ac.uk::974392c1-6616-4ef5-b9d6-aa8b026b7fb4" providerId="AD" clId="Web-{BB159ABD-EBE2-45D5-B5DF-9F447DE400CA}" dt="2021-12-14T10:41:27.687" v="169" actId="1076"/>
        <pc:sldMkLst>
          <pc:docMk/>
          <pc:sldMk cId="109857222" sldId="256"/>
        </pc:sldMkLst>
        <pc:spChg chg="del">
          <ac:chgData name="Mahin Ibnay Mamun" userId="S::346584@tameside.ac.uk::974392c1-6616-4ef5-b9d6-aa8b026b7fb4" providerId="AD" clId="Web-{BB159ABD-EBE2-45D5-B5DF-9F447DE400CA}" dt="2021-12-14T10:30:12.902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hin Ibnay Mamun" userId="S::346584@tameside.ac.uk::974392c1-6616-4ef5-b9d6-aa8b026b7fb4" providerId="AD" clId="Web-{BB159ABD-EBE2-45D5-B5DF-9F447DE400CA}" dt="2021-12-14T10:30:12.887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ahin Ibnay Mamun" userId="S::346584@tameside.ac.uk::974392c1-6616-4ef5-b9d6-aa8b026b7fb4" providerId="AD" clId="Web-{BB159ABD-EBE2-45D5-B5DF-9F447DE400CA}" dt="2021-12-14T10:34:39.082" v="45" actId="20577"/>
          <ac:spMkLst>
            <pc:docMk/>
            <pc:sldMk cId="109857222" sldId="256"/>
            <ac:spMk id="168" creationId="{0FDF72C2-EA65-440B-97E6-2EAF92BE2430}"/>
          </ac:spMkLst>
        </pc:spChg>
        <pc:spChg chg="add mod">
          <ac:chgData name="Mahin Ibnay Mamun" userId="S::346584@tameside.ac.uk::974392c1-6616-4ef5-b9d6-aa8b026b7fb4" providerId="AD" clId="Web-{BB159ABD-EBE2-45D5-B5DF-9F447DE400CA}" dt="2021-12-14T10:34:52.379" v="47" actId="1076"/>
          <ac:spMkLst>
            <pc:docMk/>
            <pc:sldMk cId="109857222" sldId="256"/>
            <ac:spMk id="169" creationId="{8DE8824E-1079-4091-BF75-379F91AD7292}"/>
          </ac:spMkLst>
        </pc:spChg>
        <pc:spChg chg="add mod">
          <ac:chgData name="Mahin Ibnay Mamun" userId="S::346584@tameside.ac.uk::974392c1-6616-4ef5-b9d6-aa8b026b7fb4" providerId="AD" clId="Web-{BB159ABD-EBE2-45D5-B5DF-9F447DE400CA}" dt="2021-12-14T10:39:35.512" v="133" actId="20577"/>
          <ac:spMkLst>
            <pc:docMk/>
            <pc:sldMk cId="109857222" sldId="256"/>
            <ac:spMk id="170" creationId="{518823F5-ED8F-4245-9F30-5FBADF3AD422}"/>
          </ac:spMkLst>
        </pc:spChg>
        <pc:spChg chg="add mod">
          <ac:chgData name="Mahin Ibnay Mamun" userId="S::346584@tameside.ac.uk::974392c1-6616-4ef5-b9d6-aa8b026b7fb4" providerId="AD" clId="Web-{BB159ABD-EBE2-45D5-B5DF-9F447DE400CA}" dt="2021-12-14T10:40:59.311" v="160" actId="1076"/>
          <ac:spMkLst>
            <pc:docMk/>
            <pc:sldMk cId="109857222" sldId="256"/>
            <ac:spMk id="171" creationId="{779C4C18-D84F-463A-9AC9-9B1F43CC492B}"/>
          </ac:spMkLst>
        </pc:spChg>
        <pc:spChg chg="add mod">
          <ac:chgData name="Mahin Ibnay Mamun" userId="S::346584@tameside.ac.uk::974392c1-6616-4ef5-b9d6-aa8b026b7fb4" providerId="AD" clId="Web-{BB159ABD-EBE2-45D5-B5DF-9F447DE400CA}" dt="2021-12-14T10:38:18.697" v="111" actId="20577"/>
          <ac:spMkLst>
            <pc:docMk/>
            <pc:sldMk cId="109857222" sldId="256"/>
            <ac:spMk id="172" creationId="{A078B750-B688-4FF2-A9E6-CBDA3451503A}"/>
          </ac:spMkLst>
        </pc:spChg>
        <pc:spChg chg="add mod">
          <ac:chgData name="Mahin Ibnay Mamun" userId="S::346584@tameside.ac.uk::974392c1-6616-4ef5-b9d6-aa8b026b7fb4" providerId="AD" clId="Web-{BB159ABD-EBE2-45D5-B5DF-9F447DE400CA}" dt="2021-12-14T10:36:47.648" v="85" actId="20577"/>
          <ac:spMkLst>
            <pc:docMk/>
            <pc:sldMk cId="109857222" sldId="256"/>
            <ac:spMk id="173" creationId="{F64F6D96-A850-4DE4-BC30-58A94B3286E6}"/>
          </ac:spMkLst>
        </pc:spChg>
        <pc:spChg chg="add del mod">
          <ac:chgData name="Mahin Ibnay Mamun" userId="S::346584@tameside.ac.uk::974392c1-6616-4ef5-b9d6-aa8b026b7fb4" providerId="AD" clId="Web-{BB159ABD-EBE2-45D5-B5DF-9F447DE400CA}" dt="2021-12-14T10:37:48.337" v="102"/>
          <ac:spMkLst>
            <pc:docMk/>
            <pc:sldMk cId="109857222" sldId="256"/>
            <ac:spMk id="174" creationId="{A223AE7D-9299-43E4-AE2B-1D253CC64FB8}"/>
          </ac:spMkLst>
        </pc:spChg>
        <pc:spChg chg="add mod">
          <ac:chgData name="Mahin Ibnay Mamun" userId="S::346584@tameside.ac.uk::974392c1-6616-4ef5-b9d6-aa8b026b7fb4" providerId="AD" clId="Web-{BB159ABD-EBE2-45D5-B5DF-9F447DE400CA}" dt="2021-12-14T10:40:55.358" v="159" actId="1076"/>
          <ac:spMkLst>
            <pc:docMk/>
            <pc:sldMk cId="109857222" sldId="256"/>
            <ac:spMk id="175" creationId="{BCE07512-5FC7-4E34-B005-5B9708A983A4}"/>
          </ac:spMkLst>
        </pc:spChg>
        <pc:spChg chg="add mod">
          <ac:chgData name="Mahin Ibnay Mamun" userId="S::346584@tameside.ac.uk::974392c1-6616-4ef5-b9d6-aa8b026b7fb4" providerId="AD" clId="Web-{BB159ABD-EBE2-45D5-B5DF-9F447DE400CA}" dt="2021-12-14T10:38:31.854" v="115" actId="1076"/>
          <ac:spMkLst>
            <pc:docMk/>
            <pc:sldMk cId="109857222" sldId="256"/>
            <ac:spMk id="176" creationId="{0C56E674-8BC6-47D6-86F0-F534EE5EB29F}"/>
          </ac:spMkLst>
        </pc:spChg>
        <pc:spChg chg="add mod">
          <ac:chgData name="Mahin Ibnay Mamun" userId="S::346584@tameside.ac.uk::974392c1-6616-4ef5-b9d6-aa8b026b7fb4" providerId="AD" clId="Web-{BB159ABD-EBE2-45D5-B5DF-9F447DE400CA}" dt="2021-12-14T10:38:50.183" v="119" actId="1076"/>
          <ac:spMkLst>
            <pc:docMk/>
            <pc:sldMk cId="109857222" sldId="256"/>
            <ac:spMk id="177" creationId="{10BA8BCD-953D-4935-906F-EA91E4D0FC7A}"/>
          </ac:spMkLst>
        </pc:spChg>
        <pc:spChg chg="add mod">
          <ac:chgData name="Mahin Ibnay Mamun" userId="S::346584@tameside.ac.uk::974392c1-6616-4ef5-b9d6-aa8b026b7fb4" providerId="AD" clId="Web-{BB159ABD-EBE2-45D5-B5DF-9F447DE400CA}" dt="2021-12-14T10:39:14.277" v="128" actId="20577"/>
          <ac:spMkLst>
            <pc:docMk/>
            <pc:sldMk cId="109857222" sldId="256"/>
            <ac:spMk id="178" creationId="{83FF9DB2-9CA5-4E95-8821-D3A77ADAE3BA}"/>
          </ac:spMkLst>
        </pc:spChg>
        <pc:spChg chg="add mod">
          <ac:chgData name="Mahin Ibnay Mamun" userId="S::346584@tameside.ac.uk::974392c1-6616-4ef5-b9d6-aa8b026b7fb4" providerId="AD" clId="Web-{BB159ABD-EBE2-45D5-B5DF-9F447DE400CA}" dt="2021-12-14T10:39:20.871" v="131" actId="20577"/>
          <ac:spMkLst>
            <pc:docMk/>
            <pc:sldMk cId="109857222" sldId="256"/>
            <ac:spMk id="179" creationId="{7CEB0186-9DFA-468E-86EA-8852E0C3D48C}"/>
          </ac:spMkLst>
        </pc:spChg>
        <pc:spChg chg="add mod">
          <ac:chgData name="Mahin Ibnay Mamun" userId="S::346584@tameside.ac.uk::974392c1-6616-4ef5-b9d6-aa8b026b7fb4" providerId="AD" clId="Web-{BB159ABD-EBE2-45D5-B5DF-9F447DE400CA}" dt="2021-12-14T10:40:41.248" v="156" actId="1076"/>
          <ac:spMkLst>
            <pc:docMk/>
            <pc:sldMk cId="109857222" sldId="256"/>
            <ac:spMk id="180" creationId="{D87713A7-83FC-46A9-BCAF-636A9024629D}"/>
          </ac:spMkLst>
        </pc:spChg>
        <pc:spChg chg="add mod">
          <ac:chgData name="Mahin Ibnay Mamun" userId="S::346584@tameside.ac.uk::974392c1-6616-4ef5-b9d6-aa8b026b7fb4" providerId="AD" clId="Web-{BB159ABD-EBE2-45D5-B5DF-9F447DE400CA}" dt="2021-12-14T10:41:27.687" v="169" actId="1076"/>
          <ac:spMkLst>
            <pc:docMk/>
            <pc:sldMk cId="109857222" sldId="256"/>
            <ac:spMk id="181" creationId="{2EF82E4C-B1B1-49C9-AA72-22B1D28643F9}"/>
          </ac:spMkLst>
        </pc:spChg>
        <pc:graphicFrameChg chg="add del mod modGraphic">
          <ac:chgData name="Mahin Ibnay Mamun" userId="S::346584@tameside.ac.uk::974392c1-6616-4ef5-b9d6-aa8b026b7fb4" providerId="AD" clId="Web-{BB159ABD-EBE2-45D5-B5DF-9F447DE400CA}" dt="2021-12-14T10:31:07.748" v="3"/>
          <ac:graphicFrameMkLst>
            <pc:docMk/>
            <pc:sldMk cId="109857222" sldId="256"/>
            <ac:graphicFrameMk id="4" creationId="{E55AB8F7-6CD0-41EA-B63A-E1CB97E0716B}"/>
          </ac:graphicFrameMkLst>
        </pc:graphicFrameChg>
        <pc:graphicFrameChg chg="add del mod modGraphic">
          <ac:chgData name="Mahin Ibnay Mamun" userId="S::346584@tameside.ac.uk::974392c1-6616-4ef5-b9d6-aa8b026b7fb4" providerId="AD" clId="Web-{BB159ABD-EBE2-45D5-B5DF-9F447DE400CA}" dt="2021-12-14T10:32:02.030" v="12"/>
          <ac:graphicFrameMkLst>
            <pc:docMk/>
            <pc:sldMk cId="109857222" sldId="256"/>
            <ac:graphicFrameMk id="11" creationId="{241D3B89-BE17-4F44-8B61-AB3ED599FC5D}"/>
          </ac:graphicFrameMkLst>
        </pc:graphicFrameChg>
        <pc:graphicFrameChg chg="add del">
          <ac:chgData name="Mahin Ibnay Mamun" userId="S::346584@tameside.ac.uk::974392c1-6616-4ef5-b9d6-aa8b026b7fb4" providerId="AD" clId="Web-{BB159ABD-EBE2-45D5-B5DF-9F447DE400CA}" dt="2021-12-14T10:32:01.499" v="11"/>
          <ac:graphicFrameMkLst>
            <pc:docMk/>
            <pc:sldMk cId="109857222" sldId="256"/>
            <ac:graphicFrameMk id="78" creationId="{AE56A16B-589D-4D09-99DD-86AEF90AA6EE}"/>
          </ac:graphicFrameMkLst>
        </pc:graphicFrameChg>
        <pc:graphicFrameChg chg="add del mod modGraphic">
          <ac:chgData name="Mahin Ibnay Mamun" userId="S::346584@tameside.ac.uk::974392c1-6616-4ef5-b9d6-aa8b026b7fb4" providerId="AD" clId="Web-{BB159ABD-EBE2-45D5-B5DF-9F447DE400CA}" dt="2021-12-14T10:32:43.782" v="27"/>
          <ac:graphicFrameMkLst>
            <pc:docMk/>
            <pc:sldMk cId="109857222" sldId="256"/>
            <ac:graphicFrameMk id="90" creationId="{BC95E098-83F4-445D-9DAE-92424977ECE8}"/>
          </ac:graphicFrameMkLst>
        </pc:graphicFrameChg>
        <pc:graphicFrameChg chg="add del mod">
          <ac:chgData name="Mahin Ibnay Mamun" userId="S::346584@tameside.ac.uk::974392c1-6616-4ef5-b9d6-aa8b026b7fb4" providerId="AD" clId="Web-{BB159ABD-EBE2-45D5-B5DF-9F447DE400CA}" dt="2021-12-14T10:32:27.734" v="23"/>
          <ac:graphicFrameMkLst>
            <pc:docMk/>
            <pc:sldMk cId="109857222" sldId="256"/>
            <ac:graphicFrameMk id="96" creationId="{D1644F7E-EFBC-4AB6-A10F-C733EF066B69}"/>
          </ac:graphicFrameMkLst>
        </pc:graphicFrameChg>
        <pc:graphicFrameChg chg="add del mod">
          <ac:chgData name="Mahin Ibnay Mamun" userId="S::346584@tameside.ac.uk::974392c1-6616-4ef5-b9d6-aa8b026b7fb4" providerId="AD" clId="Web-{BB159ABD-EBE2-45D5-B5DF-9F447DE400CA}" dt="2021-12-14T10:32:44.219" v="28"/>
          <ac:graphicFrameMkLst>
            <pc:docMk/>
            <pc:sldMk cId="109857222" sldId="256"/>
            <ac:graphicFrameMk id="137" creationId="{1ED7F662-4A27-49D1-B610-8AF29FDBE58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val 167">
            <a:extLst>
              <a:ext uri="{FF2B5EF4-FFF2-40B4-BE49-F238E27FC236}">
                <a16:creationId xmlns:a16="http://schemas.microsoft.com/office/drawing/2014/main" id="{0FDF72C2-EA65-440B-97E6-2EAF92BE2430}"/>
              </a:ext>
            </a:extLst>
          </p:cNvPr>
          <p:cNvSpPr/>
          <p:nvPr/>
        </p:nvSpPr>
        <p:spPr>
          <a:xfrm>
            <a:off x="5456958" y="2772640"/>
            <a:ext cx="1272885" cy="130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Types of operating systems</a:t>
            </a:r>
          </a:p>
        </p:txBody>
      </p:sp>
      <p:sp>
        <p:nvSpPr>
          <p:cNvPr id="169" name="Arrow: Chevron 168">
            <a:extLst>
              <a:ext uri="{FF2B5EF4-FFF2-40B4-BE49-F238E27FC236}">
                <a16:creationId xmlns:a16="http://schemas.microsoft.com/office/drawing/2014/main" id="{8DE8824E-1079-4091-BF75-379F91AD7292}"/>
              </a:ext>
            </a:extLst>
          </p:cNvPr>
          <p:cNvSpPr/>
          <p:nvPr/>
        </p:nvSpPr>
        <p:spPr>
          <a:xfrm>
            <a:off x="6827831" y="3242967"/>
            <a:ext cx="484909" cy="48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18823F5-ED8F-4245-9F30-5FBADF3AD422}"/>
              </a:ext>
            </a:extLst>
          </p:cNvPr>
          <p:cNvSpPr/>
          <p:nvPr/>
        </p:nvSpPr>
        <p:spPr>
          <a:xfrm>
            <a:off x="7526480" y="3110343"/>
            <a:ext cx="796636" cy="753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Single user – single task</a:t>
            </a:r>
            <a:endParaRPr lang="en-US">
              <a:cs typeface="Calibri" panose="020F050202020403020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79C4C18-D84F-463A-9AC9-9B1F43CC492B}"/>
              </a:ext>
            </a:extLst>
          </p:cNvPr>
          <p:cNvSpPr txBox="1"/>
          <p:nvPr/>
        </p:nvSpPr>
        <p:spPr>
          <a:xfrm>
            <a:off x="8395854" y="2265219"/>
            <a:ext cx="274319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ea typeface="+mn-lt"/>
                <a:cs typeface="+mn-lt"/>
              </a:rPr>
              <a:t>Single user - single task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single user can only perform one task at a time in a single task operating system. There can be only one instance of a function, such as printing a document, downloading images and Mobile phone.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72" name="Arrow: Chevron 171">
            <a:extLst>
              <a:ext uri="{FF2B5EF4-FFF2-40B4-BE49-F238E27FC236}">
                <a16:creationId xmlns:a16="http://schemas.microsoft.com/office/drawing/2014/main" id="{A078B750-B688-4FF2-A9E6-CBDA3451503A}"/>
              </a:ext>
            </a:extLst>
          </p:cNvPr>
          <p:cNvSpPr/>
          <p:nvPr/>
        </p:nvSpPr>
        <p:spPr>
          <a:xfrm rot="10800000">
            <a:off x="4870876" y="3216989"/>
            <a:ext cx="484909" cy="48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F64F6D96-A850-4DE4-BC30-58A94B3286E6}"/>
              </a:ext>
            </a:extLst>
          </p:cNvPr>
          <p:cNvSpPr/>
          <p:nvPr/>
        </p:nvSpPr>
        <p:spPr>
          <a:xfrm>
            <a:off x="3872343" y="3110342"/>
            <a:ext cx="796636" cy="753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Single user – multi task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CE07512-5FC7-4E34-B005-5B9708A983A4}"/>
              </a:ext>
            </a:extLst>
          </p:cNvPr>
          <p:cNvSpPr txBox="1"/>
          <p:nvPr/>
        </p:nvSpPr>
        <p:spPr>
          <a:xfrm>
            <a:off x="386195" y="2542309"/>
            <a:ext cx="287308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ea typeface="+mn-lt"/>
                <a:cs typeface="+mn-lt"/>
              </a:rPr>
              <a:t>Single - users multi – tasking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One of the most common types of operating systems is the multitasking operating system that is designed for single users to perform multiple tasks at once. Best example: Home PC.</a:t>
            </a:r>
          </a:p>
          <a:p>
            <a:pPr algn="l"/>
            <a:endParaRPr lang="en-US" b="1" u="sng" dirty="0">
              <a:cs typeface="Calibri"/>
            </a:endParaRPr>
          </a:p>
        </p:txBody>
      </p:sp>
      <p:sp>
        <p:nvSpPr>
          <p:cNvPr id="176" name="Arrow: Chevron 175">
            <a:extLst>
              <a:ext uri="{FF2B5EF4-FFF2-40B4-BE49-F238E27FC236}">
                <a16:creationId xmlns:a16="http://schemas.microsoft.com/office/drawing/2014/main" id="{0C56E674-8BC6-47D6-86F0-F534EE5EB29F}"/>
              </a:ext>
            </a:extLst>
          </p:cNvPr>
          <p:cNvSpPr/>
          <p:nvPr/>
        </p:nvSpPr>
        <p:spPr>
          <a:xfrm rot="5400000">
            <a:off x="5849353" y="4152171"/>
            <a:ext cx="484909" cy="48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7" name="Arrow: Chevron 176">
            <a:extLst>
              <a:ext uri="{FF2B5EF4-FFF2-40B4-BE49-F238E27FC236}">
                <a16:creationId xmlns:a16="http://schemas.microsoft.com/office/drawing/2014/main" id="{10BA8BCD-953D-4935-906F-EA91E4D0FC7A}"/>
              </a:ext>
            </a:extLst>
          </p:cNvPr>
          <p:cNvSpPr/>
          <p:nvPr/>
        </p:nvSpPr>
        <p:spPr>
          <a:xfrm rot="-5400000">
            <a:off x="5849354" y="2160581"/>
            <a:ext cx="484909" cy="48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3FF9DB2-9CA5-4E95-8821-D3A77ADAE3BA}"/>
              </a:ext>
            </a:extLst>
          </p:cNvPr>
          <p:cNvSpPr/>
          <p:nvPr/>
        </p:nvSpPr>
        <p:spPr>
          <a:xfrm>
            <a:off x="5699411" y="1335229"/>
            <a:ext cx="796636" cy="753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Multiuser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CEB0186-9DFA-468E-86EA-8852E0C3D48C}"/>
              </a:ext>
            </a:extLst>
          </p:cNvPr>
          <p:cNvSpPr/>
          <p:nvPr/>
        </p:nvSpPr>
        <p:spPr>
          <a:xfrm>
            <a:off x="5699412" y="4746911"/>
            <a:ext cx="796636" cy="753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Real time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87713A7-83FC-46A9-BCAF-636A9024629D}"/>
              </a:ext>
            </a:extLst>
          </p:cNvPr>
          <p:cNvSpPr txBox="1"/>
          <p:nvPr/>
        </p:nvSpPr>
        <p:spPr>
          <a:xfrm>
            <a:off x="2455717" y="5195"/>
            <a:ext cx="84149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ea typeface="+mn-lt"/>
                <a:cs typeface="+mn-lt"/>
              </a:rPr>
              <a:t>Multi-user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term refers to two or more simultaneous users on a computer system. Although most personal computers and workstations are multi-user systems, mainframes and minicomputers are also. Best examples: windows server, Microsoft teams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EF82E4C-B1B1-49C9-AA72-22B1D28643F9}"/>
              </a:ext>
            </a:extLst>
          </p:cNvPr>
          <p:cNvSpPr txBox="1"/>
          <p:nvPr/>
        </p:nvSpPr>
        <p:spPr>
          <a:xfrm>
            <a:off x="1442603" y="5659582"/>
            <a:ext cx="985230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ea typeface="+mn-lt"/>
                <a:cs typeface="+mn-lt"/>
              </a:rPr>
              <a:t>Real time operating systems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Like most operating systems, real time operating systems run on hardware. The way tasks are managed is what sets it apart from a regular operating system. It is possible for multiple processes to run simultaneously in real-time operating systems. Best example: Traffic control.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60</cp:revision>
  <dcterms:created xsi:type="dcterms:W3CDTF">2021-12-14T10:30:05Z</dcterms:created>
  <dcterms:modified xsi:type="dcterms:W3CDTF">2021-12-14T10:41:30Z</dcterms:modified>
</cp:coreProperties>
</file>