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B93AC-5840-41E8-BBF0-73D4954A0A10}" v="235" dt="2021-12-07T14:52:10.950"/>
    <p1510:client id="{24043BB4-F894-6276-0883-B1A7CFA59CCE}" v="233" dt="2021-12-12T17:58:18.590"/>
    <p1510:client id="{427955AA-2390-4D08-8321-E50E595FAE01}" v="240" dt="2021-12-12T15:30:58.308"/>
    <p1510:client id="{49405545-C3FE-2760-C316-F842BA45F439}" v="6" dt="2021-12-09T16:05:14.638"/>
    <p1510:client id="{50BF9AA3-4D9B-4F69-9707-1086FCA46667}" v="100" dt="2021-12-11T23:33:17.154"/>
    <p1510:client id="{86F94F51-DB94-49FE-A024-3CA21F88871B}" v="2747" dt="2021-12-09T11:39:28.944"/>
    <p1510:client id="{B652447C-C613-4F64-91E2-ECB6018272E2}" v="250" dt="2021-12-16T09:51:58.092"/>
    <p1510:client id="{D204CE3C-F8F2-46A8-9E05-4FA02F39CD56}" v="42" dt="2021-12-10T14:45:25.896"/>
    <p1510:client id="{D82DA03C-9471-48AE-961F-C1E8339A1C94}" v="722" dt="2021-12-07T09:54:3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D82DA03C-9471-48AE-961F-C1E8339A1C94}"/>
    <pc:docChg chg="addSld delSld modSld">
      <pc:chgData name="Mahin Ibnay Mamun" userId="S::346584@tameside.ac.uk::974392c1-6616-4ef5-b9d6-aa8b026b7fb4" providerId="AD" clId="Web-{D82DA03C-9471-48AE-961F-C1E8339A1C94}" dt="2021-12-07T09:54:32.350" v="433" actId="20577"/>
      <pc:docMkLst>
        <pc:docMk/>
      </pc:docMkLst>
      <pc:sldChg chg="addSp delSp modSp">
        <pc:chgData name="Mahin Ibnay Mamun" userId="S::346584@tameside.ac.uk::974392c1-6616-4ef5-b9d6-aa8b026b7fb4" providerId="AD" clId="Web-{D82DA03C-9471-48AE-961F-C1E8339A1C94}" dt="2021-12-07T09:48:24.823" v="287" actId="14100"/>
        <pc:sldMkLst>
          <pc:docMk/>
          <pc:sldMk cId="109857222" sldId="256"/>
        </pc:sldMkLst>
        <pc:spChg chg="mod">
          <ac:chgData name="Mahin Ibnay Mamun" userId="S::346584@tameside.ac.uk::974392c1-6616-4ef5-b9d6-aa8b026b7fb4" providerId="AD" clId="Web-{D82DA03C-9471-48AE-961F-C1E8339A1C94}" dt="2021-12-07T09:48:24.823" v="287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hin Ibnay Mamun" userId="S::346584@tameside.ac.uk::974392c1-6616-4ef5-b9d6-aa8b026b7fb4" providerId="AD" clId="Web-{D82DA03C-9471-48AE-961F-C1E8339A1C94}" dt="2021-12-07T09:30:11.088" v="2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ahin Ibnay Mamun" userId="S::346584@tameside.ac.uk::974392c1-6616-4ef5-b9d6-aa8b026b7fb4" providerId="AD" clId="Web-{D82DA03C-9471-48AE-961F-C1E8339A1C94}" dt="2021-12-07T09:46:45.789" v="214"/>
          <ac:spMkLst>
            <pc:docMk/>
            <pc:sldMk cId="109857222" sldId="256"/>
            <ac:spMk id="4" creationId="{3096A6D3-42B3-43D3-933C-62EF978B77DB}"/>
          </ac:spMkLst>
        </pc:spChg>
      </pc:sldChg>
      <pc:sldChg chg="addSp delSp modSp new">
        <pc:chgData name="Mahin Ibnay Mamun" userId="S::346584@tameside.ac.uk::974392c1-6616-4ef5-b9d6-aa8b026b7fb4" providerId="AD" clId="Web-{D82DA03C-9471-48AE-961F-C1E8339A1C94}" dt="2021-12-07T09:54:32.350" v="433" actId="20577"/>
        <pc:sldMkLst>
          <pc:docMk/>
          <pc:sldMk cId="58469234" sldId="257"/>
        </pc:sldMkLst>
        <pc:spChg chg="del">
          <ac:chgData name="Mahin Ibnay Mamun" userId="S::346584@tameside.ac.uk::974392c1-6616-4ef5-b9d6-aa8b026b7fb4" providerId="AD" clId="Web-{D82DA03C-9471-48AE-961F-C1E8339A1C94}" dt="2021-12-07T09:45:17.755" v="183"/>
          <ac:spMkLst>
            <pc:docMk/>
            <pc:sldMk cId="58469234" sldId="257"/>
            <ac:spMk id="2" creationId="{B7B06D31-3470-4DB1-B596-832B40CBD6D0}"/>
          </ac:spMkLst>
        </pc:spChg>
        <pc:spChg chg="del">
          <ac:chgData name="Mahin Ibnay Mamun" userId="S::346584@tameside.ac.uk::974392c1-6616-4ef5-b9d6-aa8b026b7fb4" providerId="AD" clId="Web-{D82DA03C-9471-48AE-961F-C1E8339A1C94}" dt="2021-12-07T09:45:17.755" v="182"/>
          <ac:spMkLst>
            <pc:docMk/>
            <pc:sldMk cId="58469234" sldId="257"/>
            <ac:spMk id="3" creationId="{27254991-C300-4063-A334-B35EF367DA64}"/>
          </ac:spMkLst>
        </pc:spChg>
        <pc:spChg chg="add mod">
          <ac:chgData name="Mahin Ibnay Mamun" userId="S::346584@tameside.ac.uk::974392c1-6616-4ef5-b9d6-aa8b026b7fb4" providerId="AD" clId="Web-{D82DA03C-9471-48AE-961F-C1E8339A1C94}" dt="2021-12-07T09:54:32.350" v="433" actId="20577"/>
          <ac:spMkLst>
            <pc:docMk/>
            <pc:sldMk cId="58469234" sldId="257"/>
            <ac:spMk id="5" creationId="{F129ABC2-98EE-44B4-9CAE-3AE301BC3951}"/>
          </ac:spMkLst>
        </pc:spChg>
      </pc:sldChg>
      <pc:sldChg chg="addSp delSp modSp new">
        <pc:chgData name="Mahin Ibnay Mamun" userId="S::346584@tameside.ac.uk::974392c1-6616-4ef5-b9d6-aa8b026b7fb4" providerId="AD" clId="Web-{D82DA03C-9471-48AE-961F-C1E8339A1C94}" dt="2021-12-07T09:46:29.023" v="206" actId="1076"/>
        <pc:sldMkLst>
          <pc:docMk/>
          <pc:sldMk cId="1201553063" sldId="258"/>
        </pc:sldMkLst>
        <pc:spChg chg="del">
          <ac:chgData name="Mahin Ibnay Mamun" userId="S::346584@tameside.ac.uk::974392c1-6616-4ef5-b9d6-aa8b026b7fb4" providerId="AD" clId="Web-{D82DA03C-9471-48AE-961F-C1E8339A1C94}" dt="2021-12-07T09:45:38.443" v="196"/>
          <ac:spMkLst>
            <pc:docMk/>
            <pc:sldMk cId="1201553063" sldId="258"/>
            <ac:spMk id="2" creationId="{297D244A-7DCD-4AD0-BEED-7A5C190E86C1}"/>
          </ac:spMkLst>
        </pc:spChg>
        <pc:spChg chg="del">
          <ac:chgData name="Mahin Ibnay Mamun" userId="S::346584@tameside.ac.uk::974392c1-6616-4ef5-b9d6-aa8b026b7fb4" providerId="AD" clId="Web-{D82DA03C-9471-48AE-961F-C1E8339A1C94}" dt="2021-12-07T09:45:38.443" v="195"/>
          <ac:spMkLst>
            <pc:docMk/>
            <pc:sldMk cId="1201553063" sldId="258"/>
            <ac:spMk id="3" creationId="{D5C9929D-AB31-4884-AFE1-69E28D0B0B9D}"/>
          </ac:spMkLst>
        </pc:spChg>
        <pc:spChg chg="add del">
          <ac:chgData name="Mahin Ibnay Mamun" userId="S::346584@tameside.ac.uk::974392c1-6616-4ef5-b9d6-aa8b026b7fb4" providerId="AD" clId="Web-{D82DA03C-9471-48AE-961F-C1E8339A1C94}" dt="2021-12-07T09:45:36.631" v="194"/>
          <ac:spMkLst>
            <pc:docMk/>
            <pc:sldMk cId="1201553063" sldId="258"/>
            <ac:spMk id="5" creationId="{75B9CC7D-21FF-4A0C-A194-C8F19684DC01}"/>
          </ac:spMkLst>
        </pc:spChg>
        <pc:spChg chg="add mod">
          <ac:chgData name="Mahin Ibnay Mamun" userId="S::346584@tameside.ac.uk::974392c1-6616-4ef5-b9d6-aa8b026b7fb4" providerId="AD" clId="Web-{D82DA03C-9471-48AE-961F-C1E8339A1C94}" dt="2021-12-07T09:46:29.023" v="206" actId="1076"/>
          <ac:spMkLst>
            <pc:docMk/>
            <pc:sldMk cId="1201553063" sldId="258"/>
            <ac:spMk id="7" creationId="{23B8089C-C3CF-40DC-AEDA-480E109CE00B}"/>
          </ac:spMkLst>
        </pc:spChg>
      </pc:sldChg>
      <pc:sldChg chg="addSp delSp modSp new">
        <pc:chgData name="Mahin Ibnay Mamun" userId="S::346584@tameside.ac.uk::974392c1-6616-4ef5-b9d6-aa8b026b7fb4" providerId="AD" clId="Web-{D82DA03C-9471-48AE-961F-C1E8339A1C94}" dt="2021-12-07T09:53:35.973" v="405" actId="20577"/>
        <pc:sldMkLst>
          <pc:docMk/>
          <pc:sldMk cId="2617213856" sldId="259"/>
        </pc:sldMkLst>
        <pc:spChg chg="del">
          <ac:chgData name="Mahin Ibnay Mamun" userId="S::346584@tameside.ac.uk::974392c1-6616-4ef5-b9d6-aa8b026b7fb4" providerId="AD" clId="Web-{D82DA03C-9471-48AE-961F-C1E8339A1C94}" dt="2021-12-07T09:46:41.351" v="211"/>
          <ac:spMkLst>
            <pc:docMk/>
            <pc:sldMk cId="2617213856" sldId="259"/>
            <ac:spMk id="2" creationId="{440B5B8E-8429-4220-AD4E-ED10432885BC}"/>
          </ac:spMkLst>
        </pc:spChg>
        <pc:spChg chg="del">
          <ac:chgData name="Mahin Ibnay Mamun" userId="S::346584@tameside.ac.uk::974392c1-6616-4ef5-b9d6-aa8b026b7fb4" providerId="AD" clId="Web-{D82DA03C-9471-48AE-961F-C1E8339A1C94}" dt="2021-12-07T09:46:41.351" v="210"/>
          <ac:spMkLst>
            <pc:docMk/>
            <pc:sldMk cId="2617213856" sldId="259"/>
            <ac:spMk id="3" creationId="{2EFC6E5D-B13B-4C8D-9579-D4D5567BA627}"/>
          </ac:spMkLst>
        </pc:spChg>
        <pc:spChg chg="add del">
          <ac:chgData name="Mahin Ibnay Mamun" userId="S::346584@tameside.ac.uk::974392c1-6616-4ef5-b9d6-aa8b026b7fb4" providerId="AD" clId="Web-{D82DA03C-9471-48AE-961F-C1E8339A1C94}" dt="2021-12-07T09:46:41.351" v="209"/>
          <ac:spMkLst>
            <pc:docMk/>
            <pc:sldMk cId="2617213856" sldId="259"/>
            <ac:spMk id="5" creationId="{82DE2FC0-BA49-4372-BD27-BA6D389F4BDD}"/>
          </ac:spMkLst>
        </pc:spChg>
        <pc:spChg chg="add mod">
          <ac:chgData name="Mahin Ibnay Mamun" userId="S::346584@tameside.ac.uk::974392c1-6616-4ef5-b9d6-aa8b026b7fb4" providerId="AD" clId="Web-{D82DA03C-9471-48AE-961F-C1E8339A1C94}" dt="2021-12-07T09:53:35.973" v="405" actId="20577"/>
          <ac:spMkLst>
            <pc:docMk/>
            <pc:sldMk cId="2617213856" sldId="259"/>
            <ac:spMk id="7" creationId="{82902A3D-F60C-4F53-8511-881A1B60602C}"/>
          </ac:spMkLst>
        </pc:spChg>
      </pc:sldChg>
      <pc:sldChg chg="new del">
        <pc:chgData name="Mahin Ibnay Mamun" userId="S::346584@tameside.ac.uk::974392c1-6616-4ef5-b9d6-aa8b026b7fb4" providerId="AD" clId="Web-{D82DA03C-9471-48AE-961F-C1E8339A1C94}" dt="2021-12-07T09:46:19.179" v="198"/>
        <pc:sldMkLst>
          <pc:docMk/>
          <pc:sldMk cId="3670232393" sldId="259"/>
        </pc:sldMkLst>
      </pc:sldChg>
      <pc:sldChg chg="addSp delSp modSp new">
        <pc:chgData name="Mahin Ibnay Mamun" userId="S::346584@tameside.ac.uk::974392c1-6616-4ef5-b9d6-aa8b026b7fb4" providerId="AD" clId="Web-{D82DA03C-9471-48AE-961F-C1E8339A1C94}" dt="2021-12-07T09:51:03.344" v="376" actId="1076"/>
        <pc:sldMkLst>
          <pc:docMk/>
          <pc:sldMk cId="1440638023" sldId="260"/>
        </pc:sldMkLst>
        <pc:spChg chg="del">
          <ac:chgData name="Mahin Ibnay Mamun" userId="S::346584@tameside.ac.uk::974392c1-6616-4ef5-b9d6-aa8b026b7fb4" providerId="AD" clId="Web-{D82DA03C-9471-48AE-961F-C1E8339A1C94}" dt="2021-12-07T09:47:15.353" v="234"/>
          <ac:spMkLst>
            <pc:docMk/>
            <pc:sldMk cId="1440638023" sldId="260"/>
            <ac:spMk id="2" creationId="{375633A9-9173-46E8-B9A1-CD3DD998C35F}"/>
          </ac:spMkLst>
        </pc:spChg>
        <pc:spChg chg="del">
          <ac:chgData name="Mahin Ibnay Mamun" userId="S::346584@tameside.ac.uk::974392c1-6616-4ef5-b9d6-aa8b026b7fb4" providerId="AD" clId="Web-{D82DA03C-9471-48AE-961F-C1E8339A1C94}" dt="2021-12-07T09:47:15.353" v="233"/>
          <ac:spMkLst>
            <pc:docMk/>
            <pc:sldMk cId="1440638023" sldId="260"/>
            <ac:spMk id="3" creationId="{7D13FB0A-9FF8-471F-8F93-D627E3B2FB80}"/>
          </ac:spMkLst>
        </pc:spChg>
        <pc:spChg chg="add mod">
          <ac:chgData name="Mahin Ibnay Mamun" userId="S::346584@tameside.ac.uk::974392c1-6616-4ef5-b9d6-aa8b026b7fb4" providerId="AD" clId="Web-{D82DA03C-9471-48AE-961F-C1E8339A1C94}" dt="2021-12-07T09:51:03.344" v="376" actId="1076"/>
          <ac:spMkLst>
            <pc:docMk/>
            <pc:sldMk cId="1440638023" sldId="260"/>
            <ac:spMk id="4" creationId="{0A6C9CEB-88B0-4F82-B065-790F64BF4F2E}"/>
          </ac:spMkLst>
        </pc:spChg>
      </pc:sldChg>
    </pc:docChg>
  </pc:docChgLst>
  <pc:docChgLst>
    <pc:chgData name="Mahin Ibnay Mamun" userId="S::346584@tameside.ac.uk::974392c1-6616-4ef5-b9d6-aa8b026b7fb4" providerId="AD" clId="Web-{095B93AC-5840-41E8-BBF0-73D4954A0A10}"/>
    <pc:docChg chg="addSld modSld">
      <pc:chgData name="Mahin Ibnay Mamun" userId="S::346584@tameside.ac.uk::974392c1-6616-4ef5-b9d6-aa8b026b7fb4" providerId="AD" clId="Web-{095B93AC-5840-41E8-BBF0-73D4954A0A10}" dt="2021-12-07T14:52:10.950" v="159" actId="1076"/>
      <pc:docMkLst>
        <pc:docMk/>
      </pc:docMkLst>
      <pc:sldChg chg="modSp">
        <pc:chgData name="Mahin Ibnay Mamun" userId="S::346584@tameside.ac.uk::974392c1-6616-4ef5-b9d6-aa8b026b7fb4" providerId="AD" clId="Web-{095B93AC-5840-41E8-BBF0-73D4954A0A10}" dt="2021-12-07T14:15:36.578" v="3" actId="20577"/>
        <pc:sldMkLst>
          <pc:docMk/>
          <pc:sldMk cId="109857222" sldId="256"/>
        </pc:sldMkLst>
        <pc:spChg chg="mod">
          <ac:chgData name="Mahin Ibnay Mamun" userId="S::346584@tameside.ac.uk::974392c1-6616-4ef5-b9d6-aa8b026b7fb4" providerId="AD" clId="Web-{095B93AC-5840-41E8-BBF0-73D4954A0A10}" dt="2021-12-07T14:15:36.578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ahin Ibnay Mamun" userId="S::346584@tameside.ac.uk::974392c1-6616-4ef5-b9d6-aa8b026b7fb4" providerId="AD" clId="Web-{095B93AC-5840-41E8-BBF0-73D4954A0A10}" dt="2021-12-07T14:29:27.386" v="20" actId="20577"/>
        <pc:sldMkLst>
          <pc:docMk/>
          <pc:sldMk cId="58469234" sldId="257"/>
        </pc:sldMkLst>
        <pc:spChg chg="mod">
          <ac:chgData name="Mahin Ibnay Mamun" userId="S::346584@tameside.ac.uk::974392c1-6616-4ef5-b9d6-aa8b026b7fb4" providerId="AD" clId="Web-{095B93AC-5840-41E8-BBF0-73D4954A0A10}" dt="2021-12-07T14:29:27.386" v="20" actId="20577"/>
          <ac:spMkLst>
            <pc:docMk/>
            <pc:sldMk cId="58469234" sldId="257"/>
            <ac:spMk id="5" creationId="{F129ABC2-98EE-44B4-9CAE-3AE301BC3951}"/>
          </ac:spMkLst>
        </pc:spChg>
      </pc:sldChg>
      <pc:sldChg chg="modSp">
        <pc:chgData name="Mahin Ibnay Mamun" userId="S::346584@tameside.ac.uk::974392c1-6616-4ef5-b9d6-aa8b026b7fb4" providerId="AD" clId="Web-{095B93AC-5840-41E8-BBF0-73D4954A0A10}" dt="2021-12-07T14:32:50.869" v="33" actId="20577"/>
        <pc:sldMkLst>
          <pc:docMk/>
          <pc:sldMk cId="2617213856" sldId="259"/>
        </pc:sldMkLst>
        <pc:spChg chg="mod">
          <ac:chgData name="Mahin Ibnay Mamun" userId="S::346584@tameside.ac.uk::974392c1-6616-4ef5-b9d6-aa8b026b7fb4" providerId="AD" clId="Web-{095B93AC-5840-41E8-BBF0-73D4954A0A10}" dt="2021-12-07T14:32:50.869" v="33" actId="20577"/>
          <ac:spMkLst>
            <pc:docMk/>
            <pc:sldMk cId="2617213856" sldId="259"/>
            <ac:spMk id="7" creationId="{82902A3D-F60C-4F53-8511-881A1B60602C}"/>
          </ac:spMkLst>
        </pc:spChg>
      </pc:sldChg>
      <pc:sldChg chg="modSp">
        <pc:chgData name="Mahin Ibnay Mamun" userId="S::346584@tameside.ac.uk::974392c1-6616-4ef5-b9d6-aa8b026b7fb4" providerId="AD" clId="Web-{095B93AC-5840-41E8-BBF0-73D4954A0A10}" dt="2021-12-07T14:12:49.504" v="2" actId="20577"/>
        <pc:sldMkLst>
          <pc:docMk/>
          <pc:sldMk cId="1440638023" sldId="260"/>
        </pc:sldMkLst>
        <pc:spChg chg="mod">
          <ac:chgData name="Mahin Ibnay Mamun" userId="S::346584@tameside.ac.uk::974392c1-6616-4ef5-b9d6-aa8b026b7fb4" providerId="AD" clId="Web-{095B93AC-5840-41E8-BBF0-73D4954A0A10}" dt="2021-12-07T14:12:49.504" v="2" actId="20577"/>
          <ac:spMkLst>
            <pc:docMk/>
            <pc:sldMk cId="1440638023" sldId="260"/>
            <ac:spMk id="4" creationId="{0A6C9CEB-88B0-4F82-B065-790F64BF4F2E}"/>
          </ac:spMkLst>
        </pc:spChg>
      </pc:sldChg>
      <pc:sldChg chg="addSp delSp modSp new">
        <pc:chgData name="Mahin Ibnay Mamun" userId="S::346584@tameside.ac.uk::974392c1-6616-4ef5-b9d6-aa8b026b7fb4" providerId="AD" clId="Web-{095B93AC-5840-41E8-BBF0-73D4954A0A10}" dt="2021-12-07T14:52:10.950" v="159" actId="1076"/>
        <pc:sldMkLst>
          <pc:docMk/>
          <pc:sldMk cId="4212183414" sldId="261"/>
        </pc:sldMkLst>
        <pc:spChg chg="del">
          <ac:chgData name="Mahin Ibnay Mamun" userId="S::346584@tameside.ac.uk::974392c1-6616-4ef5-b9d6-aa8b026b7fb4" providerId="AD" clId="Web-{095B93AC-5840-41E8-BBF0-73D4954A0A10}" dt="2021-12-07T14:35:06.816" v="36"/>
          <ac:spMkLst>
            <pc:docMk/>
            <pc:sldMk cId="4212183414" sldId="261"/>
            <ac:spMk id="2" creationId="{8428DBA2-51C6-4507-BE50-DDA5C81AADBD}"/>
          </ac:spMkLst>
        </pc:spChg>
        <pc:spChg chg="del">
          <ac:chgData name="Mahin Ibnay Mamun" userId="S::346584@tameside.ac.uk::974392c1-6616-4ef5-b9d6-aa8b026b7fb4" providerId="AD" clId="Web-{095B93AC-5840-41E8-BBF0-73D4954A0A10}" dt="2021-12-07T14:35:06.816" v="35"/>
          <ac:spMkLst>
            <pc:docMk/>
            <pc:sldMk cId="4212183414" sldId="261"/>
            <ac:spMk id="3" creationId="{BDE4CF14-1D75-4F4C-88B4-BA58488749FA}"/>
          </ac:spMkLst>
        </pc:spChg>
        <pc:spChg chg="add mod">
          <ac:chgData name="Mahin Ibnay Mamun" userId="S::346584@tameside.ac.uk::974392c1-6616-4ef5-b9d6-aa8b026b7fb4" providerId="AD" clId="Web-{095B93AC-5840-41E8-BBF0-73D4954A0A10}" dt="2021-12-07T14:47:10.475" v="134" actId="1076"/>
          <ac:spMkLst>
            <pc:docMk/>
            <pc:sldMk cId="4212183414" sldId="261"/>
            <ac:spMk id="4" creationId="{BAC2171A-CAA1-407D-B966-67A831472E67}"/>
          </ac:spMkLst>
        </pc:spChg>
        <pc:spChg chg="add del mod">
          <ac:chgData name="Mahin Ibnay Mamun" userId="S::346584@tameside.ac.uk::974392c1-6616-4ef5-b9d6-aa8b026b7fb4" providerId="AD" clId="Web-{095B93AC-5840-41E8-BBF0-73D4954A0A10}" dt="2021-12-07T14:49:07.202" v="151"/>
          <ac:spMkLst>
            <pc:docMk/>
            <pc:sldMk cId="4212183414" sldId="261"/>
            <ac:spMk id="5" creationId="{F244660F-6A95-4147-BF6F-C08A77EE730A}"/>
          </ac:spMkLst>
        </pc:spChg>
        <pc:spChg chg="add mod">
          <ac:chgData name="Mahin Ibnay Mamun" userId="S::346584@tameside.ac.uk::974392c1-6616-4ef5-b9d6-aa8b026b7fb4" providerId="AD" clId="Web-{095B93AC-5840-41E8-BBF0-73D4954A0A10}" dt="2021-12-07T14:49:43.689" v="156"/>
          <ac:spMkLst>
            <pc:docMk/>
            <pc:sldMk cId="4212183414" sldId="261"/>
            <ac:spMk id="6" creationId="{55F05128-6C7E-4318-A3A0-0079D761CF0F}"/>
          </ac:spMkLst>
        </pc:spChg>
        <pc:spChg chg="add mod">
          <ac:chgData name="Mahin Ibnay Mamun" userId="S::346584@tameside.ac.uk::974392c1-6616-4ef5-b9d6-aa8b026b7fb4" providerId="AD" clId="Web-{095B93AC-5840-41E8-BBF0-73D4954A0A10}" dt="2021-12-07T14:52:10.950" v="159" actId="1076"/>
          <ac:spMkLst>
            <pc:docMk/>
            <pc:sldMk cId="4212183414" sldId="261"/>
            <ac:spMk id="7" creationId="{39B13D57-00DE-49F0-80F3-B1CF7ABC4946}"/>
          </ac:spMkLst>
        </pc:spChg>
        <pc:spChg chg="add mod">
          <ac:chgData name="Mahin Ibnay Mamun" userId="S::346584@tameside.ac.uk::974392c1-6616-4ef5-b9d6-aa8b026b7fb4" providerId="AD" clId="Web-{095B93AC-5840-41E8-BBF0-73D4954A0A10}" dt="2021-12-07T14:47:14.132" v="135" actId="1076"/>
          <ac:spMkLst>
            <pc:docMk/>
            <pc:sldMk cId="4212183414" sldId="261"/>
            <ac:spMk id="8" creationId="{65DC91D9-84EB-4FE4-9707-B288E96E3C09}"/>
          </ac:spMkLst>
        </pc:spChg>
        <pc:spChg chg="add mod">
          <ac:chgData name="Mahin Ibnay Mamun" userId="S::346584@tameside.ac.uk::974392c1-6616-4ef5-b9d6-aa8b026b7fb4" providerId="AD" clId="Web-{095B93AC-5840-41E8-BBF0-73D4954A0A10}" dt="2021-12-07T14:49:48.783" v="157" actId="14100"/>
          <ac:spMkLst>
            <pc:docMk/>
            <pc:sldMk cId="4212183414" sldId="261"/>
            <ac:spMk id="9" creationId="{CB5E630A-F94D-4A98-95B8-C7B36B8965DE}"/>
          </ac:spMkLst>
        </pc:spChg>
        <pc:spChg chg="add del">
          <ac:chgData name="Mahin Ibnay Mamun" userId="S::346584@tameside.ac.uk::974392c1-6616-4ef5-b9d6-aa8b026b7fb4" providerId="AD" clId="Web-{095B93AC-5840-41E8-BBF0-73D4954A0A10}" dt="2021-12-07T14:46:27.457" v="127"/>
          <ac:spMkLst>
            <pc:docMk/>
            <pc:sldMk cId="4212183414" sldId="261"/>
            <ac:spMk id="10" creationId="{AB58A652-0DDD-4BC4-8BDE-20510DC45EB7}"/>
          </ac:spMkLst>
        </pc:spChg>
      </pc:sldChg>
    </pc:docChg>
  </pc:docChgLst>
  <pc:docChgLst>
    <pc:chgData name="Mahin Ibnay Mamun" userId="S::346584@tameside.ac.uk::974392c1-6616-4ef5-b9d6-aa8b026b7fb4" providerId="AD" clId="Web-{50BF9AA3-4D9B-4F69-9707-1086FCA46667}"/>
    <pc:docChg chg="addSld modSld">
      <pc:chgData name="Mahin Ibnay Mamun" userId="S::346584@tameside.ac.uk::974392c1-6616-4ef5-b9d6-aa8b026b7fb4" providerId="AD" clId="Web-{50BF9AA3-4D9B-4F69-9707-1086FCA46667}" dt="2021-12-11T23:33:13.857" v="58" actId="20577"/>
      <pc:docMkLst>
        <pc:docMk/>
      </pc:docMkLst>
      <pc:sldChg chg="addSp delSp modSp">
        <pc:chgData name="Mahin Ibnay Mamun" userId="S::346584@tameside.ac.uk::974392c1-6616-4ef5-b9d6-aa8b026b7fb4" providerId="AD" clId="Web-{50BF9AA3-4D9B-4F69-9707-1086FCA46667}" dt="2021-12-11T23:29:37.079" v="38" actId="14100"/>
        <pc:sldMkLst>
          <pc:docMk/>
          <pc:sldMk cId="3499402657" sldId="268"/>
        </pc:sldMkLst>
        <pc:picChg chg="add mod">
          <ac:chgData name="Mahin Ibnay Mamun" userId="S::346584@tameside.ac.uk::974392c1-6616-4ef5-b9d6-aa8b026b7fb4" providerId="AD" clId="Web-{50BF9AA3-4D9B-4F69-9707-1086FCA46667}" dt="2021-12-11T23:29:37.079" v="38" actId="14100"/>
          <ac:picMkLst>
            <pc:docMk/>
            <pc:sldMk cId="3499402657" sldId="268"/>
            <ac:picMk id="2" creationId="{8F4CC00E-2320-45EB-ABA4-6E98D8E127B8}"/>
          </ac:picMkLst>
        </pc:picChg>
        <pc:picChg chg="del">
          <ac:chgData name="Mahin Ibnay Mamun" userId="S::346584@tameside.ac.uk::974392c1-6616-4ef5-b9d6-aa8b026b7fb4" providerId="AD" clId="Web-{50BF9AA3-4D9B-4F69-9707-1086FCA46667}" dt="2021-12-11T23:29:19.391" v="33"/>
          <ac:picMkLst>
            <pc:docMk/>
            <pc:sldMk cId="3499402657" sldId="268"/>
            <ac:picMk id="4" creationId="{A207D9E2-BF46-49CE-9F13-676AEDE651A5}"/>
          </ac:picMkLst>
        </pc:picChg>
      </pc:sldChg>
      <pc:sldChg chg="addSp delSp modSp new">
        <pc:chgData name="Mahin Ibnay Mamun" userId="S::346584@tameside.ac.uk::974392c1-6616-4ef5-b9d6-aa8b026b7fb4" providerId="AD" clId="Web-{50BF9AA3-4D9B-4F69-9707-1086FCA46667}" dt="2021-12-11T23:27:12.524" v="32" actId="14100"/>
        <pc:sldMkLst>
          <pc:docMk/>
          <pc:sldMk cId="4045039897" sldId="269"/>
        </pc:sldMkLst>
        <pc:spChg chg="del">
          <ac:chgData name="Mahin Ibnay Mamun" userId="S::346584@tameside.ac.uk::974392c1-6616-4ef5-b9d6-aa8b026b7fb4" providerId="AD" clId="Web-{50BF9AA3-4D9B-4F69-9707-1086FCA46667}" dt="2021-12-11T23:16:26.785" v="2"/>
          <ac:spMkLst>
            <pc:docMk/>
            <pc:sldMk cId="4045039897" sldId="269"/>
            <ac:spMk id="2" creationId="{EFC07903-F2BC-4146-9ABD-36AF508182CF}"/>
          </ac:spMkLst>
        </pc:spChg>
        <pc:spChg chg="del">
          <ac:chgData name="Mahin Ibnay Mamun" userId="S::346584@tameside.ac.uk::974392c1-6616-4ef5-b9d6-aa8b026b7fb4" providerId="AD" clId="Web-{50BF9AA3-4D9B-4F69-9707-1086FCA46667}" dt="2021-12-11T23:16:26.785" v="1"/>
          <ac:spMkLst>
            <pc:docMk/>
            <pc:sldMk cId="4045039897" sldId="269"/>
            <ac:spMk id="3" creationId="{8102C2EC-CE03-4674-ADD8-74F6475B3656}"/>
          </ac:spMkLst>
        </pc:spChg>
        <pc:spChg chg="add mod">
          <ac:chgData name="Mahin Ibnay Mamun" userId="S::346584@tameside.ac.uk::974392c1-6616-4ef5-b9d6-aa8b026b7fb4" providerId="AD" clId="Web-{50BF9AA3-4D9B-4F69-9707-1086FCA46667}" dt="2021-12-11T23:17:12.162" v="20" actId="20577"/>
          <ac:spMkLst>
            <pc:docMk/>
            <pc:sldMk cId="4045039897" sldId="269"/>
            <ac:spMk id="5" creationId="{2A8AA099-8ED0-4943-AF61-39C6CAF47E48}"/>
          </ac:spMkLst>
        </pc:spChg>
        <pc:picChg chg="add del mod">
          <ac:chgData name="Mahin Ibnay Mamun" userId="S::346584@tameside.ac.uk::974392c1-6616-4ef5-b9d6-aa8b026b7fb4" providerId="AD" clId="Web-{50BF9AA3-4D9B-4F69-9707-1086FCA46667}" dt="2021-12-11T23:21:41.537" v="24"/>
          <ac:picMkLst>
            <pc:docMk/>
            <pc:sldMk cId="4045039897" sldId="269"/>
            <ac:picMk id="4" creationId="{8065C67A-A323-4EEE-A02F-B45041F189D3}"/>
          </ac:picMkLst>
        </pc:picChg>
        <pc:picChg chg="add del mod">
          <ac:chgData name="Mahin Ibnay Mamun" userId="S::346584@tameside.ac.uk::974392c1-6616-4ef5-b9d6-aa8b026b7fb4" providerId="AD" clId="Web-{50BF9AA3-4D9B-4F69-9707-1086FCA46667}" dt="2021-12-11T23:27:02.289" v="29"/>
          <ac:picMkLst>
            <pc:docMk/>
            <pc:sldMk cId="4045039897" sldId="269"/>
            <ac:picMk id="6" creationId="{7EFB0137-B8B0-4117-B307-F8694853803A}"/>
          </ac:picMkLst>
        </pc:picChg>
        <pc:picChg chg="add mod">
          <ac:chgData name="Mahin Ibnay Mamun" userId="S::346584@tameside.ac.uk::974392c1-6616-4ef5-b9d6-aa8b026b7fb4" providerId="AD" clId="Web-{50BF9AA3-4D9B-4F69-9707-1086FCA46667}" dt="2021-12-11T23:27:12.524" v="32" actId="14100"/>
          <ac:picMkLst>
            <pc:docMk/>
            <pc:sldMk cId="4045039897" sldId="269"/>
            <ac:picMk id="7" creationId="{481EB413-1ED8-46D4-AEFC-E9B41C3341BE}"/>
          </ac:picMkLst>
        </pc:picChg>
      </pc:sldChg>
      <pc:sldChg chg="addSp delSp modSp new">
        <pc:chgData name="Mahin Ibnay Mamun" userId="S::346584@tameside.ac.uk::974392c1-6616-4ef5-b9d6-aa8b026b7fb4" providerId="AD" clId="Web-{50BF9AA3-4D9B-4F69-9707-1086FCA46667}" dt="2021-12-11T23:33:13.857" v="58" actId="20577"/>
        <pc:sldMkLst>
          <pc:docMk/>
          <pc:sldMk cId="1633521174" sldId="270"/>
        </pc:sldMkLst>
        <pc:spChg chg="del">
          <ac:chgData name="Mahin Ibnay Mamun" userId="S::346584@tameside.ac.uk::974392c1-6616-4ef5-b9d6-aa8b026b7fb4" providerId="AD" clId="Web-{50BF9AA3-4D9B-4F69-9707-1086FCA46667}" dt="2021-12-11T23:17:17.725" v="23"/>
          <ac:spMkLst>
            <pc:docMk/>
            <pc:sldMk cId="1633521174" sldId="270"/>
            <ac:spMk id="2" creationId="{CBD9503B-5DC0-433A-B454-C778D52B4F26}"/>
          </ac:spMkLst>
        </pc:spChg>
        <pc:spChg chg="del">
          <ac:chgData name="Mahin Ibnay Mamun" userId="S::346584@tameside.ac.uk::974392c1-6616-4ef5-b9d6-aa8b026b7fb4" providerId="AD" clId="Web-{50BF9AA3-4D9B-4F69-9707-1086FCA46667}" dt="2021-12-11T23:17:17.725" v="22"/>
          <ac:spMkLst>
            <pc:docMk/>
            <pc:sldMk cId="1633521174" sldId="270"/>
            <ac:spMk id="3" creationId="{E6493125-8E14-43A9-A7E9-67C8CEACB188}"/>
          </ac:spMkLst>
        </pc:spChg>
        <pc:spChg chg="add mod">
          <ac:chgData name="Mahin Ibnay Mamun" userId="S::346584@tameside.ac.uk::974392c1-6616-4ef5-b9d6-aa8b026b7fb4" providerId="AD" clId="Web-{50BF9AA3-4D9B-4F69-9707-1086FCA46667}" dt="2021-12-11T23:33:13.857" v="58" actId="20577"/>
          <ac:spMkLst>
            <pc:docMk/>
            <pc:sldMk cId="1633521174" sldId="270"/>
            <ac:spMk id="5" creationId="{501784FE-B4FB-45D1-A89D-A8DC47A66F6C}"/>
          </ac:spMkLst>
        </pc:spChg>
        <pc:picChg chg="add mod">
          <ac:chgData name="Mahin Ibnay Mamun" userId="S::346584@tameside.ac.uk::974392c1-6616-4ef5-b9d6-aa8b026b7fb4" providerId="AD" clId="Web-{50BF9AA3-4D9B-4F69-9707-1086FCA46667}" dt="2021-12-11T23:32:57.684" v="42" actId="14100"/>
          <ac:picMkLst>
            <pc:docMk/>
            <pc:sldMk cId="1633521174" sldId="270"/>
            <ac:picMk id="4" creationId="{384FDE3A-66CD-4946-99F8-6B7E82E72258}"/>
          </ac:picMkLst>
        </pc:picChg>
      </pc:sldChg>
    </pc:docChg>
  </pc:docChgLst>
  <pc:docChgLst>
    <pc:chgData name="Mahin Ibnay Mamun" userId="S::346584@tameside.ac.uk::974392c1-6616-4ef5-b9d6-aa8b026b7fb4" providerId="AD" clId="Web-{49405545-C3FE-2760-C316-F842BA45F439}"/>
    <pc:docChg chg="modSld">
      <pc:chgData name="Mahin Ibnay Mamun" userId="S::346584@tameside.ac.uk::974392c1-6616-4ef5-b9d6-aa8b026b7fb4" providerId="AD" clId="Web-{49405545-C3FE-2760-C316-F842BA45F439}" dt="2021-12-09T16:05:14.466" v="5" actId="20577"/>
      <pc:docMkLst>
        <pc:docMk/>
      </pc:docMkLst>
      <pc:sldChg chg="modSp">
        <pc:chgData name="Mahin Ibnay Mamun" userId="S::346584@tameside.ac.uk::974392c1-6616-4ef5-b9d6-aa8b026b7fb4" providerId="AD" clId="Web-{49405545-C3FE-2760-C316-F842BA45F439}" dt="2021-12-09T16:05:14.466" v="5" actId="20577"/>
        <pc:sldMkLst>
          <pc:docMk/>
          <pc:sldMk cId="109857222" sldId="256"/>
        </pc:sldMkLst>
        <pc:spChg chg="mod">
          <ac:chgData name="Mahin Ibnay Mamun" userId="S::346584@tameside.ac.uk::974392c1-6616-4ef5-b9d6-aa8b026b7fb4" providerId="AD" clId="Web-{49405545-C3FE-2760-C316-F842BA45F439}" dt="2021-12-09T16:05:14.466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ahin Ibnay Mamun" userId="S::346584@tameside.ac.uk::974392c1-6616-4ef5-b9d6-aa8b026b7fb4" providerId="AD" clId="Web-{24043BB4-F894-6276-0883-B1A7CFA59CCE}"/>
    <pc:docChg chg="addSld delSld modSld sldOrd">
      <pc:chgData name="Mahin Ibnay Mamun" userId="S::346584@tameside.ac.uk::974392c1-6616-4ef5-b9d6-aa8b026b7fb4" providerId="AD" clId="Web-{24043BB4-F894-6276-0883-B1A7CFA59CCE}" dt="2021-12-12T17:58:18.590" v="188" actId="14100"/>
      <pc:docMkLst>
        <pc:docMk/>
      </pc:docMkLst>
      <pc:sldChg chg="addSp delSp modSp new mod setBg">
        <pc:chgData name="Mahin Ibnay Mamun" userId="S::346584@tameside.ac.uk::974392c1-6616-4ef5-b9d6-aa8b026b7fb4" providerId="AD" clId="Web-{24043BB4-F894-6276-0883-B1A7CFA59CCE}" dt="2021-12-12T17:08:41.916" v="48" actId="14100"/>
        <pc:sldMkLst>
          <pc:docMk/>
          <pc:sldMk cId="1678517619" sldId="274"/>
        </pc:sldMkLst>
        <pc:spChg chg="del">
          <ac:chgData name="Mahin Ibnay Mamun" userId="S::346584@tameside.ac.uk::974392c1-6616-4ef5-b9d6-aa8b026b7fb4" providerId="AD" clId="Web-{24043BB4-F894-6276-0883-B1A7CFA59CCE}" dt="2021-12-12T15:40:22.875" v="2"/>
          <ac:spMkLst>
            <pc:docMk/>
            <pc:sldMk cId="1678517619" sldId="274"/>
            <ac:spMk id="2" creationId="{10143D22-BD5C-4CC1-9F8B-FCD3232BE056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6:59:54.329" v="40"/>
          <ac:spMkLst>
            <pc:docMk/>
            <pc:sldMk cId="1678517619" sldId="274"/>
            <ac:spMk id="3" creationId="{4F1ADED7-5EF0-45C1-B716-EC7A49D73998}"/>
          </ac:spMkLst>
        </pc:spChg>
        <pc:spChg chg="del">
          <ac:chgData name="Mahin Ibnay Mamun" userId="S::346584@tameside.ac.uk::974392c1-6616-4ef5-b9d6-aa8b026b7fb4" providerId="AD" clId="Web-{24043BB4-F894-6276-0883-B1A7CFA59CCE}" dt="2021-12-12T15:40:22.875" v="1"/>
          <ac:spMkLst>
            <pc:docMk/>
            <pc:sldMk cId="1678517619" sldId="274"/>
            <ac:spMk id="3" creationId="{F72462CD-3774-41D0-A713-B6FD055E12C6}"/>
          </ac:spMkLst>
        </pc:spChg>
        <pc:spChg chg="add mod">
          <ac:chgData name="Mahin Ibnay Mamun" userId="S::346584@tameside.ac.uk::974392c1-6616-4ef5-b9d6-aa8b026b7fb4" providerId="AD" clId="Web-{24043BB4-F894-6276-0883-B1A7CFA59CCE}" dt="2021-12-12T16:58:49.056" v="26"/>
          <ac:spMkLst>
            <pc:docMk/>
            <pc:sldMk cId="1678517619" sldId="274"/>
            <ac:spMk id="4" creationId="{74DD5E6F-1F49-4588-962E-E95FFE5223FC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8:49.056" v="26"/>
          <ac:spMkLst>
            <pc:docMk/>
            <pc:sldMk cId="1678517619" sldId="274"/>
            <ac:spMk id="9" creationId="{A8384FB5-9ADC-4DDC-881B-597D56F5B15D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8:49.056" v="26"/>
          <ac:spMkLst>
            <pc:docMk/>
            <pc:sldMk cId="1678517619" sldId="274"/>
            <ac:spMk id="11" creationId="{1199E1B1-A8C0-4FE8-A5A8-1CB41D69F857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8:49.056" v="26"/>
          <ac:spMkLst>
            <pc:docMk/>
            <pc:sldMk cId="1678517619" sldId="274"/>
            <ac:spMk id="13" creationId="{84A8DE83-DE75-4B41-9DB4-A7EC0B0DEC0B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8:49.056" v="26"/>
          <ac:spMkLst>
            <pc:docMk/>
            <pc:sldMk cId="1678517619" sldId="274"/>
            <ac:spMk id="15" creationId="{A7009A0A-BEF5-4EAC-AF15-E4F9F002E239}"/>
          </ac:spMkLst>
        </pc:spChg>
        <pc:picChg chg="add mod">
          <ac:chgData name="Mahin Ibnay Mamun" userId="S::346584@tameside.ac.uk::974392c1-6616-4ef5-b9d6-aa8b026b7fb4" providerId="AD" clId="Web-{24043BB4-F894-6276-0883-B1A7CFA59CCE}" dt="2021-12-12T17:08:41.916" v="48" actId="14100"/>
          <ac:picMkLst>
            <pc:docMk/>
            <pc:sldMk cId="1678517619" sldId="274"/>
            <ac:picMk id="2" creationId="{6056F6A0-84A7-46F6-AF35-6FBD9E588D36}"/>
          </ac:picMkLst>
        </pc:picChg>
      </pc:sldChg>
      <pc:sldChg chg="addSp delSp modSp new mod setBg">
        <pc:chgData name="Mahin Ibnay Mamun" userId="S::346584@tameside.ac.uk::974392c1-6616-4ef5-b9d6-aa8b026b7fb4" providerId="AD" clId="Web-{24043BB4-F894-6276-0883-B1A7CFA59CCE}" dt="2021-12-12T17:08:57.838" v="52" actId="1076"/>
        <pc:sldMkLst>
          <pc:docMk/>
          <pc:sldMk cId="3473653392" sldId="275"/>
        </pc:sldMkLst>
        <pc:spChg chg="mod">
          <ac:chgData name="Mahin Ibnay Mamun" userId="S::346584@tameside.ac.uk::974392c1-6616-4ef5-b9d6-aa8b026b7fb4" providerId="AD" clId="Web-{24043BB4-F894-6276-0883-B1A7CFA59CCE}" dt="2021-12-12T16:59:18.375" v="37" actId="20577"/>
          <ac:spMkLst>
            <pc:docMk/>
            <pc:sldMk cId="3473653392" sldId="275"/>
            <ac:spMk id="2" creationId="{6C3374E4-16C2-4F12-9F5F-289AC66E3D82}"/>
          </ac:spMkLst>
        </pc:spChg>
        <pc:spChg chg="del mod">
          <ac:chgData name="Mahin Ibnay Mamun" userId="S::346584@tameside.ac.uk::974392c1-6616-4ef5-b9d6-aa8b026b7fb4" providerId="AD" clId="Web-{24043BB4-F894-6276-0883-B1A7CFA59CCE}" dt="2021-12-12T16:59:20.141" v="38"/>
          <ac:spMkLst>
            <pc:docMk/>
            <pc:sldMk cId="3473653392" sldId="275"/>
            <ac:spMk id="3" creationId="{51E0A56D-EAEC-40BF-B966-D48C5D985D08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9:02.719" v="28"/>
          <ac:spMkLst>
            <pc:docMk/>
            <pc:sldMk cId="3473653392" sldId="275"/>
            <ac:spMk id="8" creationId="{1B15ED52-F352-441B-82BF-E0EA34836D08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9:02.719" v="28"/>
          <ac:spMkLst>
            <pc:docMk/>
            <pc:sldMk cId="3473653392" sldId="275"/>
            <ac:spMk id="10" creationId="{3B2E3793-BFE6-45A2-9B7B-E18844431C99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9:02.719" v="28"/>
          <ac:spMkLst>
            <pc:docMk/>
            <pc:sldMk cId="3473653392" sldId="275"/>
            <ac:spMk id="12" creationId="{BC4C4868-CB8F-4AF9-9CDB-8108F2C19B67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9:02.719" v="28"/>
          <ac:spMkLst>
            <pc:docMk/>
            <pc:sldMk cId="3473653392" sldId="275"/>
            <ac:spMk id="14" creationId="{375E0459-6403-40CD-989D-56A4407CA12E}"/>
          </ac:spMkLst>
        </pc:spChg>
        <pc:spChg chg="add">
          <ac:chgData name="Mahin Ibnay Mamun" userId="S::346584@tameside.ac.uk::974392c1-6616-4ef5-b9d6-aa8b026b7fb4" providerId="AD" clId="Web-{24043BB4-F894-6276-0883-B1A7CFA59CCE}" dt="2021-12-12T16:59:02.719" v="28"/>
          <ac:spMkLst>
            <pc:docMk/>
            <pc:sldMk cId="3473653392" sldId="275"/>
            <ac:spMk id="16" creationId="{53E5B1A8-3AC9-4BD1-9BBC-78CA94F2D1BA}"/>
          </ac:spMkLst>
        </pc:spChg>
        <pc:picChg chg="add mod">
          <ac:chgData name="Mahin Ibnay Mamun" userId="S::346584@tameside.ac.uk::974392c1-6616-4ef5-b9d6-aa8b026b7fb4" providerId="AD" clId="Web-{24043BB4-F894-6276-0883-B1A7CFA59CCE}" dt="2021-12-12T17:08:57.838" v="52" actId="1076"/>
          <ac:picMkLst>
            <pc:docMk/>
            <pc:sldMk cId="3473653392" sldId="275"/>
            <ac:picMk id="4" creationId="{14DD6323-F318-42ED-B85D-164D377E1FC2}"/>
          </ac:picMkLst>
        </pc:picChg>
      </pc:sldChg>
      <pc:sldChg chg="addSp delSp modSp new del mod setBg">
        <pc:chgData name="Mahin Ibnay Mamun" userId="S::346584@tameside.ac.uk::974392c1-6616-4ef5-b9d6-aa8b026b7fb4" providerId="AD" clId="Web-{24043BB4-F894-6276-0883-B1A7CFA59CCE}" dt="2021-12-12T17:26:22.918" v="94"/>
        <pc:sldMkLst>
          <pc:docMk/>
          <pc:sldMk cId="3789937552" sldId="276"/>
        </pc:sldMkLst>
        <pc:spChg chg="del">
          <ac:chgData name="Mahin Ibnay Mamun" userId="S::346584@tameside.ac.uk::974392c1-6616-4ef5-b9d6-aa8b026b7fb4" providerId="AD" clId="Web-{24043BB4-F894-6276-0883-B1A7CFA59CCE}" dt="2021-12-12T17:09:09.120" v="55"/>
          <ac:spMkLst>
            <pc:docMk/>
            <pc:sldMk cId="3789937552" sldId="276"/>
            <ac:spMk id="2" creationId="{3B3E5618-4423-48EF-88BB-20C9CE05D1AC}"/>
          </ac:spMkLst>
        </pc:spChg>
        <pc:spChg chg="del">
          <ac:chgData name="Mahin Ibnay Mamun" userId="S::346584@tameside.ac.uk::974392c1-6616-4ef5-b9d6-aa8b026b7fb4" providerId="AD" clId="Web-{24043BB4-F894-6276-0883-B1A7CFA59CCE}" dt="2021-12-12T17:09:09.104" v="54"/>
          <ac:spMkLst>
            <pc:docMk/>
            <pc:sldMk cId="3789937552" sldId="276"/>
            <ac:spMk id="3" creationId="{06D7F430-171D-4917-86D5-5F5928854592}"/>
          </ac:spMkLst>
        </pc:spChg>
        <pc:spChg chg="add mod">
          <ac:chgData name="Mahin Ibnay Mamun" userId="S::346584@tameside.ac.uk::974392c1-6616-4ef5-b9d6-aa8b026b7fb4" providerId="AD" clId="Web-{24043BB4-F894-6276-0883-B1A7CFA59CCE}" dt="2021-12-12T17:11:07.496" v="73"/>
          <ac:spMkLst>
            <pc:docMk/>
            <pc:sldMk cId="3789937552" sldId="276"/>
            <ac:spMk id="4" creationId="{934788FB-5BF3-4C05-A627-467A50BBA48F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5.778" v="72"/>
          <ac:spMkLst>
            <pc:docMk/>
            <pc:sldMk cId="3789937552" sldId="276"/>
            <ac:spMk id="5" creationId="{93309333-841E-4E1E-8CA9-87D23904F02B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5.075" v="71"/>
          <ac:spMkLst>
            <pc:docMk/>
            <pc:sldMk cId="3789937552" sldId="276"/>
            <ac:spMk id="6" creationId="{FEBEEF74-A3FF-43EF-9778-6EA0A170FA84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7.496" v="73"/>
          <ac:spMkLst>
            <pc:docMk/>
            <pc:sldMk cId="3789937552" sldId="276"/>
            <ac:spMk id="9" creationId="{6F5A5072-7B47-4D32-B52A-4EBBF590B8A5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7.496" v="73"/>
          <ac:spMkLst>
            <pc:docMk/>
            <pc:sldMk cId="3789937552" sldId="276"/>
            <ac:spMk id="11" creationId="{9715DAF0-AE1B-46C9-8A6B-DB2AA05AB91D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7.496" v="73"/>
          <ac:spMkLst>
            <pc:docMk/>
            <pc:sldMk cId="3789937552" sldId="276"/>
            <ac:spMk id="13" creationId="{6016219D-510E-4184-9090-6D5578A87BD1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7.496" v="73"/>
          <ac:spMkLst>
            <pc:docMk/>
            <pc:sldMk cId="3789937552" sldId="276"/>
            <ac:spMk id="15" creationId="{AFF4A713-7B75-4B21-90D7-5AB19547C728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7.496" v="73"/>
          <ac:spMkLst>
            <pc:docMk/>
            <pc:sldMk cId="3789937552" sldId="276"/>
            <ac:spMk id="17" creationId="{DC631C0B-6DA6-4E57-8231-CE32B3434A7E}"/>
          </ac:spMkLst>
        </pc:spChg>
        <pc:spChg chg="add del">
          <ac:chgData name="Mahin Ibnay Mamun" userId="S::346584@tameside.ac.uk::974392c1-6616-4ef5-b9d6-aa8b026b7fb4" providerId="AD" clId="Web-{24043BB4-F894-6276-0883-B1A7CFA59CCE}" dt="2021-12-12T17:11:07.496" v="73"/>
          <ac:spMkLst>
            <pc:docMk/>
            <pc:sldMk cId="3789937552" sldId="276"/>
            <ac:spMk id="19" creationId="{C29501E6-A978-4A61-9689-9085AF97A53A}"/>
          </ac:spMkLst>
        </pc:spChg>
      </pc:sldChg>
      <pc:sldChg chg="addSp delSp modSp add ord replId">
        <pc:chgData name="Mahin Ibnay Mamun" userId="S::346584@tameside.ac.uk::974392c1-6616-4ef5-b9d6-aa8b026b7fb4" providerId="AD" clId="Web-{24043BB4-F894-6276-0883-B1A7CFA59CCE}" dt="2021-12-12T17:26:09.542" v="91" actId="1076"/>
        <pc:sldMkLst>
          <pc:docMk/>
          <pc:sldMk cId="3281047571" sldId="277"/>
        </pc:sldMkLst>
        <pc:spChg chg="mod">
          <ac:chgData name="Mahin Ibnay Mamun" userId="S::346584@tameside.ac.uk::974392c1-6616-4ef5-b9d6-aa8b026b7fb4" providerId="AD" clId="Web-{24043BB4-F894-6276-0883-B1A7CFA59CCE}" dt="2021-12-12T17:11:25.528" v="80" actId="20577"/>
          <ac:spMkLst>
            <pc:docMk/>
            <pc:sldMk cId="3281047571" sldId="277"/>
            <ac:spMk id="4" creationId="{74DD5E6F-1F49-4588-962E-E95FFE5223FC}"/>
          </ac:spMkLst>
        </pc:spChg>
        <pc:picChg chg="del">
          <ac:chgData name="Mahin Ibnay Mamun" userId="S::346584@tameside.ac.uk::974392c1-6616-4ef5-b9d6-aa8b026b7fb4" providerId="AD" clId="Web-{24043BB4-F894-6276-0883-B1A7CFA59CCE}" dt="2021-12-12T17:17:20.674" v="81"/>
          <ac:picMkLst>
            <pc:docMk/>
            <pc:sldMk cId="3281047571" sldId="277"/>
            <ac:picMk id="2" creationId="{6056F6A0-84A7-46F6-AF35-6FBD9E588D36}"/>
          </ac:picMkLst>
        </pc:picChg>
        <pc:picChg chg="add mod">
          <ac:chgData name="Mahin Ibnay Mamun" userId="S::346584@tameside.ac.uk::974392c1-6616-4ef5-b9d6-aa8b026b7fb4" providerId="AD" clId="Web-{24043BB4-F894-6276-0883-B1A7CFA59CCE}" dt="2021-12-12T17:26:09.542" v="91" actId="1076"/>
          <ac:picMkLst>
            <pc:docMk/>
            <pc:sldMk cId="3281047571" sldId="277"/>
            <ac:picMk id="3" creationId="{664DC436-A321-4B66-A83C-065528F8793D}"/>
          </ac:picMkLst>
        </pc:picChg>
      </pc:sldChg>
      <pc:sldChg chg="addSp delSp modSp add ord replId">
        <pc:chgData name="Mahin Ibnay Mamun" userId="S::346584@tameside.ac.uk::974392c1-6616-4ef5-b9d6-aa8b026b7fb4" providerId="AD" clId="Web-{24043BB4-F894-6276-0883-B1A7CFA59CCE}" dt="2021-12-12T17:38:59.180" v="115" actId="1076"/>
        <pc:sldMkLst>
          <pc:docMk/>
          <pc:sldMk cId="1954262468" sldId="278"/>
        </pc:sldMkLst>
        <pc:spChg chg="mod">
          <ac:chgData name="Mahin Ibnay Mamun" userId="S::346584@tameside.ac.uk::974392c1-6616-4ef5-b9d6-aa8b026b7fb4" providerId="AD" clId="Web-{24043BB4-F894-6276-0883-B1A7CFA59CCE}" dt="2021-12-12T17:27:04.637" v="109" actId="20577"/>
          <ac:spMkLst>
            <pc:docMk/>
            <pc:sldMk cId="1954262468" sldId="278"/>
            <ac:spMk id="2" creationId="{6C3374E4-16C2-4F12-9F5F-289AC66E3D82}"/>
          </ac:spMkLst>
        </pc:spChg>
        <pc:picChg chg="add mod">
          <ac:chgData name="Mahin Ibnay Mamun" userId="S::346584@tameside.ac.uk::974392c1-6616-4ef5-b9d6-aa8b026b7fb4" providerId="AD" clId="Web-{24043BB4-F894-6276-0883-B1A7CFA59CCE}" dt="2021-12-12T17:38:59.180" v="115" actId="1076"/>
          <ac:picMkLst>
            <pc:docMk/>
            <pc:sldMk cId="1954262468" sldId="278"/>
            <ac:picMk id="3" creationId="{35DBBD41-42B6-4089-917C-90354668BD01}"/>
          </ac:picMkLst>
        </pc:picChg>
        <pc:picChg chg="del">
          <ac:chgData name="Mahin Ibnay Mamun" userId="S::346584@tameside.ac.uk::974392c1-6616-4ef5-b9d6-aa8b026b7fb4" providerId="AD" clId="Web-{24043BB4-F894-6276-0883-B1A7CFA59CCE}" dt="2021-12-12T17:26:30.168" v="95"/>
          <ac:picMkLst>
            <pc:docMk/>
            <pc:sldMk cId="1954262468" sldId="278"/>
            <ac:picMk id="4" creationId="{14DD6323-F318-42ED-B85D-164D377E1FC2}"/>
          </ac:picMkLst>
        </pc:picChg>
      </pc:sldChg>
      <pc:sldChg chg="addSp delSp modSp add ord replId">
        <pc:chgData name="Mahin Ibnay Mamun" userId="S::346584@tameside.ac.uk::974392c1-6616-4ef5-b9d6-aa8b026b7fb4" providerId="AD" clId="Web-{24043BB4-F894-6276-0883-B1A7CFA59CCE}" dt="2021-12-12T17:40:23.228" v="139" actId="1076"/>
        <pc:sldMkLst>
          <pc:docMk/>
          <pc:sldMk cId="1337562144" sldId="279"/>
        </pc:sldMkLst>
        <pc:spChg chg="mod">
          <ac:chgData name="Mahin Ibnay Mamun" userId="S::346584@tameside.ac.uk::974392c1-6616-4ef5-b9d6-aa8b026b7fb4" providerId="AD" clId="Web-{24043BB4-F894-6276-0883-B1A7CFA59CCE}" dt="2021-12-12T17:39:38.243" v="133" actId="20577"/>
          <ac:spMkLst>
            <pc:docMk/>
            <pc:sldMk cId="1337562144" sldId="279"/>
            <ac:spMk id="4" creationId="{74DD5E6F-1F49-4588-962E-E95FFE5223FC}"/>
          </ac:spMkLst>
        </pc:spChg>
        <pc:picChg chg="add mod">
          <ac:chgData name="Mahin Ibnay Mamun" userId="S::346584@tameside.ac.uk::974392c1-6616-4ef5-b9d6-aa8b026b7fb4" providerId="AD" clId="Web-{24043BB4-F894-6276-0883-B1A7CFA59CCE}" dt="2021-12-12T17:40:23.228" v="139" actId="1076"/>
          <ac:picMkLst>
            <pc:docMk/>
            <pc:sldMk cId="1337562144" sldId="279"/>
            <ac:picMk id="2" creationId="{96EB7E60-8764-4DE8-957E-0D041E87F008}"/>
          </ac:picMkLst>
        </pc:picChg>
        <pc:picChg chg="del">
          <ac:chgData name="Mahin Ibnay Mamun" userId="S::346584@tameside.ac.uk::974392c1-6616-4ef5-b9d6-aa8b026b7fb4" providerId="AD" clId="Web-{24043BB4-F894-6276-0883-B1A7CFA59CCE}" dt="2021-12-12T17:40:06.931" v="134"/>
          <ac:picMkLst>
            <pc:docMk/>
            <pc:sldMk cId="1337562144" sldId="279"/>
            <ac:picMk id="3" creationId="{664DC436-A321-4B66-A83C-065528F8793D}"/>
          </ac:picMkLst>
        </pc:picChg>
      </pc:sldChg>
      <pc:sldChg chg="addSp delSp modSp add ord replId">
        <pc:chgData name="Mahin Ibnay Mamun" userId="S::346584@tameside.ac.uk::974392c1-6616-4ef5-b9d6-aa8b026b7fb4" providerId="AD" clId="Web-{24043BB4-F894-6276-0883-B1A7CFA59CCE}" dt="2021-12-12T17:55:50.416" v="164" actId="1076"/>
        <pc:sldMkLst>
          <pc:docMk/>
          <pc:sldMk cId="1795290249" sldId="280"/>
        </pc:sldMkLst>
        <pc:spChg chg="mod">
          <ac:chgData name="Mahin Ibnay Mamun" userId="S::346584@tameside.ac.uk::974392c1-6616-4ef5-b9d6-aa8b026b7fb4" providerId="AD" clId="Web-{24043BB4-F894-6276-0883-B1A7CFA59CCE}" dt="2021-12-12T17:47:55.252" v="156" actId="20577"/>
          <ac:spMkLst>
            <pc:docMk/>
            <pc:sldMk cId="1795290249" sldId="280"/>
            <ac:spMk id="2" creationId="{6C3374E4-16C2-4F12-9F5F-289AC66E3D82}"/>
          </ac:spMkLst>
        </pc:spChg>
        <pc:picChg chg="del">
          <ac:chgData name="Mahin Ibnay Mamun" userId="S::346584@tameside.ac.uk::974392c1-6616-4ef5-b9d6-aa8b026b7fb4" providerId="AD" clId="Web-{24043BB4-F894-6276-0883-B1A7CFA59CCE}" dt="2021-12-12T17:47:30.471" v="142"/>
          <ac:picMkLst>
            <pc:docMk/>
            <pc:sldMk cId="1795290249" sldId="280"/>
            <ac:picMk id="3" creationId="{35DBBD41-42B6-4089-917C-90354668BD01}"/>
          </ac:picMkLst>
        </pc:picChg>
        <pc:picChg chg="add mod">
          <ac:chgData name="Mahin Ibnay Mamun" userId="S::346584@tameside.ac.uk::974392c1-6616-4ef5-b9d6-aa8b026b7fb4" providerId="AD" clId="Web-{24043BB4-F894-6276-0883-B1A7CFA59CCE}" dt="2021-12-12T17:55:50.416" v="164" actId="1076"/>
          <ac:picMkLst>
            <pc:docMk/>
            <pc:sldMk cId="1795290249" sldId="280"/>
            <ac:picMk id="4" creationId="{00913C19-56EF-4C42-85E7-C38E5B7E724C}"/>
          </ac:picMkLst>
        </pc:picChg>
      </pc:sldChg>
      <pc:sldChg chg="addSp delSp modSp add ord replId">
        <pc:chgData name="Mahin Ibnay Mamun" userId="S::346584@tameside.ac.uk::974392c1-6616-4ef5-b9d6-aa8b026b7fb4" providerId="AD" clId="Web-{24043BB4-F894-6276-0883-B1A7CFA59CCE}" dt="2021-12-12T17:58:18.590" v="188" actId="14100"/>
        <pc:sldMkLst>
          <pc:docMk/>
          <pc:sldMk cId="2307396209" sldId="281"/>
        </pc:sldMkLst>
        <pc:spChg chg="mod">
          <ac:chgData name="Mahin Ibnay Mamun" userId="S::346584@tameside.ac.uk::974392c1-6616-4ef5-b9d6-aa8b026b7fb4" providerId="AD" clId="Web-{24043BB4-F894-6276-0883-B1A7CFA59CCE}" dt="2021-12-12T17:56:40.323" v="183" actId="20577"/>
          <ac:spMkLst>
            <pc:docMk/>
            <pc:sldMk cId="2307396209" sldId="281"/>
            <ac:spMk id="4" creationId="{74DD5E6F-1F49-4588-962E-E95FFE5223FC}"/>
          </ac:spMkLst>
        </pc:spChg>
        <pc:picChg chg="del">
          <ac:chgData name="Mahin Ibnay Mamun" userId="S::346584@tameside.ac.uk::974392c1-6616-4ef5-b9d6-aa8b026b7fb4" providerId="AD" clId="Web-{24043BB4-F894-6276-0883-B1A7CFA59CCE}" dt="2021-12-12T17:56:19.839" v="167"/>
          <ac:picMkLst>
            <pc:docMk/>
            <pc:sldMk cId="2307396209" sldId="281"/>
            <ac:picMk id="2" creationId="{96EB7E60-8764-4DE8-957E-0D041E87F008}"/>
          </ac:picMkLst>
        </pc:picChg>
        <pc:picChg chg="add mod">
          <ac:chgData name="Mahin Ibnay Mamun" userId="S::346584@tameside.ac.uk::974392c1-6616-4ef5-b9d6-aa8b026b7fb4" providerId="AD" clId="Web-{24043BB4-F894-6276-0883-B1A7CFA59CCE}" dt="2021-12-12T17:58:18.590" v="188" actId="14100"/>
          <ac:picMkLst>
            <pc:docMk/>
            <pc:sldMk cId="2307396209" sldId="281"/>
            <ac:picMk id="3" creationId="{E706C279-6787-4C84-854A-90933A14F02A}"/>
          </ac:picMkLst>
        </pc:picChg>
      </pc:sldChg>
    </pc:docChg>
  </pc:docChgLst>
  <pc:docChgLst>
    <pc:chgData name="Mahin Ibnay Mamun" userId="S::346584@tameside.ac.uk::974392c1-6616-4ef5-b9d6-aa8b026b7fb4" providerId="AD" clId="Web-{86F94F51-DB94-49FE-A024-3CA21F88871B}"/>
    <pc:docChg chg="addSld delSld modSld">
      <pc:chgData name="Mahin Ibnay Mamun" userId="S::346584@tameside.ac.uk::974392c1-6616-4ef5-b9d6-aa8b026b7fb4" providerId="AD" clId="Web-{86F94F51-DB94-49FE-A024-3CA21F88871B}" dt="2021-12-09T11:39:28.944" v="2109" actId="1076"/>
      <pc:docMkLst>
        <pc:docMk/>
      </pc:docMkLst>
      <pc:sldChg chg="modSp">
        <pc:chgData name="Mahin Ibnay Mamun" userId="S::346584@tameside.ac.uk::974392c1-6616-4ef5-b9d6-aa8b026b7fb4" providerId="AD" clId="Web-{86F94F51-DB94-49FE-A024-3CA21F88871B}" dt="2021-12-09T11:16:22.826" v="1468" actId="1076"/>
        <pc:sldMkLst>
          <pc:docMk/>
          <pc:sldMk cId="2617213856" sldId="259"/>
        </pc:sldMkLst>
        <pc:spChg chg="mod">
          <ac:chgData name="Mahin Ibnay Mamun" userId="S::346584@tameside.ac.uk::974392c1-6616-4ef5-b9d6-aa8b026b7fb4" providerId="AD" clId="Web-{86F94F51-DB94-49FE-A024-3CA21F88871B}" dt="2021-12-09T11:16:22.826" v="1468" actId="1076"/>
          <ac:spMkLst>
            <pc:docMk/>
            <pc:sldMk cId="2617213856" sldId="259"/>
            <ac:spMk id="7" creationId="{82902A3D-F60C-4F53-8511-881A1B60602C}"/>
          </ac:spMkLst>
        </pc:spChg>
      </pc:sldChg>
      <pc:sldChg chg="addSp delSp modSp">
        <pc:chgData name="Mahin Ibnay Mamun" userId="S::346584@tameside.ac.uk::974392c1-6616-4ef5-b9d6-aa8b026b7fb4" providerId="AD" clId="Web-{86F94F51-DB94-49FE-A024-3CA21F88871B}" dt="2021-12-09T11:25:28.235" v="1679"/>
        <pc:sldMkLst>
          <pc:docMk/>
          <pc:sldMk cId="4212183414" sldId="261"/>
        </pc:sldMkLst>
        <pc:spChg chg="add mod">
          <ac:chgData name="Mahin Ibnay Mamun" userId="S::346584@tameside.ac.uk::974392c1-6616-4ef5-b9d6-aa8b026b7fb4" providerId="AD" clId="Web-{86F94F51-DB94-49FE-A024-3CA21F88871B}" dt="2021-12-09T09:37:53.428" v="524" actId="1076"/>
          <ac:spMkLst>
            <pc:docMk/>
            <pc:sldMk cId="4212183414" sldId="261"/>
            <ac:spMk id="2" creationId="{DC47DB72-7629-44EA-A35C-2895B31B52CA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09:13:02.962" v="32"/>
          <ac:spMkLst>
            <pc:docMk/>
            <pc:sldMk cId="4212183414" sldId="261"/>
            <ac:spMk id="3" creationId="{14821378-E91A-458F-8A9A-30C355C43E2B}"/>
          </ac:spMkLst>
        </pc:spChg>
        <pc:spChg chg="add mod ord">
          <ac:chgData name="Mahin Ibnay Mamun" userId="S::346584@tameside.ac.uk::974392c1-6616-4ef5-b9d6-aa8b026b7fb4" providerId="AD" clId="Web-{86F94F51-DB94-49FE-A024-3CA21F88871B}" dt="2021-12-09T11:25:28.235" v="1679"/>
          <ac:spMkLst>
            <pc:docMk/>
            <pc:sldMk cId="4212183414" sldId="261"/>
            <ac:spMk id="3" creationId="{56871124-FACF-49E9-93AA-E67E056F9D19}"/>
          </ac:spMkLst>
        </pc:spChg>
        <pc:spChg chg="mod">
          <ac:chgData name="Mahin Ibnay Mamun" userId="S::346584@tameside.ac.uk::974392c1-6616-4ef5-b9d6-aa8b026b7fb4" providerId="AD" clId="Web-{86F94F51-DB94-49FE-A024-3CA21F88871B}" dt="2021-12-09T09:30:54.590" v="390" actId="14100"/>
          <ac:spMkLst>
            <pc:docMk/>
            <pc:sldMk cId="4212183414" sldId="261"/>
            <ac:spMk id="4" creationId="{BAC2171A-CAA1-407D-B966-67A831472E6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1:50.818" v="564" actId="1076"/>
          <ac:spMkLst>
            <pc:docMk/>
            <pc:sldMk cId="4212183414" sldId="261"/>
            <ac:spMk id="5" creationId="{E2BA7113-3AA0-44EF-9114-F85C6140D051}"/>
          </ac:spMkLst>
        </pc:spChg>
        <pc:spChg chg="mod">
          <ac:chgData name="Mahin Ibnay Mamun" userId="S::346584@tameside.ac.uk::974392c1-6616-4ef5-b9d6-aa8b026b7fb4" providerId="AD" clId="Web-{86F94F51-DB94-49FE-A024-3CA21F88871B}" dt="2021-12-09T09:30:14.697" v="380" actId="1076"/>
          <ac:spMkLst>
            <pc:docMk/>
            <pc:sldMk cId="4212183414" sldId="261"/>
            <ac:spMk id="6" creationId="{55F05128-6C7E-4318-A3A0-0079D761CF0F}"/>
          </ac:spMkLst>
        </pc:spChg>
        <pc:spChg chg="mod">
          <ac:chgData name="Mahin Ibnay Mamun" userId="S::346584@tameside.ac.uk::974392c1-6616-4ef5-b9d6-aa8b026b7fb4" providerId="AD" clId="Web-{86F94F51-DB94-49FE-A024-3CA21F88871B}" dt="2021-12-09T09:30:20.072" v="382" actId="1076"/>
          <ac:spMkLst>
            <pc:docMk/>
            <pc:sldMk cId="4212183414" sldId="261"/>
            <ac:spMk id="7" creationId="{39B13D57-00DE-49F0-80F3-B1CF7ABC4946}"/>
          </ac:spMkLst>
        </pc:spChg>
        <pc:spChg chg="del mod">
          <ac:chgData name="Mahin Ibnay Mamun" userId="S::346584@tameside.ac.uk::974392c1-6616-4ef5-b9d6-aa8b026b7fb4" providerId="AD" clId="Web-{86F94F51-DB94-49FE-A024-3CA21F88871B}" dt="2021-12-09T09:30:01.634" v="377"/>
          <ac:spMkLst>
            <pc:docMk/>
            <pc:sldMk cId="4212183414" sldId="261"/>
            <ac:spMk id="8" creationId="{65DC91D9-84EB-4FE4-9707-B288E96E3C09}"/>
          </ac:spMkLst>
        </pc:spChg>
        <pc:spChg chg="mod">
          <ac:chgData name="Mahin Ibnay Mamun" userId="S::346584@tameside.ac.uk::974392c1-6616-4ef5-b9d6-aa8b026b7fb4" providerId="AD" clId="Web-{86F94F51-DB94-49FE-A024-3CA21F88871B}" dt="2021-12-09T09:30:58.137" v="391" actId="1076"/>
          <ac:spMkLst>
            <pc:docMk/>
            <pc:sldMk cId="4212183414" sldId="261"/>
            <ac:spMk id="9" creationId="{CB5E630A-F94D-4A98-95B8-C7B36B8965D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26:51.997" v="286" actId="1076"/>
          <ac:spMkLst>
            <pc:docMk/>
            <pc:sldMk cId="4212183414" sldId="261"/>
            <ac:spMk id="10" creationId="{840FFCE9-92D2-473A-88DA-5ABB2913D78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217" v="1658" actId="1076"/>
          <ac:spMkLst>
            <pc:docMk/>
            <pc:sldMk cId="4212183414" sldId="261"/>
            <ac:spMk id="11" creationId="{F07E502C-3BB8-4FBC-89AC-AA44A058E27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39:17.402" v="554" actId="20577"/>
          <ac:spMkLst>
            <pc:docMk/>
            <pc:sldMk cId="4212183414" sldId="261"/>
            <ac:spMk id="12" creationId="{8C3A84E6-4C8C-4D9F-83D1-AFEFD383C19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233" v="1659" actId="1076"/>
          <ac:spMkLst>
            <pc:docMk/>
            <pc:sldMk cId="4212183414" sldId="261"/>
            <ac:spMk id="13" creationId="{07EE1C22-843C-4538-A881-82754D5A11D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26:52.044" v="290" actId="1076"/>
          <ac:spMkLst>
            <pc:docMk/>
            <pc:sldMk cId="4212183414" sldId="261"/>
            <ac:spMk id="14" creationId="{3A18E0C2-3827-4EF7-B567-F78446F4159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248" v="1660" actId="1076"/>
          <ac:spMkLst>
            <pc:docMk/>
            <pc:sldMk cId="4212183414" sldId="261"/>
            <ac:spMk id="15" creationId="{F1448D42-9A86-4286-9C52-E00A19FA978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26:52.075" v="292" actId="1076"/>
          <ac:spMkLst>
            <pc:docMk/>
            <pc:sldMk cId="4212183414" sldId="261"/>
            <ac:spMk id="16" creationId="{5302DD6D-E7C7-4058-80BB-940F2DCC85F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264" v="1661" actId="1076"/>
          <ac:spMkLst>
            <pc:docMk/>
            <pc:sldMk cId="4212183414" sldId="261"/>
            <ac:spMk id="17" creationId="{8271C232-5255-4087-AA8B-CABDDB6D736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1:55.444" v="565" actId="1076"/>
          <ac:spMkLst>
            <pc:docMk/>
            <pc:sldMk cId="4212183414" sldId="261"/>
            <ac:spMk id="18" creationId="{FFAF6D55-9410-49C5-B72D-B72D9136D28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1:55.459" v="566" actId="1076"/>
          <ac:spMkLst>
            <pc:docMk/>
            <pc:sldMk cId="4212183414" sldId="261"/>
            <ac:spMk id="19" creationId="{C3835D04-1CEE-4879-A7CF-62EE73BCA95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30:16.541" v="381" actId="1076"/>
          <ac:spMkLst>
            <pc:docMk/>
            <pc:sldMk cId="4212183414" sldId="261"/>
            <ac:spMk id="21" creationId="{AE3D843C-96A4-4C25-BE61-F9675CE13FC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1:05.659" v="561"/>
          <ac:spMkLst>
            <pc:docMk/>
            <pc:sldMk cId="4212183414" sldId="261"/>
            <ac:spMk id="22" creationId="{1E835E8C-7EF5-4F29-8B8C-D678CE7BD8B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1:13.081" v="563" actId="1076"/>
          <ac:spMkLst>
            <pc:docMk/>
            <pc:sldMk cId="4212183414" sldId="261"/>
            <ac:spMk id="23" creationId="{A307AD3A-49E1-4901-8738-AD949510A3A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2:27.352" v="577" actId="1076"/>
          <ac:spMkLst>
            <pc:docMk/>
            <pc:sldMk cId="4212183414" sldId="261"/>
            <ac:spMk id="24" creationId="{6D1D0E76-4007-4A2E-BDD9-0A0641DFBBB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279" v="1662" actId="1076"/>
          <ac:spMkLst>
            <pc:docMk/>
            <pc:sldMk cId="4212183414" sldId="261"/>
            <ac:spMk id="25" creationId="{B3D8EE20-A0C8-4C13-BE42-57FC91FEAC3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2:55.244" v="584" actId="20577"/>
          <ac:spMkLst>
            <pc:docMk/>
            <pc:sldMk cId="4212183414" sldId="261"/>
            <ac:spMk id="26" creationId="{62719F79-3E29-4F4E-A136-021C636D16B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295" v="1663" actId="1076"/>
          <ac:spMkLst>
            <pc:docMk/>
            <pc:sldMk cId="4212183414" sldId="261"/>
            <ac:spMk id="27" creationId="{7A663CE2-E1CE-4F65-A408-1958CDBAAF8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3:18.980" v="594" actId="1076"/>
          <ac:spMkLst>
            <pc:docMk/>
            <pc:sldMk cId="4212183414" sldId="261"/>
            <ac:spMk id="28" creationId="{8FAA6E7E-C9BA-47C9-B306-9AE30F20A0F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43:15.495" v="593" actId="20577"/>
          <ac:spMkLst>
            <pc:docMk/>
            <pc:sldMk cId="4212183414" sldId="261"/>
            <ac:spMk id="29" creationId="{6B73349E-1AC7-4EA8-A058-27DD3A3E6DF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311" v="1664" actId="1076"/>
          <ac:spMkLst>
            <pc:docMk/>
            <pc:sldMk cId="4212183414" sldId="261"/>
            <ac:spMk id="30" creationId="{3CF10366-5F53-41B3-8C67-A4EE6C973E8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326" v="1665" actId="1076"/>
          <ac:spMkLst>
            <pc:docMk/>
            <pc:sldMk cId="4212183414" sldId="261"/>
            <ac:spMk id="31" creationId="{D162A4CF-E625-4BDF-878D-9AACE841709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342" v="1666" actId="1076"/>
          <ac:spMkLst>
            <pc:docMk/>
            <pc:sldMk cId="4212183414" sldId="261"/>
            <ac:spMk id="32" creationId="{85284F1C-5B09-4AA1-9C2E-55C1215C6E0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373" v="1667" actId="1076"/>
          <ac:spMkLst>
            <pc:docMk/>
            <pc:sldMk cId="4212183414" sldId="261"/>
            <ac:spMk id="33" creationId="{E1009978-7F5E-449F-A1CB-082E77CCEA53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09:54:43.617" v="671"/>
          <ac:spMkLst>
            <pc:docMk/>
            <pc:sldMk cId="4212183414" sldId="261"/>
            <ac:spMk id="34" creationId="{A42A7AFE-8AFC-419D-BEE3-F777CA3BD4A9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09:55:04.899" v="676"/>
          <ac:spMkLst>
            <pc:docMk/>
            <pc:sldMk cId="4212183414" sldId="261"/>
            <ac:spMk id="35" creationId="{FB027620-ABF2-42E0-AC2C-6D72CEEBFA85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09:56:35.515" v="717"/>
          <ac:spMkLst>
            <pc:docMk/>
            <pc:sldMk cId="4212183414" sldId="261"/>
            <ac:spMk id="36" creationId="{9762D20B-0C66-4829-85FC-2CF34F081B8B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09:56:35.515" v="716"/>
          <ac:spMkLst>
            <pc:docMk/>
            <pc:sldMk cId="4212183414" sldId="261"/>
            <ac:spMk id="37" creationId="{B6AC7E69-A5DB-44A7-A49E-F9FE5D5C29B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389" v="1668" actId="1076"/>
          <ac:spMkLst>
            <pc:docMk/>
            <pc:sldMk cId="4212183414" sldId="261"/>
            <ac:spMk id="38" creationId="{08790CDF-BBA7-43E7-9D6D-69539B546D7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404" v="1669" actId="1076"/>
          <ac:spMkLst>
            <pc:docMk/>
            <pc:sldMk cId="4212183414" sldId="261"/>
            <ac:spMk id="39" creationId="{9E6DCB01-8B91-4B3D-AD9C-056B5EEFE50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420" v="1670" actId="1076"/>
          <ac:spMkLst>
            <pc:docMk/>
            <pc:sldMk cId="4212183414" sldId="261"/>
            <ac:spMk id="40" creationId="{B8DF77A3-C32B-423E-984E-9A542FABD61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436" v="1671" actId="1076"/>
          <ac:spMkLst>
            <pc:docMk/>
            <pc:sldMk cId="4212183414" sldId="261"/>
            <ac:spMk id="41" creationId="{C019D65B-90D9-444A-89A5-E35797638E5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451" v="1672" actId="1076"/>
          <ac:spMkLst>
            <pc:docMk/>
            <pc:sldMk cId="4212183414" sldId="261"/>
            <ac:spMk id="42" creationId="{464C481F-27E8-45F0-8B37-B6D22087062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48.483" v="1673" actId="1076"/>
          <ac:spMkLst>
            <pc:docMk/>
            <pc:sldMk cId="4212183414" sldId="261"/>
            <ac:spMk id="43" creationId="{2C6DC40A-7BD7-4C92-AE47-E7ACB266A3B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01:17.376" v="763" actId="1076"/>
          <ac:spMkLst>
            <pc:docMk/>
            <pc:sldMk cId="4212183414" sldId="261"/>
            <ac:spMk id="44" creationId="{13345A26-03F5-41B8-98E4-3798E151E29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01:25.017" v="765" actId="1076"/>
          <ac:spMkLst>
            <pc:docMk/>
            <pc:sldMk cId="4212183414" sldId="261"/>
            <ac:spMk id="45" creationId="{706A70C3-B78D-4B7B-BEE1-347188009AE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05:17.875" v="803" actId="14100"/>
          <ac:spMkLst>
            <pc:docMk/>
            <pc:sldMk cId="4212183414" sldId="261"/>
            <ac:spMk id="46" creationId="{C2A199A5-68C5-4A19-8CC5-4CEC470F38E1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01:33.830" v="768"/>
          <ac:spMkLst>
            <pc:docMk/>
            <pc:sldMk cId="4212183414" sldId="261"/>
            <ac:spMk id="47" creationId="{73E3DD3D-68EC-4F7D-B799-7F3966CEEB3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02:39.162" v="791" actId="1076"/>
          <ac:spMkLst>
            <pc:docMk/>
            <pc:sldMk cId="4212183414" sldId="261"/>
            <ac:spMk id="48" creationId="{8DB115A4-5ABA-48E2-95A0-33FBF41466B3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02:20.146" v="787"/>
          <ac:spMkLst>
            <pc:docMk/>
            <pc:sldMk cId="4212183414" sldId="261"/>
            <ac:spMk id="49" creationId="{DFFB0ACB-0AE8-4DED-A0E8-E759E39CCAF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02:39.178" v="792" actId="1076"/>
          <ac:spMkLst>
            <pc:docMk/>
            <pc:sldMk cId="4212183414" sldId="261"/>
            <ac:spMk id="50" creationId="{7F002D0A-C9BC-4640-817B-63EE12E09C9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05:14.844" v="802" actId="14100"/>
          <ac:spMkLst>
            <pc:docMk/>
            <pc:sldMk cId="4212183414" sldId="261"/>
            <ac:spMk id="51" creationId="{7C9F68A0-CA03-4006-9BAE-02A56FA3F81D}"/>
          </ac:spMkLst>
        </pc:spChg>
      </pc:sldChg>
      <pc:sldChg chg="addSp delSp modSp new add del">
        <pc:chgData name="Mahin Ibnay Mamun" userId="S::346584@tameside.ac.uk::974392c1-6616-4ef5-b9d6-aa8b026b7fb4" providerId="AD" clId="Web-{86F94F51-DB94-49FE-A024-3CA21F88871B}" dt="2021-12-09T11:25:33.860" v="1680"/>
        <pc:sldMkLst>
          <pc:docMk/>
          <pc:sldMk cId="77319662" sldId="262"/>
        </pc:sldMkLst>
        <pc:spChg chg="del">
          <ac:chgData name="Mahin Ibnay Mamun" userId="S::346584@tameside.ac.uk::974392c1-6616-4ef5-b9d6-aa8b026b7fb4" providerId="AD" clId="Web-{86F94F51-DB94-49FE-A024-3CA21F88871B}" dt="2021-12-09T09:28:19.924" v="299"/>
          <ac:spMkLst>
            <pc:docMk/>
            <pc:sldMk cId="77319662" sldId="262"/>
            <ac:spMk id="2" creationId="{B8B5CA84-03F9-454D-AFC8-7C808F907A62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2:12.087" v="806"/>
          <ac:spMkLst>
            <pc:docMk/>
            <pc:sldMk cId="77319662" sldId="262"/>
            <ac:spMk id="2" creationId="{C751DF84-290C-40E9-A377-4081DC6ED28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029" v="1636" actId="1076"/>
          <ac:spMkLst>
            <pc:docMk/>
            <pc:sldMk cId="77319662" sldId="262"/>
            <ac:spMk id="3" creationId="{458B9EDD-1835-46E0-A250-C882D38A3CE6}"/>
          </ac:spMkLst>
        </pc:spChg>
        <pc:spChg chg="del">
          <ac:chgData name="Mahin Ibnay Mamun" userId="S::346584@tameside.ac.uk::974392c1-6616-4ef5-b9d6-aa8b026b7fb4" providerId="AD" clId="Web-{86F94F51-DB94-49FE-A024-3CA21F88871B}" dt="2021-12-09T09:28:19.924" v="298"/>
          <ac:spMkLst>
            <pc:docMk/>
            <pc:sldMk cId="77319662" sldId="262"/>
            <ac:spMk id="3" creationId="{4FBFC8ED-A3F7-4986-86BB-49FA72E5B6F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044" v="1637" actId="1076"/>
          <ac:spMkLst>
            <pc:docMk/>
            <pc:sldMk cId="77319662" sldId="262"/>
            <ac:spMk id="4" creationId="{42C86939-27D1-447B-8D4C-291EF1E9CF9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29:52.852" v="375" actId="1076"/>
          <ac:spMkLst>
            <pc:docMk/>
            <pc:sldMk cId="77319662" sldId="262"/>
            <ac:spMk id="5" creationId="{255B088C-36A6-4177-B626-944AA997C49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060" v="1638" actId="1076"/>
          <ac:spMkLst>
            <pc:docMk/>
            <pc:sldMk cId="77319662" sldId="262"/>
            <ac:spMk id="6" creationId="{D27319A1-4FB4-492C-9FC5-18F0750911D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29:40.117" v="371" actId="1076"/>
          <ac:spMkLst>
            <pc:docMk/>
            <pc:sldMk cId="77319662" sldId="262"/>
            <ac:spMk id="7" creationId="{BB7161A2-ABC1-4FCD-89DD-F2FFF6C52744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10:25:25.459" v="877"/>
          <ac:spMkLst>
            <pc:docMk/>
            <pc:sldMk cId="77319662" sldId="262"/>
            <ac:spMk id="8" creationId="{7DF5CCEF-945D-49C3-B725-168BADC1B4B6}"/>
          </ac:spMkLst>
        </pc:spChg>
        <pc:spChg chg="add">
          <ac:chgData name="Mahin Ibnay Mamun" userId="S::346584@tameside.ac.uk::974392c1-6616-4ef5-b9d6-aa8b026b7fb4" providerId="AD" clId="Web-{86F94F51-DB94-49FE-A024-3CA21F88871B}" dt="2021-12-09T09:28:20.831" v="302"/>
          <ac:spMkLst>
            <pc:docMk/>
            <pc:sldMk cId="77319662" sldId="262"/>
            <ac:spMk id="9" creationId="{174FBC8F-661A-4E34-9D71-37B62D76757B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76"/>
          <ac:spMkLst>
            <pc:docMk/>
            <pc:sldMk cId="77319662" sldId="262"/>
            <ac:spMk id="10" creationId="{3EB55674-FBE1-4ABE-AECB-B8E1EF1EA74D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29:45.008" v="373" actId="1076"/>
          <ac:spMkLst>
            <pc:docMk/>
            <pc:sldMk cId="77319662" sldId="262"/>
            <ac:spMk id="11" creationId="{3B94EF6B-7ABA-47C2-9B94-11E9D5AAF9D4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75"/>
          <ac:spMkLst>
            <pc:docMk/>
            <pc:sldMk cId="77319662" sldId="262"/>
            <ac:spMk id="12" creationId="{0635A9FE-9CB6-4423-9739-5099B9CE2A4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31:05.778" v="392" actId="1076"/>
          <ac:spMkLst>
            <pc:docMk/>
            <pc:sldMk cId="77319662" sldId="262"/>
            <ac:spMk id="13" creationId="{C78609C4-85E7-4BB2-819C-F8501BC0A41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74"/>
          <ac:spMkLst>
            <pc:docMk/>
            <pc:sldMk cId="77319662" sldId="262"/>
            <ac:spMk id="14" creationId="{EF1481C2-FF20-4CEE-986B-FFEC7396796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09:31:10.591" v="393" actId="1076"/>
          <ac:spMkLst>
            <pc:docMk/>
            <pc:sldMk cId="77319662" sldId="262"/>
            <ac:spMk id="15" creationId="{2C95833E-3CD8-4028-9D8D-02EFDE91087E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73"/>
          <ac:spMkLst>
            <pc:docMk/>
            <pc:sldMk cId="77319662" sldId="262"/>
            <ac:spMk id="16" creationId="{3DC29B16-0F05-4565-80D1-1E8BA5AA206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3.919" v="1631" actId="1076"/>
          <ac:spMkLst>
            <pc:docMk/>
            <pc:sldMk cId="77319662" sldId="262"/>
            <ac:spMk id="17" creationId="{07EEC857-2D00-4A3E-9F46-17D431CCBEA1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72"/>
          <ac:spMkLst>
            <pc:docMk/>
            <pc:sldMk cId="77319662" sldId="262"/>
            <ac:spMk id="18" creationId="{EFAB4579-F0CC-4184-9EA8-367B4EF7423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3.935" v="1632" actId="1076"/>
          <ac:spMkLst>
            <pc:docMk/>
            <pc:sldMk cId="77319662" sldId="262"/>
            <ac:spMk id="19" creationId="{EBD0B835-4C34-490D-8D47-47310ACB6FD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71"/>
          <ac:spMkLst>
            <pc:docMk/>
            <pc:sldMk cId="77319662" sldId="262"/>
            <ac:spMk id="20" creationId="{985CDB32-C769-4221-83FF-B3B3EF79886A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10:22:09.056" v="804"/>
          <ac:spMkLst>
            <pc:docMk/>
            <pc:sldMk cId="77319662" sldId="262"/>
            <ac:spMk id="21" creationId="{A78893E0-B3BC-46FC-A987-2A06BE7B924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3.966" v="1633" actId="1076"/>
          <ac:spMkLst>
            <pc:docMk/>
            <pc:sldMk cId="77319662" sldId="262"/>
            <ac:spMk id="23" creationId="{F7FF842A-57DA-4292-B237-1D9ACF6BF431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3.982" v="1634" actId="1076"/>
          <ac:spMkLst>
            <pc:docMk/>
            <pc:sldMk cId="77319662" sldId="262"/>
            <ac:spMk id="25" creationId="{1C033BB3-225B-4E1B-B5D6-F7D292D476A0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70"/>
          <ac:spMkLst>
            <pc:docMk/>
            <pc:sldMk cId="77319662" sldId="262"/>
            <ac:spMk id="27" creationId="{A93008DF-AA7E-4CBE-BDB7-A57D93DCF3B6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09:32:16.236" v="409"/>
          <ac:spMkLst>
            <pc:docMk/>
            <pc:sldMk cId="77319662" sldId="262"/>
            <ac:spMk id="27" creationId="{E47CDFE1-74B4-4475-889A-EF1511C5234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3.997" v="1635" actId="1076"/>
          <ac:spMkLst>
            <pc:docMk/>
            <pc:sldMk cId="77319662" sldId="262"/>
            <ac:spMk id="29" creationId="{52287CAA-9F8D-4460-B424-0401FE32963D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09:33:52.554" v="443"/>
          <ac:spMkLst>
            <pc:docMk/>
            <pc:sldMk cId="77319662" sldId="262"/>
            <ac:spMk id="31" creationId="{13A8AB25-F6B8-4184-A2AD-5C7EB61DAD93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25.459" v="869"/>
          <ac:spMkLst>
            <pc:docMk/>
            <pc:sldMk cId="77319662" sldId="262"/>
            <ac:spMk id="31" creationId="{CEF14394-41A8-4A54-96F9-7CD1E3221DD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23:41.358" v="842" actId="1076"/>
          <ac:spMkLst>
            <pc:docMk/>
            <pc:sldMk cId="77319662" sldId="262"/>
            <ac:spMk id="33" creationId="{9C212FB9-2CA0-4313-96FD-8D39F708C7E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00.120" v="1622" actId="1076"/>
          <ac:spMkLst>
            <pc:docMk/>
            <pc:sldMk cId="77319662" sldId="262"/>
            <ac:spMk id="35" creationId="{CEE45922-B5A9-48D3-89BD-BF24CEDF3FD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23:41.374" v="843" actId="1076"/>
          <ac:spMkLst>
            <pc:docMk/>
            <pc:sldMk cId="77319662" sldId="262"/>
            <ac:spMk id="37" creationId="{D2107A56-4419-4A2F-8A84-0E21A92000C7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10:25:45.710" v="901"/>
          <ac:spMkLst>
            <pc:docMk/>
            <pc:sldMk cId="77319662" sldId="262"/>
            <ac:spMk id="38" creationId="{11F4A979-5B79-4760-9B59-315F85FDE15D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7.060" v="1656" actId="1076"/>
          <ac:spMkLst>
            <pc:docMk/>
            <pc:sldMk cId="77319662" sldId="262"/>
            <ac:spMk id="39" creationId="{A15128ED-7F12-4A64-8A93-17C14DFA57F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7.076" v="1657" actId="1076"/>
          <ac:spMkLst>
            <pc:docMk/>
            <pc:sldMk cId="77319662" sldId="262"/>
            <ac:spMk id="40" creationId="{45276A4D-DB69-408A-ADEA-FBD508155E47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09:35:35.373" v="464"/>
          <ac:spMkLst>
            <pc:docMk/>
            <pc:sldMk cId="77319662" sldId="262"/>
            <ac:spMk id="41" creationId="{F59E66A6-CC73-4C9A-94E5-9BE99CB2FE07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09:35:43.701" v="467"/>
          <ac:spMkLst>
            <pc:docMk/>
            <pc:sldMk cId="77319662" sldId="262"/>
            <ac:spMk id="42" creationId="{4DCA2ECF-E0B1-4406-9DCC-C1470AB4416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23:41.390" v="844" actId="1076"/>
          <ac:spMkLst>
            <pc:docMk/>
            <pc:sldMk cId="77319662" sldId="262"/>
            <ac:spMk id="43" creationId="{AF0A40E7-4DAF-46E7-A2F0-6839C0B3FC57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09:36:29.626" v="496"/>
          <ac:spMkLst>
            <pc:docMk/>
            <pc:sldMk cId="77319662" sldId="262"/>
            <ac:spMk id="44" creationId="{F0F9669E-4595-4A13-A08B-1835E6D8CD0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23:41.405" v="845" actId="1076"/>
          <ac:spMkLst>
            <pc:docMk/>
            <pc:sldMk cId="77319662" sldId="262"/>
            <ac:spMk id="45" creationId="{68CCD447-BD49-4BC6-AD47-309C5A2609A7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53" v="900"/>
          <ac:spMkLst>
            <pc:docMk/>
            <pc:sldMk cId="77319662" sldId="262"/>
            <ac:spMk id="49" creationId="{09D41926-C0E2-4683-82F0-A910881E9C53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53" v="899"/>
          <ac:spMkLst>
            <pc:docMk/>
            <pc:sldMk cId="77319662" sldId="262"/>
            <ac:spMk id="51" creationId="{408919A2-AC2B-4DF8-A610-777D5A03FF4B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53" v="898"/>
          <ac:spMkLst>
            <pc:docMk/>
            <pc:sldMk cId="77319662" sldId="262"/>
            <ac:spMk id="53" creationId="{3F898297-9166-40A7-9578-0F873C5BC022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53" v="897"/>
          <ac:spMkLst>
            <pc:docMk/>
            <pc:sldMk cId="77319662" sldId="262"/>
            <ac:spMk id="55" creationId="{0E17DAF0-3697-4982-94CA-B916AD63B0C5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53" v="896"/>
          <ac:spMkLst>
            <pc:docMk/>
            <pc:sldMk cId="77319662" sldId="262"/>
            <ac:spMk id="57" creationId="{C4014022-029B-41AE-8762-1756EF166FA1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53" v="895"/>
          <ac:spMkLst>
            <pc:docMk/>
            <pc:sldMk cId="77319662" sldId="262"/>
            <ac:spMk id="59" creationId="{B3152B8B-6129-42D6-BB9E-24EF0B6122AC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53" v="894"/>
          <ac:spMkLst>
            <pc:docMk/>
            <pc:sldMk cId="77319662" sldId="262"/>
            <ac:spMk id="61" creationId="{561FCFD0-B82C-4052-9B97-87841296BB1A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38" v="893"/>
          <ac:spMkLst>
            <pc:docMk/>
            <pc:sldMk cId="77319662" sldId="262"/>
            <ac:spMk id="63" creationId="{57A6AAEA-D09D-4962-BCC8-6BEC4AEAF8D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25:42.538" v="892"/>
          <ac:spMkLst>
            <pc:docMk/>
            <pc:sldMk cId="77319662" sldId="262"/>
            <ac:spMk id="65" creationId="{A859A0A6-2DDF-471F-A933-8803B3CBEC3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075" v="1639" actId="1076"/>
          <ac:spMkLst>
            <pc:docMk/>
            <pc:sldMk cId="77319662" sldId="262"/>
            <ac:spMk id="67" creationId="{7650646F-982C-41B1-8F2C-3ED5012E6CE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091" v="1640" actId="1076"/>
          <ac:spMkLst>
            <pc:docMk/>
            <pc:sldMk cId="77319662" sldId="262"/>
            <ac:spMk id="69" creationId="{52B37C9E-A273-4F55-B37F-42F652A9138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122" v="1641" actId="1076"/>
          <ac:spMkLst>
            <pc:docMk/>
            <pc:sldMk cId="77319662" sldId="262"/>
            <ac:spMk id="71" creationId="{62BCF407-2449-4D79-A7CB-D13B2126556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138" v="1642" actId="1076"/>
          <ac:spMkLst>
            <pc:docMk/>
            <pc:sldMk cId="77319662" sldId="262"/>
            <ac:spMk id="73" creationId="{6DF47792-18FE-44CF-8AF5-7AF5F2DCAAF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154" v="1643" actId="1076"/>
          <ac:spMkLst>
            <pc:docMk/>
            <pc:sldMk cId="77319662" sldId="262"/>
            <ac:spMk id="75" creationId="{E1E0C68A-1971-49D6-B7D7-4E82AA597D11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169" v="1644" actId="1076"/>
          <ac:spMkLst>
            <pc:docMk/>
            <pc:sldMk cId="77319662" sldId="262"/>
            <ac:spMk id="77" creationId="{ED73B768-1763-401A-997D-C1DEECC6B4B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185" v="1645" actId="1076"/>
          <ac:spMkLst>
            <pc:docMk/>
            <pc:sldMk cId="77319662" sldId="262"/>
            <ac:spMk id="79" creationId="{869E9195-2B3B-4789-AED8-F7B4285CBA5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200" v="1646" actId="1076"/>
          <ac:spMkLst>
            <pc:docMk/>
            <pc:sldMk cId="77319662" sldId="262"/>
            <ac:spMk id="81" creationId="{EDB48D1C-356D-4A85-8CF1-29ED4EB0137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216" v="1647" actId="1076"/>
          <ac:spMkLst>
            <pc:docMk/>
            <pc:sldMk cId="77319662" sldId="262"/>
            <ac:spMk id="83" creationId="{FFAC4205-3518-4128-8537-062C1121B50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232" v="1648" actId="1076"/>
          <ac:spMkLst>
            <pc:docMk/>
            <pc:sldMk cId="77319662" sldId="262"/>
            <ac:spMk id="85" creationId="{34E3888E-7255-41A9-A7D8-A527E873633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263" v="1649" actId="1076"/>
          <ac:spMkLst>
            <pc:docMk/>
            <pc:sldMk cId="77319662" sldId="262"/>
            <ac:spMk id="87" creationId="{F79A47CD-9D4C-4041-968B-C73413D23FB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279" v="1650" actId="1076"/>
          <ac:spMkLst>
            <pc:docMk/>
            <pc:sldMk cId="77319662" sldId="262"/>
            <ac:spMk id="89" creationId="{0E25D262-1E13-47FA-8061-98EE2812C25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294" v="1651" actId="1076"/>
          <ac:spMkLst>
            <pc:docMk/>
            <pc:sldMk cId="77319662" sldId="262"/>
            <ac:spMk id="91" creationId="{AA2404F1-7E83-4623-8C80-90E1CD48FA0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310" v="1652" actId="1076"/>
          <ac:spMkLst>
            <pc:docMk/>
            <pc:sldMk cId="77319662" sldId="262"/>
            <ac:spMk id="93" creationId="{14882FCA-8EF5-42D3-AE24-FE7279198CD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325" v="1653" actId="1076"/>
          <ac:spMkLst>
            <pc:docMk/>
            <pc:sldMk cId="77319662" sldId="262"/>
            <ac:spMk id="95" creationId="{4F9141F3-9035-4B40-912B-75AF8081A80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4:34.341" v="1654" actId="1076"/>
          <ac:spMkLst>
            <pc:docMk/>
            <pc:sldMk cId="77319662" sldId="262"/>
            <ac:spMk id="97" creationId="{76BA4D74-FD63-4793-9CC8-FC0647320DD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2:52.534" v="974" actId="1076"/>
          <ac:spMkLst>
            <pc:docMk/>
            <pc:sldMk cId="77319662" sldId="262"/>
            <ac:spMk id="99" creationId="{9477CB8A-9CE7-420C-9F7F-6B1900AC4ED1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3:02.019" v="977" actId="20577"/>
          <ac:spMkLst>
            <pc:docMk/>
            <pc:sldMk cId="77319662" sldId="262"/>
            <ac:spMk id="101" creationId="{A10B727A-F404-4771-A1F1-C53A72B4F62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4:25.977" v="986" actId="1076"/>
          <ac:spMkLst>
            <pc:docMk/>
            <pc:sldMk cId="77319662" sldId="262"/>
            <ac:spMk id="103" creationId="{69834055-BBBD-4472-9EE2-104891880C8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4:25.993" v="987" actId="1076"/>
          <ac:spMkLst>
            <pc:docMk/>
            <pc:sldMk cId="77319662" sldId="262"/>
            <ac:spMk id="105" creationId="{22B7A42A-2518-47B1-9399-554575CD368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4:26.009" v="988" actId="1076"/>
          <ac:spMkLst>
            <pc:docMk/>
            <pc:sldMk cId="77319662" sldId="262"/>
            <ac:spMk id="107" creationId="{F2715615-3C67-4B95-AA13-FE42C468A9D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4:26.024" v="989" actId="1076"/>
          <ac:spMkLst>
            <pc:docMk/>
            <pc:sldMk cId="77319662" sldId="262"/>
            <ac:spMk id="109" creationId="{664850EE-A88A-44B0-931E-1FA91FB5DED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4:26.040" v="990" actId="1076"/>
          <ac:spMkLst>
            <pc:docMk/>
            <pc:sldMk cId="77319662" sldId="262"/>
            <ac:spMk id="111" creationId="{A5F0FB37-4B64-49F3-AA4B-985D6F11EF1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34:26.056" v="991" actId="1076"/>
          <ac:spMkLst>
            <pc:docMk/>
            <pc:sldMk cId="77319662" sldId="262"/>
            <ac:spMk id="113" creationId="{56C63398-4FF6-46CB-92A8-F592C12259A9}"/>
          </ac:spMkLst>
        </pc:spChg>
        <pc:spChg chg="add mod ord">
          <ac:chgData name="Mahin Ibnay Mamun" userId="S::346584@tameside.ac.uk::974392c1-6616-4ef5-b9d6-aa8b026b7fb4" providerId="AD" clId="Web-{86F94F51-DB94-49FE-A024-3CA21F88871B}" dt="2021-12-09T11:25:33.860" v="1680"/>
          <ac:spMkLst>
            <pc:docMk/>
            <pc:sldMk cId="77319662" sldId="262"/>
            <ac:spMk id="115" creationId="{D639EC12-8BCC-407F-9DA4-029227919D1D}"/>
          </ac:spMkLst>
        </pc:spChg>
      </pc:sldChg>
      <pc:sldChg chg="addSp delSp modSp new">
        <pc:chgData name="Mahin Ibnay Mamun" userId="S::346584@tameside.ac.uk::974392c1-6616-4ef5-b9d6-aa8b026b7fb4" providerId="AD" clId="Web-{86F94F51-DB94-49FE-A024-3CA21F88871B}" dt="2021-12-09T11:33:52.611" v="2094" actId="1076"/>
        <pc:sldMkLst>
          <pc:docMk/>
          <pc:sldMk cId="762836986" sldId="263"/>
        </pc:sldMkLst>
        <pc:spChg chg="del">
          <ac:chgData name="Mahin Ibnay Mamun" userId="S::346584@tameside.ac.uk::974392c1-6616-4ef5-b9d6-aa8b026b7fb4" providerId="AD" clId="Web-{86F94F51-DB94-49FE-A024-3CA21F88871B}" dt="2021-12-09T10:34:48.229" v="995"/>
          <ac:spMkLst>
            <pc:docMk/>
            <pc:sldMk cId="762836986" sldId="263"/>
            <ac:spMk id="2" creationId="{50801874-5270-4DB8-B7E6-4FE7438A4BD8}"/>
          </ac:spMkLst>
        </pc:spChg>
        <pc:spChg chg="del">
          <ac:chgData name="Mahin Ibnay Mamun" userId="S::346584@tameside.ac.uk::974392c1-6616-4ef5-b9d6-aa8b026b7fb4" providerId="AD" clId="Web-{86F94F51-DB94-49FE-A024-3CA21F88871B}" dt="2021-12-09T10:34:48.229" v="994"/>
          <ac:spMkLst>
            <pc:docMk/>
            <pc:sldMk cId="762836986" sldId="263"/>
            <ac:spMk id="3" creationId="{8BFF4B7B-2FD5-4456-9E66-5E7346B7314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41:48.568" v="1039" actId="20577"/>
          <ac:spMkLst>
            <pc:docMk/>
            <pc:sldMk cId="762836986" sldId="263"/>
            <ac:spMk id="5" creationId="{F023CB93-E051-4400-9B0D-2899605F3A8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4.802" v="997"/>
          <ac:spMkLst>
            <pc:docMk/>
            <pc:sldMk cId="762836986" sldId="263"/>
            <ac:spMk id="7" creationId="{2F165226-C3EE-4F0B-9C21-5B68E189547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4.833" v="998"/>
          <ac:spMkLst>
            <pc:docMk/>
            <pc:sldMk cId="762836986" sldId="263"/>
            <ac:spMk id="9" creationId="{A40A1DDE-B80F-4668-895F-6D9E3A1D67F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41:51.037" v="1040" actId="1076"/>
          <ac:spMkLst>
            <pc:docMk/>
            <pc:sldMk cId="762836986" sldId="263"/>
            <ac:spMk id="11" creationId="{08CD9AC9-51E4-460E-A630-64939CC8FC6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4.864" v="1000"/>
          <ac:spMkLst>
            <pc:docMk/>
            <pc:sldMk cId="762836986" sldId="263"/>
            <ac:spMk id="13" creationId="{2CB5AC02-1A73-4517-964C-88060DF5FE5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376" v="1227" actId="1076"/>
          <ac:spMkLst>
            <pc:docMk/>
            <pc:sldMk cId="762836986" sldId="263"/>
            <ac:spMk id="15" creationId="{2AAE0ACB-9D15-4042-808F-275749EC586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392" v="1228" actId="1076"/>
          <ac:spMkLst>
            <pc:docMk/>
            <pc:sldMk cId="762836986" sldId="263"/>
            <ac:spMk id="17" creationId="{65D1A271-9C9E-48C6-B21D-CE9D15D6D87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423" v="1229" actId="1076"/>
          <ac:spMkLst>
            <pc:docMk/>
            <pc:sldMk cId="762836986" sldId="263"/>
            <ac:spMk id="19" creationId="{CCD76ECD-55D6-40AA-9EC8-279ED714D6E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439" v="1230" actId="1076"/>
          <ac:spMkLst>
            <pc:docMk/>
            <pc:sldMk cId="762836986" sldId="263"/>
            <ac:spMk id="21" creationId="{B2CBD282-D8C0-4A40-AA9B-1979D182FCD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454" v="1231" actId="1076"/>
          <ac:spMkLst>
            <pc:docMk/>
            <pc:sldMk cId="762836986" sldId="263"/>
            <ac:spMk id="23" creationId="{12E01681-E35F-4E1C-A877-30D6352209C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470" v="1232" actId="1076"/>
          <ac:spMkLst>
            <pc:docMk/>
            <pc:sldMk cId="762836986" sldId="263"/>
            <ac:spMk id="25" creationId="{E4347EF4-1CC2-42A7-98C5-3FB610044A7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485" v="1233" actId="1076"/>
          <ac:spMkLst>
            <pc:docMk/>
            <pc:sldMk cId="762836986" sldId="263"/>
            <ac:spMk id="27" creationId="{719E03D9-2ED2-4BCD-9401-897B92EB3EBD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517" v="1234" actId="1076"/>
          <ac:spMkLst>
            <pc:docMk/>
            <pc:sldMk cId="762836986" sldId="263"/>
            <ac:spMk id="29" creationId="{67D66989-E552-4F0A-9926-31684B8FC24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47:45.888" v="1137" actId="1076"/>
          <ac:spMkLst>
            <pc:docMk/>
            <pc:sldMk cId="762836986" sldId="263"/>
            <ac:spMk id="31" creationId="{9FD98F34-E7DB-45B0-B60B-3468BD6B988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4:04.879" v="1444" actId="1076"/>
          <ac:spMkLst>
            <pc:docMk/>
            <pc:sldMk cId="762836986" sldId="263"/>
            <ac:spMk id="33" creationId="{94E6A430-EEA3-4D45-B922-F7805A53BBF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47:43.138" v="1136"/>
          <ac:spMkLst>
            <pc:docMk/>
            <pc:sldMk cId="762836986" sldId="263"/>
            <ac:spMk id="35" creationId="{1A428B42-C7AB-4745-BD9B-B347B40F885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5.067" v="1012"/>
          <ac:spMkLst>
            <pc:docMk/>
            <pc:sldMk cId="762836986" sldId="263"/>
            <ac:spMk id="37" creationId="{2220CB70-0A77-4ABD-8884-4B1C7D2C6B8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532" v="1235" actId="1076"/>
          <ac:spMkLst>
            <pc:docMk/>
            <pc:sldMk cId="762836986" sldId="263"/>
            <ac:spMk id="39" creationId="{9FDCEBBD-507E-47C4-A352-DA3315A95B7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548" v="1236" actId="1076"/>
          <ac:spMkLst>
            <pc:docMk/>
            <pc:sldMk cId="762836986" sldId="263"/>
            <ac:spMk id="41" creationId="{C7EB0C02-F34A-4943-BFD0-BE3E2B720CD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59.330" v="1261" actId="1076"/>
          <ac:spMkLst>
            <pc:docMk/>
            <pc:sldMk cId="762836986" sldId="263"/>
            <ac:spMk id="43" creationId="{EFE04180-5582-42B2-9398-12A9EEA1131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564" v="1237" actId="1076"/>
          <ac:spMkLst>
            <pc:docMk/>
            <pc:sldMk cId="762836986" sldId="263"/>
            <ac:spMk id="45" creationId="{4E2BF34C-D123-46B8-AD16-A8830D81651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59.346" v="1262" actId="1076"/>
          <ac:spMkLst>
            <pc:docMk/>
            <pc:sldMk cId="762836986" sldId="263"/>
            <ac:spMk id="47" creationId="{8CFD0D19-7FE3-45B9-AC89-95A63C4A4F1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579" v="1238" actId="1076"/>
          <ac:spMkLst>
            <pc:docMk/>
            <pc:sldMk cId="762836986" sldId="263"/>
            <ac:spMk id="49" creationId="{F416BC83-35EB-4A69-A79B-08B2BD47038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59.377" v="1263" actId="1076"/>
          <ac:spMkLst>
            <pc:docMk/>
            <pc:sldMk cId="762836986" sldId="263"/>
            <ac:spMk id="51" creationId="{D3C02474-5434-42A7-A424-AA3172F33C5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59.392" v="1264" actId="1076"/>
          <ac:spMkLst>
            <pc:docMk/>
            <pc:sldMk cId="762836986" sldId="263"/>
            <ac:spMk id="53" creationId="{D9EFBE95-357D-4F45-B704-9344B4F3B46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610" v="1239" actId="1076"/>
          <ac:spMkLst>
            <pc:docMk/>
            <pc:sldMk cId="762836986" sldId="263"/>
            <ac:spMk id="55" creationId="{918DA15D-E7F8-4D10-B35F-C6237C89353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626" v="1240" actId="1076"/>
          <ac:spMkLst>
            <pc:docMk/>
            <pc:sldMk cId="762836986" sldId="263"/>
            <ac:spMk id="57" creationId="{D4167693-8054-4DEF-90B8-6D08928440D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642" v="1241" actId="1076"/>
          <ac:spMkLst>
            <pc:docMk/>
            <pc:sldMk cId="762836986" sldId="263"/>
            <ac:spMk id="59" creationId="{7CDBCA07-650D-4472-A45F-5D38892E7B1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673" v="1242" actId="1076"/>
          <ac:spMkLst>
            <pc:docMk/>
            <pc:sldMk cId="762836986" sldId="263"/>
            <ac:spMk id="61" creationId="{0E5099F7-5B07-4719-8A91-73C579290B1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689" v="1243" actId="1076"/>
          <ac:spMkLst>
            <pc:docMk/>
            <pc:sldMk cId="762836986" sldId="263"/>
            <ac:spMk id="63" creationId="{7B0419A2-266E-4C4E-820F-8AE9B80728E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704" v="1244" actId="1076"/>
          <ac:spMkLst>
            <pc:docMk/>
            <pc:sldMk cId="762836986" sldId="263"/>
            <ac:spMk id="65" creationId="{E3FE14AF-FC0E-492B-9C11-A691CF1604E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720" v="1245" actId="1076"/>
          <ac:spMkLst>
            <pc:docMk/>
            <pc:sldMk cId="762836986" sldId="263"/>
            <ac:spMk id="67" creationId="{09ADBD3E-1F41-438F-9055-575ADE5A333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735" v="1246" actId="1076"/>
          <ac:spMkLst>
            <pc:docMk/>
            <pc:sldMk cId="762836986" sldId="263"/>
            <ac:spMk id="69" creationId="{41B19C09-DE5F-4261-9FA3-9FD8C1F9F58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767" v="1247" actId="1076"/>
          <ac:spMkLst>
            <pc:docMk/>
            <pc:sldMk cId="762836986" sldId="263"/>
            <ac:spMk id="71" creationId="{2A9E516F-34C4-4A2F-9A88-6D3E91D6843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782" v="1248" actId="1076"/>
          <ac:spMkLst>
            <pc:docMk/>
            <pc:sldMk cId="762836986" sldId="263"/>
            <ac:spMk id="73" creationId="{B9EFC64E-0BAC-46F4-A9DB-9D2BF173917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5.739" v="1031"/>
          <ac:spMkLst>
            <pc:docMk/>
            <pc:sldMk cId="762836986" sldId="263"/>
            <ac:spMk id="75" creationId="{EEF61B47-21E3-4AA1-8734-825CDC1F71D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5.755" v="1032"/>
          <ac:spMkLst>
            <pc:docMk/>
            <pc:sldMk cId="762836986" sldId="263"/>
            <ac:spMk id="77" creationId="{716C409A-D845-414F-B673-5E8BFA59607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5.786" v="1033"/>
          <ac:spMkLst>
            <pc:docMk/>
            <pc:sldMk cId="762836986" sldId="263"/>
            <ac:spMk id="79" creationId="{94DB35F4-27B1-4C7B-818F-D58966A2CDF1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47:02.995" v="1121"/>
          <ac:spMkLst>
            <pc:docMk/>
            <pc:sldMk cId="762836986" sldId="263"/>
            <ac:spMk id="81" creationId="{ADB3FFDD-63CD-4F7E-BEEC-C4C38E6911F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47:03.010" v="1122"/>
          <ac:spMkLst>
            <pc:docMk/>
            <pc:sldMk cId="762836986" sldId="263"/>
            <ac:spMk id="83" creationId="{B69BF803-4C3B-43B2-9D18-E855EC2AE22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0:41:35.849" v="1036"/>
          <ac:spMkLst>
            <pc:docMk/>
            <pc:sldMk cId="762836986" sldId="263"/>
            <ac:spMk id="85" creationId="{F83376D2-83E7-40EC-BF56-3916DF41D06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8:17.913" v="1266" actId="1076"/>
          <ac:spMkLst>
            <pc:docMk/>
            <pc:sldMk cId="762836986" sldId="263"/>
            <ac:spMk id="86" creationId="{D80306ED-C4CA-4F5C-B4A8-49CB1AA69ED7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44:09.452" v="1093"/>
          <ac:spMkLst>
            <pc:docMk/>
            <pc:sldMk cId="762836986" sldId="263"/>
            <ac:spMk id="87" creationId="{BE498822-66C7-4A2C-AFD6-7B2806744127}"/>
          </ac:spMkLst>
        </pc:spChg>
        <pc:spChg chg="add mod ord">
          <ac:chgData name="Mahin Ibnay Mamun" userId="S::346584@tameside.ac.uk::974392c1-6616-4ef5-b9d6-aa8b026b7fb4" providerId="AD" clId="Web-{86F94F51-DB94-49FE-A024-3CA21F88871B}" dt="2021-12-09T10:56:46.798" v="1249" actId="1076"/>
          <ac:spMkLst>
            <pc:docMk/>
            <pc:sldMk cId="762836986" sldId="263"/>
            <ac:spMk id="88" creationId="{CE4029E1-6427-43A9-B854-E0E566F927D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814" v="1250" actId="1076"/>
          <ac:spMkLst>
            <pc:docMk/>
            <pc:sldMk cId="762836986" sldId="263"/>
            <ac:spMk id="89" creationId="{802176E2-A28D-463B-A34D-3AF9ADFE2C9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845" v="1251" actId="1076"/>
          <ac:spMkLst>
            <pc:docMk/>
            <pc:sldMk cId="762836986" sldId="263"/>
            <ac:spMk id="90" creationId="{6B1C609A-5917-416A-92BF-4AAEF461897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860" v="1252" actId="1076"/>
          <ac:spMkLst>
            <pc:docMk/>
            <pc:sldMk cId="762836986" sldId="263"/>
            <ac:spMk id="91" creationId="{6D1CFF6A-ABAA-4895-984D-E99451FAB3E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876" v="1253" actId="1076"/>
          <ac:spMkLst>
            <pc:docMk/>
            <pc:sldMk cId="762836986" sldId="263"/>
            <ac:spMk id="92" creationId="{CF58C0C6-452B-4938-A87C-2E53BBCF314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907" v="1254" actId="1076"/>
          <ac:spMkLst>
            <pc:docMk/>
            <pc:sldMk cId="762836986" sldId="263"/>
            <ac:spMk id="93" creationId="{F5E3E346-3AB6-4362-BD8F-6D4AF0AF69DC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0:48:26.703" v="1148"/>
          <ac:spMkLst>
            <pc:docMk/>
            <pc:sldMk cId="762836986" sldId="263"/>
            <ac:spMk id="94" creationId="{8C73F7E8-0B3E-4F80-A53C-FE37A1B3F33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59.408" v="1265" actId="1076"/>
          <ac:spMkLst>
            <pc:docMk/>
            <pc:sldMk cId="762836986" sldId="263"/>
            <ac:spMk id="95" creationId="{2B294C45-40BC-43B9-B109-444875966B5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923" v="1255" actId="1076"/>
          <ac:spMkLst>
            <pc:docMk/>
            <pc:sldMk cId="762836986" sldId="263"/>
            <ac:spMk id="96" creationId="{B22B81A4-0E31-4E26-ACA6-85B64912899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939" v="1256" actId="1076"/>
          <ac:spMkLst>
            <pc:docMk/>
            <pc:sldMk cId="762836986" sldId="263"/>
            <ac:spMk id="97" creationId="{EDD7CF6C-34BA-4656-A95B-5FFC0216A4B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970" v="1257" actId="1076"/>
          <ac:spMkLst>
            <pc:docMk/>
            <pc:sldMk cId="762836986" sldId="263"/>
            <ac:spMk id="98" creationId="{E17CC29D-CDC8-46D6-9D65-7ACB87D1DAC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6:46.985" v="1258" actId="1076"/>
          <ac:spMkLst>
            <pc:docMk/>
            <pc:sldMk cId="762836986" sldId="263"/>
            <ac:spMk id="99" creationId="{650C3C58-F656-4BC0-B722-4ED0C2910EFE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10:55:28.855" v="1204"/>
          <ac:spMkLst>
            <pc:docMk/>
            <pc:sldMk cId="762836986" sldId="263"/>
            <ac:spMk id="100" creationId="{BBCC00FE-8643-4821-A21D-BE7D209209B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8:32.758" v="1270" actId="20577"/>
          <ac:spMkLst>
            <pc:docMk/>
            <pc:sldMk cId="762836986" sldId="263"/>
            <ac:spMk id="101" creationId="{595F5EC5-AAEB-4386-B26C-AE628892DD0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0:58:54.322" v="1275" actId="1076"/>
          <ac:spMkLst>
            <pc:docMk/>
            <pc:sldMk cId="762836986" sldId="263"/>
            <ac:spMk id="102" creationId="{138FDA68-7D02-404C-B040-C168D2D5413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3:37.847" v="1443" actId="1076"/>
          <ac:spMkLst>
            <pc:docMk/>
            <pc:sldMk cId="762836986" sldId="263"/>
            <ac:spMk id="103" creationId="{B68AF5A6-48FB-4700-A853-C19F6E2E290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3:52.611" v="2094" actId="1076"/>
          <ac:spMkLst>
            <pc:docMk/>
            <pc:sldMk cId="762836986" sldId="263"/>
            <ac:spMk id="104" creationId="{608A1A25-E659-419E-930F-F37B3DDDCED3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27" v="1614"/>
          <ac:spMkLst>
            <pc:docMk/>
            <pc:sldMk cId="762836986" sldId="263"/>
            <ac:spMk id="105" creationId="{2FCEE365-ABC9-4222-82AD-58E111FBE7AA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27" v="1613"/>
          <ac:spMkLst>
            <pc:docMk/>
            <pc:sldMk cId="762836986" sldId="263"/>
            <ac:spMk id="106" creationId="{D6C2A13E-30C9-48CC-B465-BBD0CDFE08E5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12"/>
          <ac:spMkLst>
            <pc:docMk/>
            <pc:sldMk cId="762836986" sldId="263"/>
            <ac:spMk id="107" creationId="{B5D4F194-B60B-43E7-82F1-7C6127FCD780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11"/>
          <ac:spMkLst>
            <pc:docMk/>
            <pc:sldMk cId="762836986" sldId="263"/>
            <ac:spMk id="108" creationId="{83E0CF50-7D69-4A3D-88B9-2D9F2842FF91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10"/>
          <ac:spMkLst>
            <pc:docMk/>
            <pc:sldMk cId="762836986" sldId="263"/>
            <ac:spMk id="109" creationId="{1B61A401-261C-40DB-A49C-B1FE3A037FE1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9"/>
          <ac:spMkLst>
            <pc:docMk/>
            <pc:sldMk cId="762836986" sldId="263"/>
            <ac:spMk id="110" creationId="{F1E8B0B7-35D2-4AC3-B021-3E3306163597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8"/>
          <ac:spMkLst>
            <pc:docMk/>
            <pc:sldMk cId="762836986" sldId="263"/>
            <ac:spMk id="111" creationId="{AEA03BAE-E207-4EC2-95BD-82E19C5F2650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7"/>
          <ac:spMkLst>
            <pc:docMk/>
            <pc:sldMk cId="762836986" sldId="263"/>
            <ac:spMk id="112" creationId="{462510F7-7EE8-4C8C-BC57-6F2A8387B8F5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6"/>
          <ac:spMkLst>
            <pc:docMk/>
            <pc:sldMk cId="762836986" sldId="263"/>
            <ac:spMk id="113" creationId="{30463B1F-5AB5-41C4-A358-895C78EC6CC8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5"/>
          <ac:spMkLst>
            <pc:docMk/>
            <pc:sldMk cId="762836986" sldId="263"/>
            <ac:spMk id="114" creationId="{457B4ABC-9D27-4930-BDD8-FA40B32592B0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4"/>
          <ac:spMkLst>
            <pc:docMk/>
            <pc:sldMk cId="762836986" sldId="263"/>
            <ac:spMk id="115" creationId="{194437AB-1724-477E-8011-5F150AC8AA5D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3"/>
          <ac:spMkLst>
            <pc:docMk/>
            <pc:sldMk cId="762836986" sldId="263"/>
            <ac:spMk id="116" creationId="{C1061A6A-21E1-454D-B5DE-57B4806F59F3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2"/>
          <ac:spMkLst>
            <pc:docMk/>
            <pc:sldMk cId="762836986" sldId="263"/>
            <ac:spMk id="117" creationId="{3572BB64-C9BA-41DC-968C-E0E3AB9257F6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1"/>
          <ac:spMkLst>
            <pc:docMk/>
            <pc:sldMk cId="762836986" sldId="263"/>
            <ac:spMk id="118" creationId="{7463DA35-08C3-41D3-B533-B99ED526A781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600"/>
          <ac:spMkLst>
            <pc:docMk/>
            <pc:sldMk cId="762836986" sldId="263"/>
            <ac:spMk id="119" creationId="{87BD9828-ECD1-4128-BB75-7DD33457AE1D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9"/>
          <ac:spMkLst>
            <pc:docMk/>
            <pc:sldMk cId="762836986" sldId="263"/>
            <ac:spMk id="120" creationId="{71786A55-6AD0-4677-936C-2BDA42003394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8"/>
          <ac:spMkLst>
            <pc:docMk/>
            <pc:sldMk cId="762836986" sldId="263"/>
            <ac:spMk id="121" creationId="{F7A39A3E-B6FB-4687-A6D1-696685D5407A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7"/>
          <ac:spMkLst>
            <pc:docMk/>
            <pc:sldMk cId="762836986" sldId="263"/>
            <ac:spMk id="122" creationId="{4A9E7583-E0B8-4750-8705-CF3B855BF1DA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6"/>
          <ac:spMkLst>
            <pc:docMk/>
            <pc:sldMk cId="762836986" sldId="263"/>
            <ac:spMk id="123" creationId="{75033595-C08E-411E-96FF-F99AF6FE620C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5"/>
          <ac:spMkLst>
            <pc:docMk/>
            <pc:sldMk cId="762836986" sldId="263"/>
            <ac:spMk id="124" creationId="{F9CC29CA-FEED-4A4E-8F60-2DA31D0CC53D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4"/>
          <ac:spMkLst>
            <pc:docMk/>
            <pc:sldMk cId="762836986" sldId="263"/>
            <ac:spMk id="125" creationId="{F81C2025-0FA5-47F7-8372-25289CF6A228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3"/>
          <ac:spMkLst>
            <pc:docMk/>
            <pc:sldMk cId="762836986" sldId="263"/>
            <ac:spMk id="126" creationId="{0719BBA2-045E-4480-A002-437C4C2F04C8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2"/>
          <ac:spMkLst>
            <pc:docMk/>
            <pc:sldMk cId="762836986" sldId="263"/>
            <ac:spMk id="127" creationId="{6F69F112-45C8-4687-93EC-58E1C8AE598A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1"/>
          <ac:spMkLst>
            <pc:docMk/>
            <pc:sldMk cId="762836986" sldId="263"/>
            <ac:spMk id="128" creationId="{2804C7B2-D356-41E9-988B-3CEE934740C1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90"/>
          <ac:spMkLst>
            <pc:docMk/>
            <pc:sldMk cId="762836986" sldId="263"/>
            <ac:spMk id="129" creationId="{C2565DB1-8F38-4B09-9FC7-BB969A95B79B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89"/>
          <ac:spMkLst>
            <pc:docMk/>
            <pc:sldMk cId="762836986" sldId="263"/>
            <ac:spMk id="130" creationId="{CE5016CB-CDEE-4CB5-A837-4F5AEA18A2E6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88"/>
          <ac:spMkLst>
            <pc:docMk/>
            <pc:sldMk cId="762836986" sldId="263"/>
            <ac:spMk id="131" creationId="{24A2CCA2-5A5D-40D7-9710-906BD02CC99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712" v="1587"/>
          <ac:spMkLst>
            <pc:docMk/>
            <pc:sldMk cId="762836986" sldId="263"/>
            <ac:spMk id="132" creationId="{7D201556-EA07-42AC-904E-8CC95B3533EE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86"/>
          <ac:spMkLst>
            <pc:docMk/>
            <pc:sldMk cId="762836986" sldId="263"/>
            <ac:spMk id="133" creationId="{C4465885-C685-47AC-A045-CAA30414E4AF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85"/>
          <ac:spMkLst>
            <pc:docMk/>
            <pc:sldMk cId="762836986" sldId="263"/>
            <ac:spMk id="134" creationId="{019DD85C-F617-4B45-8B0C-3E2671EAF1B6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84"/>
          <ac:spMkLst>
            <pc:docMk/>
            <pc:sldMk cId="762836986" sldId="263"/>
            <ac:spMk id="135" creationId="{45F5C924-3CD7-468A-A40E-46B36C20EA2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83"/>
          <ac:spMkLst>
            <pc:docMk/>
            <pc:sldMk cId="762836986" sldId="263"/>
            <ac:spMk id="136" creationId="{0C2B06E0-BCA1-41B6-AB0F-036A106F10F8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82"/>
          <ac:spMkLst>
            <pc:docMk/>
            <pc:sldMk cId="762836986" sldId="263"/>
            <ac:spMk id="137" creationId="{9FE31BFE-E906-4B92-AE30-CF1A46394557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81"/>
          <ac:spMkLst>
            <pc:docMk/>
            <pc:sldMk cId="762836986" sldId="263"/>
            <ac:spMk id="138" creationId="{A6C0BBEB-528D-45C2-9B56-5F5D7D09DFBF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80"/>
          <ac:spMkLst>
            <pc:docMk/>
            <pc:sldMk cId="762836986" sldId="263"/>
            <ac:spMk id="139" creationId="{F0644A5A-B172-4806-A627-7AAEE9AA1DCD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9"/>
          <ac:spMkLst>
            <pc:docMk/>
            <pc:sldMk cId="762836986" sldId="263"/>
            <ac:spMk id="140" creationId="{2056FE15-D811-44B6-BD22-70B5C15519BD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8"/>
          <ac:spMkLst>
            <pc:docMk/>
            <pc:sldMk cId="762836986" sldId="263"/>
            <ac:spMk id="141" creationId="{A3481F7F-1436-475C-8972-E1FD9549F073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7"/>
          <ac:spMkLst>
            <pc:docMk/>
            <pc:sldMk cId="762836986" sldId="263"/>
            <ac:spMk id="142" creationId="{167D01AB-EF26-4FEC-ADCF-CDE71AB98EA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6"/>
          <ac:spMkLst>
            <pc:docMk/>
            <pc:sldMk cId="762836986" sldId="263"/>
            <ac:spMk id="143" creationId="{3C23D0F3-C756-47FC-A4DE-A7A6D1CC16D3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5"/>
          <ac:spMkLst>
            <pc:docMk/>
            <pc:sldMk cId="762836986" sldId="263"/>
            <ac:spMk id="144" creationId="{CAB44CB7-F17F-4888-900F-E12161112224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4"/>
          <ac:spMkLst>
            <pc:docMk/>
            <pc:sldMk cId="762836986" sldId="263"/>
            <ac:spMk id="145" creationId="{67CE58BA-0497-40F5-B520-1914ACCE4C0D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3"/>
          <ac:spMkLst>
            <pc:docMk/>
            <pc:sldMk cId="762836986" sldId="263"/>
            <ac:spMk id="146" creationId="{30FE8A84-F63E-43A8-BCEE-9C2A88E2430F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2"/>
          <ac:spMkLst>
            <pc:docMk/>
            <pc:sldMk cId="762836986" sldId="263"/>
            <ac:spMk id="147" creationId="{EE5CA66D-BF7F-4D9D-B85C-4D0CC849C942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1"/>
          <ac:spMkLst>
            <pc:docMk/>
            <pc:sldMk cId="762836986" sldId="263"/>
            <ac:spMk id="148" creationId="{34DFCCC2-ECE9-415D-AFCD-7A9E87E07370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70"/>
          <ac:spMkLst>
            <pc:docMk/>
            <pc:sldMk cId="762836986" sldId="263"/>
            <ac:spMk id="149" creationId="{7EA88910-B109-4B3E-90EE-B40D1AFC520E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69"/>
          <ac:spMkLst>
            <pc:docMk/>
            <pc:sldMk cId="762836986" sldId="263"/>
            <ac:spMk id="150" creationId="{11AE62FC-8C03-4FF6-AA75-B3A20C6E03B4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68"/>
          <ac:spMkLst>
            <pc:docMk/>
            <pc:sldMk cId="762836986" sldId="263"/>
            <ac:spMk id="151" creationId="{6F699A79-9F20-4B23-A34B-EB4A39F01834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67"/>
          <ac:spMkLst>
            <pc:docMk/>
            <pc:sldMk cId="762836986" sldId="263"/>
            <ac:spMk id="152" creationId="{A32CE050-BDD4-4BEC-8CD5-8F94F0423D9E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66"/>
          <ac:spMkLst>
            <pc:docMk/>
            <pc:sldMk cId="762836986" sldId="263"/>
            <ac:spMk id="153" creationId="{55A88F51-91D2-4A6F-B342-2C9CE015ACA6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65"/>
          <ac:spMkLst>
            <pc:docMk/>
            <pc:sldMk cId="762836986" sldId="263"/>
            <ac:spMk id="154" creationId="{43DFE5F3-7193-48F1-93C9-CE3A4AAAE5D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64"/>
          <ac:spMkLst>
            <pc:docMk/>
            <pc:sldMk cId="762836986" sldId="263"/>
            <ac:spMk id="155" creationId="{72928A13-ABB1-41A6-83B0-75310DDE4F7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96" v="1563"/>
          <ac:spMkLst>
            <pc:docMk/>
            <pc:sldMk cId="762836986" sldId="263"/>
            <ac:spMk id="156" creationId="{0D440818-7282-44A0-9CF7-4D3D8B122C0C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80" v="1562"/>
          <ac:spMkLst>
            <pc:docMk/>
            <pc:sldMk cId="762836986" sldId="263"/>
            <ac:spMk id="157" creationId="{88A03D22-4057-4BC7-ABDB-8D57E1F3D3CA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80" v="1561"/>
          <ac:spMkLst>
            <pc:docMk/>
            <pc:sldMk cId="762836986" sldId="263"/>
            <ac:spMk id="158" creationId="{83790FAD-318A-419D-AB4B-34814F6163C4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80" v="1560"/>
          <ac:spMkLst>
            <pc:docMk/>
            <pc:sldMk cId="762836986" sldId="263"/>
            <ac:spMk id="159" creationId="{34FE8387-E8E8-4679-BF33-B1BCEA62F100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3:25.680" v="1559"/>
          <ac:spMkLst>
            <pc:docMk/>
            <pc:sldMk cId="762836986" sldId="263"/>
            <ac:spMk id="160" creationId="{B5349653-F428-4173-A3AC-956D5673BFED}"/>
          </ac:spMkLst>
        </pc:spChg>
        <pc:spChg chg="add mod ord">
          <ac:chgData name="Mahin Ibnay Mamun" userId="S::346584@tameside.ac.uk::974392c1-6616-4ef5-b9d6-aa8b026b7fb4" providerId="AD" clId="Web-{86F94F51-DB94-49FE-A024-3CA21F88871B}" dt="2021-12-09T11:25:38.048" v="1681"/>
          <ac:spMkLst>
            <pc:docMk/>
            <pc:sldMk cId="762836986" sldId="263"/>
            <ac:spMk id="162" creationId="{06386F05-819C-4298-B987-F2191F00F7ED}"/>
          </ac:spMkLst>
        </pc:spChg>
      </pc:sldChg>
      <pc:sldChg chg="addSp delSp modSp new">
        <pc:chgData name="Mahin Ibnay Mamun" userId="S::346584@tameside.ac.uk::974392c1-6616-4ef5-b9d6-aa8b026b7fb4" providerId="AD" clId="Web-{86F94F51-DB94-49FE-A024-3CA21F88871B}" dt="2021-12-09T11:25:49.393" v="1685" actId="1076"/>
        <pc:sldMkLst>
          <pc:docMk/>
          <pc:sldMk cId="922507234" sldId="264"/>
        </pc:sldMkLst>
        <pc:spChg chg="del">
          <ac:chgData name="Mahin Ibnay Mamun" userId="S::346584@tameside.ac.uk::974392c1-6616-4ef5-b9d6-aa8b026b7fb4" providerId="AD" clId="Web-{86F94F51-DB94-49FE-A024-3CA21F88871B}" dt="2021-12-09T11:10:55.477" v="1302"/>
          <ac:spMkLst>
            <pc:docMk/>
            <pc:sldMk cId="922507234" sldId="264"/>
            <ac:spMk id="2" creationId="{9E630FD3-D2B0-42E1-80B2-EC3D347D5221}"/>
          </ac:spMkLst>
        </pc:spChg>
        <pc:spChg chg="del">
          <ac:chgData name="Mahin Ibnay Mamun" userId="S::346584@tameside.ac.uk::974392c1-6616-4ef5-b9d6-aa8b026b7fb4" providerId="AD" clId="Web-{86F94F51-DB94-49FE-A024-3CA21F88871B}" dt="2021-12-09T11:10:55.477" v="1301"/>
          <ac:spMkLst>
            <pc:docMk/>
            <pc:sldMk cId="922507234" sldId="264"/>
            <ac:spMk id="3" creationId="{AB3E1AF0-DC60-43C0-8F93-06E1FC22C14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1:59.659" v="1488" actId="14100"/>
          <ac:spMkLst>
            <pc:docMk/>
            <pc:sldMk cId="922507234" sldId="264"/>
            <ac:spMk id="5" creationId="{13E69FC1-59AD-48C0-89EC-E69DC5F8617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1:36.658" v="1481" actId="1076"/>
          <ac:spMkLst>
            <pc:docMk/>
            <pc:sldMk cId="922507234" sldId="264"/>
            <ac:spMk id="7" creationId="{7965291D-D638-4B1E-9D2A-04033781BCE2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447" v="1305"/>
          <ac:spMkLst>
            <pc:docMk/>
            <pc:sldMk cId="922507234" sldId="264"/>
            <ac:spMk id="9" creationId="{CD35F584-07AD-4A47-9EF8-3F4EE13D787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2:03.488" v="1489" actId="1076"/>
          <ac:spMkLst>
            <pc:docMk/>
            <pc:sldMk cId="922507234" sldId="264"/>
            <ac:spMk id="11" creationId="{24A14CA1-AF4B-46B2-B15F-93C2DF6D4E7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463" v="1307"/>
          <ac:spMkLst>
            <pc:docMk/>
            <pc:sldMk cId="922507234" sldId="264"/>
            <ac:spMk id="13" creationId="{9F33F2DB-E45B-442C-AECF-5B92CD12F61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463" v="1308"/>
          <ac:spMkLst>
            <pc:docMk/>
            <pc:sldMk cId="922507234" sldId="264"/>
            <ac:spMk id="15" creationId="{7D5409CE-CEF1-4F29-8A6E-4F6D3490130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479" v="1309"/>
          <ac:spMkLst>
            <pc:docMk/>
            <pc:sldMk cId="922507234" sldId="264"/>
            <ac:spMk id="17" creationId="{A817BAE5-02EE-4E5D-BBFF-6F9703AC1441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494" v="1310"/>
          <ac:spMkLst>
            <pc:docMk/>
            <pc:sldMk cId="922507234" sldId="264"/>
            <ac:spMk id="19" creationId="{F25EE11E-62A8-47A2-A950-96A0EFE4204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494" v="1311"/>
          <ac:spMkLst>
            <pc:docMk/>
            <pc:sldMk cId="922507234" sldId="264"/>
            <ac:spMk id="21" creationId="{E293B401-3D19-424F-BA8B-22B2AE9207B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510" v="1312"/>
          <ac:spMkLst>
            <pc:docMk/>
            <pc:sldMk cId="922507234" sldId="264"/>
            <ac:spMk id="23" creationId="{5549E100-CA24-4E37-B8A1-C851C784B82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510" v="1313"/>
          <ac:spMkLst>
            <pc:docMk/>
            <pc:sldMk cId="922507234" sldId="264"/>
            <ac:spMk id="25" creationId="{0625DD4F-04B0-49E2-9947-197F379C364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526" v="1314"/>
          <ac:spMkLst>
            <pc:docMk/>
            <pc:sldMk cId="922507234" sldId="264"/>
            <ac:spMk id="27" creationId="{F7F6E597-A49D-4B11-A352-9FCFCD66CF3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541" v="1315"/>
          <ac:spMkLst>
            <pc:docMk/>
            <pc:sldMk cId="922507234" sldId="264"/>
            <ac:spMk id="29" creationId="{A64B5151-5C0D-43C9-A8D0-A02793284AF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5:49.330" v="1683" actId="1076"/>
          <ac:spMkLst>
            <pc:docMk/>
            <pc:sldMk cId="922507234" sldId="264"/>
            <ac:spMk id="31" creationId="{5E850EA4-DBD0-4EFE-AA3F-ABD4346D020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5:49.361" v="1684" actId="1076"/>
          <ac:spMkLst>
            <pc:docMk/>
            <pc:sldMk cId="922507234" sldId="264"/>
            <ac:spMk id="33" creationId="{3423D586-247B-47E8-B2F7-F1792FF56771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5:49.393" v="1685" actId="1076"/>
          <ac:spMkLst>
            <pc:docMk/>
            <pc:sldMk cId="922507234" sldId="264"/>
            <ac:spMk id="35" creationId="{C570AC3A-BFB2-4130-97D4-73BDAB2EB0B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1:45.159" v="1484" actId="1076"/>
          <ac:spMkLst>
            <pc:docMk/>
            <pc:sldMk cId="922507234" sldId="264"/>
            <ac:spMk id="37" creationId="{24B12002-E460-4FEB-8D20-B1F43739924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619" v="1320"/>
          <ac:spMkLst>
            <pc:docMk/>
            <pc:sldMk cId="922507234" sldId="264"/>
            <ac:spMk id="39" creationId="{AA3FE29E-B387-4AFF-A1A2-3AB8D6ABBC4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635" v="1321"/>
          <ac:spMkLst>
            <pc:docMk/>
            <pc:sldMk cId="922507234" sldId="264"/>
            <ac:spMk id="41" creationId="{C0FAB6F5-B644-43DD-9EFD-7CA24683324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651" v="1322"/>
          <ac:spMkLst>
            <pc:docMk/>
            <pc:sldMk cId="922507234" sldId="264"/>
            <ac:spMk id="43" creationId="{80C890AB-F93E-4C54-9CB5-78CABDAA3EE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666" v="1323"/>
          <ac:spMkLst>
            <pc:docMk/>
            <pc:sldMk cId="922507234" sldId="264"/>
            <ac:spMk id="45" creationId="{44B0498B-E363-4174-8CDD-EDFDBADD42C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682" v="1324"/>
          <ac:spMkLst>
            <pc:docMk/>
            <pc:sldMk cId="922507234" sldId="264"/>
            <ac:spMk id="47" creationId="{9E5E3061-5CE5-4DD4-BB6B-6D8B0B8BBA1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697" v="1325"/>
          <ac:spMkLst>
            <pc:docMk/>
            <pc:sldMk cId="922507234" sldId="264"/>
            <ac:spMk id="49" creationId="{F331FC38-8657-43A6-9D3B-4D4A91E1ED5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713" v="1326"/>
          <ac:spMkLst>
            <pc:docMk/>
            <pc:sldMk cId="922507234" sldId="264"/>
            <ac:spMk id="51" creationId="{3EC9CFC3-4043-4B9D-B7FC-167DAD28277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729" v="1327"/>
          <ac:spMkLst>
            <pc:docMk/>
            <pc:sldMk cId="922507234" sldId="264"/>
            <ac:spMk id="53" creationId="{91ED06D0-58A1-44A7-92A4-1D14CEC503D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744" v="1328"/>
          <ac:spMkLst>
            <pc:docMk/>
            <pc:sldMk cId="922507234" sldId="264"/>
            <ac:spMk id="55" creationId="{29699280-D3B6-441D-8C2A-1AE23F6C4B4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760" v="1329"/>
          <ac:spMkLst>
            <pc:docMk/>
            <pc:sldMk cId="922507234" sldId="264"/>
            <ac:spMk id="57" creationId="{46092668-2E72-4F17-A7BE-B90D23850C8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776" v="1330"/>
          <ac:spMkLst>
            <pc:docMk/>
            <pc:sldMk cId="922507234" sldId="264"/>
            <ac:spMk id="59" creationId="{B0F85A82-8F4F-4DF9-B764-F75CAA02586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791" v="1331"/>
          <ac:spMkLst>
            <pc:docMk/>
            <pc:sldMk cId="922507234" sldId="264"/>
            <ac:spMk id="61" creationId="{15C9A205-2B76-4372-9579-1A74D1DE5E3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822" v="1332"/>
          <ac:spMkLst>
            <pc:docMk/>
            <pc:sldMk cId="922507234" sldId="264"/>
            <ac:spMk id="63" creationId="{A720B54E-F403-4803-BD6F-0013B1C59E2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838" v="1333"/>
          <ac:spMkLst>
            <pc:docMk/>
            <pc:sldMk cId="922507234" sldId="264"/>
            <ac:spMk id="65" creationId="{8AD65D5B-CA07-4CFD-B56F-222CA4B6EF0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854" v="1334"/>
          <ac:spMkLst>
            <pc:docMk/>
            <pc:sldMk cId="922507234" sldId="264"/>
            <ac:spMk id="67" creationId="{0BD522C7-CAB3-4CBD-9EEB-893DD7D4B0A2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869" v="1335"/>
          <ac:spMkLst>
            <pc:docMk/>
            <pc:sldMk cId="922507234" sldId="264"/>
            <ac:spMk id="69" creationId="{05818729-BE15-41D7-99E1-9851B47A82E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885" v="1336"/>
          <ac:spMkLst>
            <pc:docMk/>
            <pc:sldMk cId="922507234" sldId="264"/>
            <ac:spMk id="71" creationId="{3D0F4BD5-EC44-442B-8EEE-32435088149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4.916" v="1337"/>
          <ac:spMkLst>
            <pc:docMk/>
            <pc:sldMk cId="922507234" sldId="264"/>
            <ac:spMk id="73" creationId="{A9106DAF-A243-4C06-8E89-A5353FBC1A3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5:18.509" v="1457" actId="1076"/>
          <ac:spMkLst>
            <pc:docMk/>
            <pc:sldMk cId="922507234" sldId="264"/>
            <ac:spMk id="75" creationId="{AC1BEBAA-AAFC-4111-B5F1-BBC3B00D72B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5:18.540" v="1458" actId="1076"/>
          <ac:spMkLst>
            <pc:docMk/>
            <pc:sldMk cId="922507234" sldId="264"/>
            <ac:spMk id="77" creationId="{308D8A57-A0F7-4EFF-B52C-26EC96F555F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5:18.556" v="1459" actId="1076"/>
          <ac:spMkLst>
            <pc:docMk/>
            <pc:sldMk cId="922507234" sldId="264"/>
            <ac:spMk id="79" creationId="{CA95B84B-AD9C-4459-B347-157C8D236F0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5:18.572" v="1460" actId="1076"/>
          <ac:spMkLst>
            <pc:docMk/>
            <pc:sldMk cId="922507234" sldId="264"/>
            <ac:spMk id="81" creationId="{1E36E3DC-046F-4973-A0AB-F1FBB7D65A2D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5:18.619" v="1461" actId="1076"/>
          <ac:spMkLst>
            <pc:docMk/>
            <pc:sldMk cId="922507234" sldId="264"/>
            <ac:spMk id="83" creationId="{DB5289FC-17F6-40EE-8543-10A92B06392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5:18.650" v="1462" actId="1076"/>
          <ac:spMkLst>
            <pc:docMk/>
            <pc:sldMk cId="922507234" sldId="264"/>
            <ac:spMk id="85" creationId="{4B830B14-99CB-49CE-BF86-9A42674FC91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041" v="1344"/>
          <ac:spMkLst>
            <pc:docMk/>
            <pc:sldMk cId="922507234" sldId="264"/>
            <ac:spMk id="87" creationId="{36FF2436-E78C-4319-B059-CEEA4B57205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057" v="1345"/>
          <ac:spMkLst>
            <pc:docMk/>
            <pc:sldMk cId="922507234" sldId="264"/>
            <ac:spMk id="89" creationId="{0CCE9FC9-3FB2-4784-8C25-B88D680B681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072" v="1346"/>
          <ac:spMkLst>
            <pc:docMk/>
            <pc:sldMk cId="922507234" sldId="264"/>
            <ac:spMk id="91" creationId="{C3B774DA-CDEA-456B-A5B3-745D2BFE1CC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088" v="1347"/>
          <ac:spMkLst>
            <pc:docMk/>
            <pc:sldMk cId="922507234" sldId="264"/>
            <ac:spMk id="93" creationId="{598AD8EA-9D5D-475D-9241-F8DB8796003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119" v="1348"/>
          <ac:spMkLst>
            <pc:docMk/>
            <pc:sldMk cId="922507234" sldId="264"/>
            <ac:spMk id="95" creationId="{BF93E8A6-9493-45C5-BEE2-E590884D431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135" v="1349"/>
          <ac:spMkLst>
            <pc:docMk/>
            <pc:sldMk cId="922507234" sldId="264"/>
            <ac:spMk id="97" creationId="{5BDFF463-E289-4784-B37E-D6A97347628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151" v="1350"/>
          <ac:spMkLst>
            <pc:docMk/>
            <pc:sldMk cId="922507234" sldId="264"/>
            <ac:spMk id="99" creationId="{80F329B4-9A9E-4031-B2FC-C4D272CC1E1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182" v="1351"/>
          <ac:spMkLst>
            <pc:docMk/>
            <pc:sldMk cId="922507234" sldId="264"/>
            <ac:spMk id="101" creationId="{A363C648-96F7-456C-8980-EB7BCC90D59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197" v="1352"/>
          <ac:spMkLst>
            <pc:docMk/>
            <pc:sldMk cId="922507234" sldId="264"/>
            <ac:spMk id="103" creationId="{B8166533-4FE9-4556-9C4B-A7F01A4A5350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213" v="1353"/>
          <ac:spMkLst>
            <pc:docMk/>
            <pc:sldMk cId="922507234" sldId="264"/>
            <ac:spMk id="105" creationId="{A1E10F45-5C5C-4313-8B32-6450C0E4C30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244" v="1354"/>
          <ac:spMkLst>
            <pc:docMk/>
            <pc:sldMk cId="922507234" sldId="264"/>
            <ac:spMk id="107" creationId="{2FD9D5A6-AA44-4726-A3A5-1DBDD8202F1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260" v="1355"/>
          <ac:spMkLst>
            <pc:docMk/>
            <pc:sldMk cId="922507234" sldId="264"/>
            <ac:spMk id="109" creationId="{70A88193-7BB5-42B2-A2B4-5E4BCFE66254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14:50.398" v="1445"/>
          <ac:spMkLst>
            <pc:docMk/>
            <pc:sldMk cId="922507234" sldId="264"/>
            <ac:spMk id="111" creationId="{1072CA8F-F607-406E-855B-51A86A3BE20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11:25.307" v="1357"/>
          <ac:spMkLst>
            <pc:docMk/>
            <pc:sldMk cId="922507234" sldId="264"/>
            <ac:spMk id="113" creationId="{A219A650-A34A-456F-B510-6A058268C5B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14:52.992" v="1446" actId="1076"/>
          <ac:spMkLst>
            <pc:docMk/>
            <pc:sldMk cId="922507234" sldId="264"/>
            <ac:spMk id="115" creationId="{F4E9A0CA-0613-407F-B2B6-CD8A473CD6A3}"/>
          </ac:spMkLst>
        </pc:spChg>
        <pc:spChg chg="add mod ord">
          <ac:chgData name="Mahin Ibnay Mamun" userId="S::346584@tameside.ac.uk::974392c1-6616-4ef5-b9d6-aa8b026b7fb4" providerId="AD" clId="Web-{86F94F51-DB94-49FE-A024-3CA21F88871B}" dt="2021-12-09T11:25:41.689" v="1682"/>
          <ac:spMkLst>
            <pc:docMk/>
            <pc:sldMk cId="922507234" sldId="264"/>
            <ac:spMk id="116" creationId="{BD0A208B-097A-4225-A169-FC4012C24DEC}"/>
          </ac:spMkLst>
        </pc:spChg>
      </pc:sldChg>
      <pc:sldChg chg="addSp delSp modSp new">
        <pc:chgData name="Mahin Ibnay Mamun" userId="S::346584@tameside.ac.uk::974392c1-6616-4ef5-b9d6-aa8b026b7fb4" providerId="AD" clId="Web-{86F94F51-DB94-49FE-A024-3CA21F88871B}" dt="2021-12-09T11:26:40.193" v="1753" actId="1076"/>
        <pc:sldMkLst>
          <pc:docMk/>
          <pc:sldMk cId="3666912774" sldId="265"/>
        </pc:sldMkLst>
        <pc:spChg chg="del">
          <ac:chgData name="Mahin Ibnay Mamun" userId="S::346584@tameside.ac.uk::974392c1-6616-4ef5-b9d6-aa8b026b7fb4" providerId="AD" clId="Web-{86F94F51-DB94-49FE-A024-3CA21F88871B}" dt="2021-12-09T11:26:16.769" v="1688"/>
          <ac:spMkLst>
            <pc:docMk/>
            <pc:sldMk cId="3666912774" sldId="265"/>
            <ac:spMk id="2" creationId="{5FEEEFAF-6E97-48B1-B54A-9C0C82826DF8}"/>
          </ac:spMkLst>
        </pc:spChg>
        <pc:spChg chg="del">
          <ac:chgData name="Mahin Ibnay Mamun" userId="S::346584@tameside.ac.uk::974392c1-6616-4ef5-b9d6-aa8b026b7fb4" providerId="AD" clId="Web-{86F94F51-DB94-49FE-A024-3CA21F88871B}" dt="2021-12-09T11:26:16.769" v="1687"/>
          <ac:spMkLst>
            <pc:docMk/>
            <pc:sldMk cId="3666912774" sldId="265"/>
            <ac:spMk id="3" creationId="{500B4C31-3881-445D-8ED3-FB8F5C25946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660" v="1689"/>
          <ac:spMkLst>
            <pc:docMk/>
            <pc:sldMk cId="3666912774" sldId="265"/>
            <ac:spMk id="5" creationId="{4EAC083C-E151-49A8-A1CD-D0178B07BE81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6:26.598" v="1751" actId="20577"/>
          <ac:spMkLst>
            <pc:docMk/>
            <pc:sldMk cId="3666912774" sldId="265"/>
            <ac:spMk id="7" creationId="{4E1F4A88-5761-43FC-8C98-639D639057A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676" v="1691"/>
          <ac:spMkLst>
            <pc:docMk/>
            <pc:sldMk cId="3666912774" sldId="265"/>
            <ac:spMk id="9" creationId="{9A44EDE4-90DF-4665-8DAC-DE8A1669D23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691" v="1692"/>
          <ac:spMkLst>
            <pc:docMk/>
            <pc:sldMk cId="3666912774" sldId="265"/>
            <ac:spMk id="11" creationId="{ABAE718B-7DFD-4C2E-81CE-C55273E75BD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6:40.193" v="1753" actId="1076"/>
          <ac:spMkLst>
            <pc:docMk/>
            <pc:sldMk cId="3666912774" sldId="265"/>
            <ac:spMk id="13" creationId="{62F26B8F-92BC-462F-98B0-2B7E96D6A6D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707" v="1694"/>
          <ac:spMkLst>
            <pc:docMk/>
            <pc:sldMk cId="3666912774" sldId="265"/>
            <ac:spMk id="15" creationId="{126D092F-AE4D-4285-B909-B51E271DC3E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723" v="1695"/>
          <ac:spMkLst>
            <pc:docMk/>
            <pc:sldMk cId="3666912774" sldId="265"/>
            <ac:spMk id="17" creationId="{CB1A6C89-E0E3-4EC2-92F5-8CD5ECD6E96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738" v="1696"/>
          <ac:spMkLst>
            <pc:docMk/>
            <pc:sldMk cId="3666912774" sldId="265"/>
            <ac:spMk id="19" creationId="{105E2006-403D-47BE-B2EC-396A793E833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754" v="1697"/>
          <ac:spMkLst>
            <pc:docMk/>
            <pc:sldMk cId="3666912774" sldId="265"/>
            <ac:spMk id="21" creationId="{82B2814C-BB72-4295-AF14-1C6BE34E8C9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769" v="1698"/>
          <ac:spMkLst>
            <pc:docMk/>
            <pc:sldMk cId="3666912774" sldId="265"/>
            <ac:spMk id="23" creationId="{55637460-D6BC-444C-A004-18637E49BBF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785" v="1699"/>
          <ac:spMkLst>
            <pc:docMk/>
            <pc:sldMk cId="3666912774" sldId="265"/>
            <ac:spMk id="25" creationId="{FD2AAED5-879A-4FB1-A45D-48FE4D87767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801" v="1700"/>
          <ac:spMkLst>
            <pc:docMk/>
            <pc:sldMk cId="3666912774" sldId="265"/>
            <ac:spMk id="27" creationId="{1C05AC29-4EDC-4490-BB1E-58A38D0E6FE2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816" v="1701"/>
          <ac:spMkLst>
            <pc:docMk/>
            <pc:sldMk cId="3666912774" sldId="265"/>
            <ac:spMk id="29" creationId="{16EB4832-730B-418D-8DE9-E83D0F424DD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832" v="1702"/>
          <ac:spMkLst>
            <pc:docMk/>
            <pc:sldMk cId="3666912774" sldId="265"/>
            <ac:spMk id="31" creationId="{13A2813F-1647-4170-9BAC-45DE03B1390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848" v="1703"/>
          <ac:spMkLst>
            <pc:docMk/>
            <pc:sldMk cId="3666912774" sldId="265"/>
            <ac:spMk id="33" creationId="{2434F1AB-7D39-4152-AC37-3271FDA4511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879" v="1704"/>
          <ac:spMkLst>
            <pc:docMk/>
            <pc:sldMk cId="3666912774" sldId="265"/>
            <ac:spMk id="35" creationId="{BB7846FE-7626-46A0-AECC-26AE0BB49FF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894" v="1705"/>
          <ac:spMkLst>
            <pc:docMk/>
            <pc:sldMk cId="3666912774" sldId="265"/>
            <ac:spMk id="37" creationId="{3B692F09-7A3F-4D6B-9EA3-05FCDDDC8B7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910" v="1706"/>
          <ac:spMkLst>
            <pc:docMk/>
            <pc:sldMk cId="3666912774" sldId="265"/>
            <ac:spMk id="39" creationId="{D07ACFDB-9AB1-415F-B8C4-783E8CD02BD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926" v="1707"/>
          <ac:spMkLst>
            <pc:docMk/>
            <pc:sldMk cId="3666912774" sldId="265"/>
            <ac:spMk id="41" creationId="{F48BD7D2-562A-4465-8293-5B121C570ED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941" v="1708"/>
          <ac:spMkLst>
            <pc:docMk/>
            <pc:sldMk cId="3666912774" sldId="265"/>
            <ac:spMk id="43" creationId="{69D41C0F-6671-4C4D-9D39-2F7D55B76FD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957" v="1709"/>
          <ac:spMkLst>
            <pc:docMk/>
            <pc:sldMk cId="3666912774" sldId="265"/>
            <ac:spMk id="45" creationId="{5FD1C961-A4E7-4B9B-AAAA-8B2F3C44EB1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7.973" v="1710"/>
          <ac:spMkLst>
            <pc:docMk/>
            <pc:sldMk cId="3666912774" sldId="265"/>
            <ac:spMk id="47" creationId="{2FBE4DE5-18E4-4FDE-B676-EC2332C41B42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004" v="1711"/>
          <ac:spMkLst>
            <pc:docMk/>
            <pc:sldMk cId="3666912774" sldId="265"/>
            <ac:spMk id="49" creationId="{9BC1D6E5-B230-42DE-B308-FC84B2EF5A5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019" v="1712"/>
          <ac:spMkLst>
            <pc:docMk/>
            <pc:sldMk cId="3666912774" sldId="265"/>
            <ac:spMk id="51" creationId="{11B215EB-7C91-49FF-8298-9AF7B8FA0B6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035" v="1713"/>
          <ac:spMkLst>
            <pc:docMk/>
            <pc:sldMk cId="3666912774" sldId="265"/>
            <ac:spMk id="53" creationId="{13DFC6E1-7CF1-4611-90E4-2555D878C6A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051" v="1714"/>
          <ac:spMkLst>
            <pc:docMk/>
            <pc:sldMk cId="3666912774" sldId="265"/>
            <ac:spMk id="55" creationId="{056303C6-F6FD-4C86-ADBC-0E4C2977B9A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082" v="1715"/>
          <ac:spMkLst>
            <pc:docMk/>
            <pc:sldMk cId="3666912774" sldId="265"/>
            <ac:spMk id="57" creationId="{4510F6D3-5670-4DFB-A0BF-94C73710AA0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098" v="1716"/>
          <ac:spMkLst>
            <pc:docMk/>
            <pc:sldMk cId="3666912774" sldId="265"/>
            <ac:spMk id="59" creationId="{05A8F91D-E48C-4B3E-AABC-4E95B70D0DC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113" v="1717"/>
          <ac:spMkLst>
            <pc:docMk/>
            <pc:sldMk cId="3666912774" sldId="265"/>
            <ac:spMk id="61" creationId="{DD75C1D5-840C-40D7-B771-373A6C7C515B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144" v="1718"/>
          <ac:spMkLst>
            <pc:docMk/>
            <pc:sldMk cId="3666912774" sldId="265"/>
            <ac:spMk id="63" creationId="{DD8B5BB4-3F9A-4FE7-842F-36EF3C1AB1E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176" v="1719"/>
          <ac:spMkLst>
            <pc:docMk/>
            <pc:sldMk cId="3666912774" sldId="265"/>
            <ac:spMk id="65" creationId="{67F0290E-B073-4EE4-8D97-D7E912BAC28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191" v="1720"/>
          <ac:spMkLst>
            <pc:docMk/>
            <pc:sldMk cId="3666912774" sldId="265"/>
            <ac:spMk id="67" creationId="{2E9A5858-9D35-48E4-AAF3-BA7766B2559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223" v="1721"/>
          <ac:spMkLst>
            <pc:docMk/>
            <pc:sldMk cId="3666912774" sldId="265"/>
            <ac:spMk id="69" creationId="{CD349B76-6F2D-4072-9F82-49E10B282B6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238" v="1722"/>
          <ac:spMkLst>
            <pc:docMk/>
            <pc:sldMk cId="3666912774" sldId="265"/>
            <ac:spMk id="71" creationId="{405A7AE9-7E33-47A3-BD75-6BFC2C97D1B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269" v="1723"/>
          <ac:spMkLst>
            <pc:docMk/>
            <pc:sldMk cId="3666912774" sldId="265"/>
            <ac:spMk id="73" creationId="{248996F7-A545-45E2-AADE-A003FB5A2BA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285" v="1724"/>
          <ac:spMkLst>
            <pc:docMk/>
            <pc:sldMk cId="3666912774" sldId="265"/>
            <ac:spMk id="75" creationId="{42A63F9D-A95A-40B3-86EA-567DF004CE7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316" v="1725"/>
          <ac:spMkLst>
            <pc:docMk/>
            <pc:sldMk cId="3666912774" sldId="265"/>
            <ac:spMk id="77" creationId="{04BFD978-2BE4-4F4B-8A0F-1E379877B49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348" v="1726"/>
          <ac:spMkLst>
            <pc:docMk/>
            <pc:sldMk cId="3666912774" sldId="265"/>
            <ac:spMk id="79" creationId="{E24B9F66-0E3D-42DE-B106-AE1B0B1C146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410" v="1727"/>
          <ac:spMkLst>
            <pc:docMk/>
            <pc:sldMk cId="3666912774" sldId="265"/>
            <ac:spMk id="81" creationId="{C7376BE9-29E0-486B-81A6-C79151696BE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457" v="1728"/>
          <ac:spMkLst>
            <pc:docMk/>
            <pc:sldMk cId="3666912774" sldId="265"/>
            <ac:spMk id="83" creationId="{697095E1-D801-454C-A57F-B4576E400E7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473" v="1729"/>
          <ac:spMkLst>
            <pc:docMk/>
            <pc:sldMk cId="3666912774" sldId="265"/>
            <ac:spMk id="85" creationId="{BAC937A9-5E85-4F4D-B6EB-842D172211E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504" v="1730"/>
          <ac:spMkLst>
            <pc:docMk/>
            <pc:sldMk cId="3666912774" sldId="265"/>
            <ac:spMk id="87" creationId="{3C81BCB8-B507-4BB4-8588-BB640B59966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535" v="1731"/>
          <ac:spMkLst>
            <pc:docMk/>
            <pc:sldMk cId="3666912774" sldId="265"/>
            <ac:spMk id="89" creationId="{A165501E-7A60-4956-847A-B744808BFF3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566" v="1732"/>
          <ac:spMkLst>
            <pc:docMk/>
            <pc:sldMk cId="3666912774" sldId="265"/>
            <ac:spMk id="91" creationId="{4D15DF66-B9F0-4953-BC92-E846AE461C8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582" v="1733"/>
          <ac:spMkLst>
            <pc:docMk/>
            <pc:sldMk cId="3666912774" sldId="265"/>
            <ac:spMk id="93" creationId="{97DE91EA-6488-4EC2-A01F-02E29BF2E9C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613" v="1734"/>
          <ac:spMkLst>
            <pc:docMk/>
            <pc:sldMk cId="3666912774" sldId="265"/>
            <ac:spMk id="95" creationId="{CF3CFE89-50AD-4F22-A537-61761D61021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645" v="1735"/>
          <ac:spMkLst>
            <pc:docMk/>
            <pc:sldMk cId="3666912774" sldId="265"/>
            <ac:spMk id="97" creationId="{ADE3B1E3-19BE-488B-BE3A-78E6A3BE9EF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676" v="1736"/>
          <ac:spMkLst>
            <pc:docMk/>
            <pc:sldMk cId="3666912774" sldId="265"/>
            <ac:spMk id="99" creationId="{F411CE58-4098-4811-918E-A9F8C2D35B90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707" v="1737"/>
          <ac:spMkLst>
            <pc:docMk/>
            <pc:sldMk cId="3666912774" sldId="265"/>
            <ac:spMk id="101" creationId="{2DE38B21-C3EA-480B-B669-35AB6BDFBCA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723" v="1738"/>
          <ac:spMkLst>
            <pc:docMk/>
            <pc:sldMk cId="3666912774" sldId="265"/>
            <ac:spMk id="103" creationId="{F59D5FE0-CF00-40B8-8552-C1FADDCA514B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770" v="1739"/>
          <ac:spMkLst>
            <pc:docMk/>
            <pc:sldMk cId="3666912774" sldId="265"/>
            <ac:spMk id="105" creationId="{EAC97EAF-8CB5-4EA1-95C9-28F188FF817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816" v="1740"/>
          <ac:spMkLst>
            <pc:docMk/>
            <pc:sldMk cId="3666912774" sldId="265"/>
            <ac:spMk id="107" creationId="{F8DF1A4C-20EC-4022-8A7E-7716613E3E3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848" v="1741"/>
          <ac:spMkLst>
            <pc:docMk/>
            <pc:sldMk cId="3666912774" sldId="265"/>
            <ac:spMk id="109" creationId="{B2F26697-CD1A-4DD6-9E45-21E6DE9D81C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879" v="1742"/>
          <ac:spMkLst>
            <pc:docMk/>
            <pc:sldMk cId="3666912774" sldId="265"/>
            <ac:spMk id="111" creationId="{6644EAAF-59F4-4901-810E-9BEBC825697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910" v="1743"/>
          <ac:spMkLst>
            <pc:docMk/>
            <pc:sldMk cId="3666912774" sldId="265"/>
            <ac:spMk id="113" creationId="{0CFA2790-945A-436A-9571-AA14ABB851F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26:18.926" v="1744"/>
          <ac:spMkLst>
            <pc:docMk/>
            <pc:sldMk cId="3666912774" sldId="265"/>
            <ac:spMk id="115" creationId="{F222BC18-23CE-4537-975B-8EE7B0BF0CBA}"/>
          </ac:spMkLst>
        </pc:spChg>
      </pc:sldChg>
      <pc:sldChg chg="addSp delSp modSp new">
        <pc:chgData name="Mahin Ibnay Mamun" userId="S::346584@tameside.ac.uk::974392c1-6616-4ef5-b9d6-aa8b026b7fb4" providerId="AD" clId="Web-{86F94F51-DB94-49FE-A024-3CA21F88871B}" dt="2021-12-09T11:32:53.076" v="2031" actId="1076"/>
        <pc:sldMkLst>
          <pc:docMk/>
          <pc:sldMk cId="680136067" sldId="266"/>
        </pc:sldMkLst>
        <pc:spChg chg="del">
          <ac:chgData name="Mahin Ibnay Mamun" userId="S::346584@tameside.ac.uk::974392c1-6616-4ef5-b9d6-aa8b026b7fb4" providerId="AD" clId="Web-{86F94F51-DB94-49FE-A024-3CA21F88871B}" dt="2021-12-09T11:26:54.881" v="1756"/>
          <ac:spMkLst>
            <pc:docMk/>
            <pc:sldMk cId="680136067" sldId="266"/>
            <ac:spMk id="2" creationId="{6146D045-CE61-483A-9074-1E0796DF6B22}"/>
          </ac:spMkLst>
        </pc:spChg>
        <pc:spChg chg="del">
          <ac:chgData name="Mahin Ibnay Mamun" userId="S::346584@tameside.ac.uk::974392c1-6616-4ef5-b9d6-aa8b026b7fb4" providerId="AD" clId="Web-{86F94F51-DB94-49FE-A024-3CA21F88871B}" dt="2021-12-09T11:26:54.866" v="1755"/>
          <ac:spMkLst>
            <pc:docMk/>
            <pc:sldMk cId="680136067" sldId="266"/>
            <ac:spMk id="3" creationId="{65C978AB-AFA5-49F4-B67D-590920EE37B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0:41.411" v="1995" actId="1076"/>
          <ac:spMkLst>
            <pc:docMk/>
            <pc:sldMk cId="680136067" sldId="266"/>
            <ac:spMk id="5" creationId="{7B9E6DDB-E718-45D6-86D5-B13EEBCA7BD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46.275" v="1950" actId="20577"/>
          <ac:spMkLst>
            <pc:docMk/>
            <pc:sldMk cId="680136067" sldId="266"/>
            <ac:spMk id="7" creationId="{F5E5F326-3961-4072-88AA-BC77B954B59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66" v="1922" actId="1076"/>
          <ac:spMkLst>
            <pc:docMk/>
            <pc:sldMk cId="680136067" sldId="266"/>
            <ac:spMk id="9" creationId="{4620881F-FFFF-40E9-8F8C-1EEA341E3F3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21" actId="1076"/>
          <ac:spMkLst>
            <pc:docMk/>
            <pc:sldMk cId="680136067" sldId="266"/>
            <ac:spMk id="11" creationId="{3415C016-EBEB-43AB-AA3C-D3248E98DCD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51.103" v="1951" actId="1076"/>
          <ac:spMkLst>
            <pc:docMk/>
            <pc:sldMk cId="680136067" sldId="266"/>
            <ac:spMk id="13" creationId="{938D360F-E716-41B2-B652-E0FA492CEC3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19" actId="1076"/>
          <ac:spMkLst>
            <pc:docMk/>
            <pc:sldMk cId="680136067" sldId="266"/>
            <ac:spMk id="15" creationId="{BB2FCC4E-C340-43B3-9F4C-225EBD6C25F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18" actId="1076"/>
          <ac:spMkLst>
            <pc:docMk/>
            <pc:sldMk cId="680136067" sldId="266"/>
            <ac:spMk id="17" creationId="{3F3CA219-B77B-4929-A58F-EE0488851D9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17" actId="1076"/>
          <ac:spMkLst>
            <pc:docMk/>
            <pc:sldMk cId="680136067" sldId="266"/>
            <ac:spMk id="19" creationId="{81DFD2DA-1780-4DB2-900D-58A0EEC073F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16" actId="1076"/>
          <ac:spMkLst>
            <pc:docMk/>
            <pc:sldMk cId="680136067" sldId="266"/>
            <ac:spMk id="21" creationId="{52C75459-6DAA-47AD-BA29-7881D23A2AF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15" actId="1076"/>
          <ac:spMkLst>
            <pc:docMk/>
            <pc:sldMk cId="680136067" sldId="266"/>
            <ac:spMk id="23" creationId="{959EDA5B-11FD-48F4-9B45-90F7CC594188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11:28:53.560" v="1959"/>
          <ac:spMkLst>
            <pc:docMk/>
            <pc:sldMk cId="680136067" sldId="266"/>
            <ac:spMk id="25" creationId="{2F5F7283-0262-4B77-B590-1A7C5D42DF0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13" actId="1076"/>
          <ac:spMkLst>
            <pc:docMk/>
            <pc:sldMk cId="680136067" sldId="266"/>
            <ac:spMk id="27" creationId="{AC28177B-8B21-41AD-B95C-F0C3A7AAB09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8:57.795" v="1960" actId="1076"/>
          <ac:spMkLst>
            <pc:docMk/>
            <pc:sldMk cId="680136067" sldId="266"/>
            <ac:spMk id="29" creationId="{5D59D895-2DE1-4CD3-AAB5-8D0CBBEFA15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2:23.824" v="2023" actId="1076"/>
          <ac:spMkLst>
            <pc:docMk/>
            <pc:sldMk cId="680136067" sldId="266"/>
            <ac:spMk id="31" creationId="{B7A71D54-1755-4402-827F-B268628438A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2:53.044" v="2030" actId="1076"/>
          <ac:spMkLst>
            <pc:docMk/>
            <pc:sldMk cId="680136067" sldId="266"/>
            <ac:spMk id="33" creationId="{4C051655-ABFE-4651-A81D-DED551BD18F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2:50.154" v="2029" actId="1076"/>
          <ac:spMkLst>
            <pc:docMk/>
            <pc:sldMk cId="680136067" sldId="266"/>
            <ac:spMk id="35" creationId="{6F9E3D66-853B-47A7-8412-7A63B3B9B6E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2:53.076" v="2031" actId="1076"/>
          <ac:spMkLst>
            <pc:docMk/>
            <pc:sldMk cId="680136067" sldId="266"/>
            <ac:spMk id="37" creationId="{50F355B2-E765-428D-A006-AF6BDC54602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7" actId="1076"/>
          <ac:spMkLst>
            <pc:docMk/>
            <pc:sldMk cId="680136067" sldId="266"/>
            <ac:spMk id="39" creationId="{CCE91FB2-B022-4683-9430-64CF28C9ADA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6" actId="1076"/>
          <ac:spMkLst>
            <pc:docMk/>
            <pc:sldMk cId="680136067" sldId="266"/>
            <ac:spMk id="41" creationId="{13B7D1FD-7514-4B19-9A2A-1D816E59D05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5" actId="1076"/>
          <ac:spMkLst>
            <pc:docMk/>
            <pc:sldMk cId="680136067" sldId="266"/>
            <ac:spMk id="43" creationId="{BB05EBEC-EFF0-4B50-A8A6-F8559673E64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4" actId="1076"/>
          <ac:spMkLst>
            <pc:docMk/>
            <pc:sldMk cId="680136067" sldId="266"/>
            <ac:spMk id="45" creationId="{69199945-FB12-4F64-BE31-50C9210ABF1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3" actId="1076"/>
          <ac:spMkLst>
            <pc:docMk/>
            <pc:sldMk cId="680136067" sldId="266"/>
            <ac:spMk id="47" creationId="{632F32FA-3B29-4A1A-B15F-5B1C15910A3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2" actId="1076"/>
          <ac:spMkLst>
            <pc:docMk/>
            <pc:sldMk cId="680136067" sldId="266"/>
            <ac:spMk id="49" creationId="{B190A9F5-E020-496F-8A0A-95CBFAE4600D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1" actId="1076"/>
          <ac:spMkLst>
            <pc:docMk/>
            <pc:sldMk cId="680136067" sldId="266"/>
            <ac:spMk id="51" creationId="{717EDD4B-7552-4D4F-9D2C-F088189C860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900" actId="1076"/>
          <ac:spMkLst>
            <pc:docMk/>
            <pc:sldMk cId="680136067" sldId="266"/>
            <ac:spMk id="53" creationId="{78E3041E-14D1-4026-A1CC-8B51F60030A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9" actId="1076"/>
          <ac:spMkLst>
            <pc:docMk/>
            <pc:sldMk cId="680136067" sldId="266"/>
            <ac:spMk id="55" creationId="{A0ECE8A4-C43A-45C7-AE45-E50636E95F7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8" actId="1076"/>
          <ac:spMkLst>
            <pc:docMk/>
            <pc:sldMk cId="680136067" sldId="266"/>
            <ac:spMk id="57" creationId="{C93471D5-49D3-4D75-8722-4C6C33D2564A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7" actId="1076"/>
          <ac:spMkLst>
            <pc:docMk/>
            <pc:sldMk cId="680136067" sldId="266"/>
            <ac:spMk id="59" creationId="{49BF51F6-5DF4-4F6B-91FD-431311288EB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6" actId="1076"/>
          <ac:spMkLst>
            <pc:docMk/>
            <pc:sldMk cId="680136067" sldId="266"/>
            <ac:spMk id="61" creationId="{C3983EB0-19FF-4149-AFAC-A4DC8F15B7F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5" actId="1076"/>
          <ac:spMkLst>
            <pc:docMk/>
            <pc:sldMk cId="680136067" sldId="266"/>
            <ac:spMk id="63" creationId="{AD1FB87B-0DBB-41B1-9477-1CCA831912B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4" actId="1076"/>
          <ac:spMkLst>
            <pc:docMk/>
            <pc:sldMk cId="680136067" sldId="266"/>
            <ac:spMk id="65" creationId="{E882523E-43C3-4EF2-BB14-1CD9B40BFCE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3" actId="1076"/>
          <ac:spMkLst>
            <pc:docMk/>
            <pc:sldMk cId="680136067" sldId="266"/>
            <ac:spMk id="67" creationId="{BB395037-77D1-4FDC-A720-868DF39A33C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2" actId="1076"/>
          <ac:spMkLst>
            <pc:docMk/>
            <pc:sldMk cId="680136067" sldId="266"/>
            <ac:spMk id="69" creationId="{DEF8A5D6-2F33-4EA1-A507-476B6533046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1" actId="1076"/>
          <ac:spMkLst>
            <pc:docMk/>
            <pc:sldMk cId="680136067" sldId="266"/>
            <ac:spMk id="71" creationId="{D19507BE-D1D5-4728-A312-7011C972C13E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90" actId="1076"/>
          <ac:spMkLst>
            <pc:docMk/>
            <pc:sldMk cId="680136067" sldId="266"/>
            <ac:spMk id="73" creationId="{09297912-E0F4-4A17-B603-6752A6B8AE4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9" actId="1076"/>
          <ac:spMkLst>
            <pc:docMk/>
            <pc:sldMk cId="680136067" sldId="266"/>
            <ac:spMk id="75" creationId="{8D864DD2-083A-4632-A4AC-DF34561DB251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8" actId="1076"/>
          <ac:spMkLst>
            <pc:docMk/>
            <pc:sldMk cId="680136067" sldId="266"/>
            <ac:spMk id="77" creationId="{5E62DCC8-3D18-4C4E-B628-2D3951B9AFE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7" actId="1076"/>
          <ac:spMkLst>
            <pc:docMk/>
            <pc:sldMk cId="680136067" sldId="266"/>
            <ac:spMk id="79" creationId="{1EE0A4FF-485E-4418-A8B7-B55EA8DA0407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6" actId="1076"/>
          <ac:spMkLst>
            <pc:docMk/>
            <pc:sldMk cId="680136067" sldId="266"/>
            <ac:spMk id="81" creationId="{3D7313A9-9D8F-493C-B543-E88B1FC13DD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5" actId="1076"/>
          <ac:spMkLst>
            <pc:docMk/>
            <pc:sldMk cId="680136067" sldId="266"/>
            <ac:spMk id="83" creationId="{1BE619EC-8541-415A-BABC-5DE38897E56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4" actId="1076"/>
          <ac:spMkLst>
            <pc:docMk/>
            <pc:sldMk cId="680136067" sldId="266"/>
            <ac:spMk id="85" creationId="{7C5B27FB-F654-4CAC-9224-3673D6409B1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3" actId="1076"/>
          <ac:spMkLst>
            <pc:docMk/>
            <pc:sldMk cId="680136067" sldId="266"/>
            <ac:spMk id="87" creationId="{BD08E74D-3112-403D-B249-24CCBE8AAD5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2" actId="1076"/>
          <ac:spMkLst>
            <pc:docMk/>
            <pc:sldMk cId="680136067" sldId="266"/>
            <ac:spMk id="89" creationId="{C5501167-67AB-450C-8F0C-9F0D6314654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1" actId="1076"/>
          <ac:spMkLst>
            <pc:docMk/>
            <pc:sldMk cId="680136067" sldId="266"/>
            <ac:spMk id="91" creationId="{592DDA4B-A190-4A5C-BF6D-693EEAE651A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80" actId="1076"/>
          <ac:spMkLst>
            <pc:docMk/>
            <pc:sldMk cId="680136067" sldId="266"/>
            <ac:spMk id="93" creationId="{770C4BFD-583A-4CF2-95DC-F974DAFDCCE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79" actId="1076"/>
          <ac:spMkLst>
            <pc:docMk/>
            <pc:sldMk cId="680136067" sldId="266"/>
            <ac:spMk id="95" creationId="{703CD752-7CAD-41D2-B8C0-DA8402F759A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78" actId="1076"/>
          <ac:spMkLst>
            <pc:docMk/>
            <pc:sldMk cId="680136067" sldId="266"/>
            <ac:spMk id="97" creationId="{AFDF5F11-AF99-4CAE-85D5-A364DE1AD9E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7:00.350" v="1877" actId="1076"/>
          <ac:spMkLst>
            <pc:docMk/>
            <pc:sldMk cId="680136067" sldId="266"/>
            <ac:spMk id="99" creationId="{4DB9EAD3-B6EC-4A4E-A0B3-0AF8AB01AC0B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9:17.249" v="1980" actId="1076"/>
          <ac:spMkLst>
            <pc:docMk/>
            <pc:sldMk cId="680136067" sldId="266"/>
            <ac:spMk id="101" creationId="{7D2BA449-36CC-44A0-ACE7-37D66398535D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0:55.959" v="1997" actId="1076"/>
          <ac:spMkLst>
            <pc:docMk/>
            <pc:sldMk cId="680136067" sldId="266"/>
            <ac:spMk id="103" creationId="{3403C15A-9701-45DC-8A07-BCF7785224B8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29:26.828" v="1982" actId="1076"/>
          <ac:spMkLst>
            <pc:docMk/>
            <pc:sldMk cId="680136067" sldId="266"/>
            <ac:spMk id="105" creationId="{4EBC00B0-7A72-4CD3-BD76-5FC3DB7A9273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0:17.472" v="1990" actId="1076"/>
          <ac:spMkLst>
            <pc:docMk/>
            <pc:sldMk cId="680136067" sldId="266"/>
            <ac:spMk id="107" creationId="{33C86742-7895-409F-B239-8FE52EB4C5A5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0:35.895" v="1994" actId="1076"/>
          <ac:spMkLst>
            <pc:docMk/>
            <pc:sldMk cId="680136067" sldId="266"/>
            <ac:spMk id="109" creationId="{F44474F2-20FC-4970-B35E-4A06D597DAC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0:22.847" v="1992" actId="1076"/>
          <ac:spMkLst>
            <pc:docMk/>
            <pc:sldMk cId="680136067" sldId="266"/>
            <ac:spMk id="111" creationId="{2F4FD6FC-8263-4E94-8DDE-045611A9C2F6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2:32.871" v="2026" actId="1076"/>
          <ac:spMkLst>
            <pc:docMk/>
            <pc:sldMk cId="680136067" sldId="266"/>
            <ac:spMk id="113" creationId="{4A1C18B3-3E60-4489-98BC-24B64B2016C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2:24.855" v="2024" actId="1076"/>
          <ac:spMkLst>
            <pc:docMk/>
            <pc:sldMk cId="680136067" sldId="266"/>
            <ac:spMk id="115" creationId="{B0C73F87-900C-4D5B-807D-B4F49A3D8B79}"/>
          </ac:spMkLst>
        </pc:spChg>
        <pc:spChg chg="add del">
          <ac:chgData name="Mahin Ibnay Mamun" userId="S::346584@tameside.ac.uk::974392c1-6616-4ef5-b9d6-aa8b026b7fb4" providerId="AD" clId="Web-{86F94F51-DB94-49FE-A024-3CA21F88871B}" dt="2021-12-09T11:28:17.683" v="1953"/>
          <ac:spMkLst>
            <pc:docMk/>
            <pc:sldMk cId="680136067" sldId="266"/>
            <ac:spMk id="116" creationId="{1576285C-47DD-4322-9E52-4A431EA172AF}"/>
          </ac:spMkLst>
        </pc:spChg>
        <pc:spChg chg="add del mod">
          <ac:chgData name="Mahin Ibnay Mamun" userId="S::346584@tameside.ac.uk::974392c1-6616-4ef5-b9d6-aa8b026b7fb4" providerId="AD" clId="Web-{86F94F51-DB94-49FE-A024-3CA21F88871B}" dt="2021-12-09T11:28:31.200" v="1956"/>
          <ac:spMkLst>
            <pc:docMk/>
            <pc:sldMk cId="680136067" sldId="266"/>
            <ac:spMk id="117" creationId="{9F876743-3EB7-4B93-8773-26E535BFE39F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0:52.021" v="1996" actId="1076"/>
          <ac:spMkLst>
            <pc:docMk/>
            <pc:sldMk cId="680136067" sldId="266"/>
            <ac:spMk id="118" creationId="{1A7FCFA6-3B5F-41FB-A4A4-372D369C3D89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1:16.335" v="2008" actId="20577"/>
          <ac:spMkLst>
            <pc:docMk/>
            <pc:sldMk cId="680136067" sldId="266"/>
            <ac:spMk id="119" creationId="{A7FBA71E-75D9-4C75-9474-EDDBF9678F0C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1:25.242" v="2011" actId="20577"/>
          <ac:spMkLst>
            <pc:docMk/>
            <pc:sldMk cId="680136067" sldId="266"/>
            <ac:spMk id="120" creationId="{934ED3AC-F690-482A-ADB0-4C3FA0FAA44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1:55.025" v="2021" actId="1076"/>
          <ac:spMkLst>
            <pc:docMk/>
            <pc:sldMk cId="680136067" sldId="266"/>
            <ac:spMk id="121" creationId="{10394E1B-6D90-4998-A806-4D442C48FCB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1:55.009" v="2020" actId="1076"/>
          <ac:spMkLst>
            <pc:docMk/>
            <pc:sldMk cId="680136067" sldId="266"/>
            <ac:spMk id="122" creationId="{80286B2B-B3A5-4080-8DC9-BCE8C2044AFC}"/>
          </ac:spMkLst>
        </pc:spChg>
      </pc:sldChg>
      <pc:sldChg chg="addSp delSp modSp new">
        <pc:chgData name="Mahin Ibnay Mamun" userId="S::346584@tameside.ac.uk::974392c1-6616-4ef5-b9d6-aa8b026b7fb4" providerId="AD" clId="Web-{86F94F51-DB94-49FE-A024-3CA21F88871B}" dt="2021-12-09T11:39:28.944" v="2109" actId="1076"/>
        <pc:sldMkLst>
          <pc:docMk/>
          <pc:sldMk cId="1837479091" sldId="267"/>
        </pc:sldMkLst>
        <pc:spChg chg="del">
          <ac:chgData name="Mahin Ibnay Mamun" userId="S::346584@tameside.ac.uk::974392c1-6616-4ef5-b9d6-aa8b026b7fb4" providerId="AD" clId="Web-{86F94F51-DB94-49FE-A024-3CA21F88871B}" dt="2021-12-09T11:33:36.406" v="2034"/>
          <ac:spMkLst>
            <pc:docMk/>
            <pc:sldMk cId="1837479091" sldId="267"/>
            <ac:spMk id="2" creationId="{95330FBE-EC72-4095-8F8F-D587924E5C13}"/>
          </ac:spMkLst>
        </pc:spChg>
        <pc:spChg chg="del">
          <ac:chgData name="Mahin Ibnay Mamun" userId="S::346584@tameside.ac.uk::974392c1-6616-4ef5-b9d6-aa8b026b7fb4" providerId="AD" clId="Web-{86F94F51-DB94-49FE-A024-3CA21F88871B}" dt="2021-12-09T11:33:36.406" v="2033"/>
          <ac:spMkLst>
            <pc:docMk/>
            <pc:sldMk cId="1837479091" sldId="267"/>
            <ac:spMk id="3" creationId="{F2AF7F4A-17D9-4EFA-B24A-E767E119B82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438" v="2035"/>
          <ac:spMkLst>
            <pc:docMk/>
            <pc:sldMk cId="1837479091" sldId="267"/>
            <ac:spMk id="5" creationId="{F3017370-2E27-49F1-95CD-296B825C3F14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9:19.506" v="2107" actId="14100"/>
          <ac:spMkLst>
            <pc:docMk/>
            <pc:sldMk cId="1837479091" sldId="267"/>
            <ac:spMk id="7" creationId="{088E15B2-C43F-4AE0-A8AF-B420FB5499B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453" v="2037"/>
          <ac:spMkLst>
            <pc:docMk/>
            <pc:sldMk cId="1837479091" sldId="267"/>
            <ac:spMk id="9" creationId="{DD00CD4F-2B47-44DA-9D25-715886AECCF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453" v="2038"/>
          <ac:spMkLst>
            <pc:docMk/>
            <pc:sldMk cId="1837479091" sldId="267"/>
            <ac:spMk id="11" creationId="{2BBE7552-9A99-4B6F-82FF-252BD3ECA600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9:28.944" v="2109" actId="1076"/>
          <ac:spMkLst>
            <pc:docMk/>
            <pc:sldMk cId="1837479091" sldId="267"/>
            <ac:spMk id="13" creationId="{3B85B938-32C4-4036-955E-16A05D15935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469" v="2040"/>
          <ac:spMkLst>
            <pc:docMk/>
            <pc:sldMk cId="1837479091" sldId="267"/>
            <ac:spMk id="15" creationId="{AB4A2A20-EA9A-4926-BA70-AF7757C52B2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485" v="2041"/>
          <ac:spMkLst>
            <pc:docMk/>
            <pc:sldMk cId="1837479091" sldId="267"/>
            <ac:spMk id="17" creationId="{AD2E7995-DCBA-49A4-AE91-91E6942EBD3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00" v="2042"/>
          <ac:spMkLst>
            <pc:docMk/>
            <pc:sldMk cId="1837479091" sldId="267"/>
            <ac:spMk id="19" creationId="{8966F088-5B84-49B1-ADA7-597527CC3689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00" v="2043"/>
          <ac:spMkLst>
            <pc:docMk/>
            <pc:sldMk cId="1837479091" sldId="267"/>
            <ac:spMk id="21" creationId="{FCF1D8F1-9DED-42C0-8927-9D57ECA6655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16" v="2044"/>
          <ac:spMkLst>
            <pc:docMk/>
            <pc:sldMk cId="1837479091" sldId="267"/>
            <ac:spMk id="23" creationId="{3D98E791-F3F6-4EA4-AD64-659B1F999580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31" v="2045"/>
          <ac:spMkLst>
            <pc:docMk/>
            <pc:sldMk cId="1837479091" sldId="267"/>
            <ac:spMk id="25" creationId="{1E810FDB-D1BF-4561-89AC-4DF9C2E7FF7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47" v="2046"/>
          <ac:spMkLst>
            <pc:docMk/>
            <pc:sldMk cId="1837479091" sldId="267"/>
            <ac:spMk id="27" creationId="{9B88C037-C95F-43EE-9032-4A26DD2E75F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63" v="2047"/>
          <ac:spMkLst>
            <pc:docMk/>
            <pc:sldMk cId="1837479091" sldId="267"/>
            <ac:spMk id="29" creationId="{4EF4ECA9-3AB3-40BA-97C7-E6B4C849483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78" v="2048"/>
          <ac:spMkLst>
            <pc:docMk/>
            <pc:sldMk cId="1837479091" sldId="267"/>
            <ac:spMk id="31" creationId="{9B7BC34F-FB0F-407E-92F4-3077D94B10C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594" v="2049"/>
          <ac:spMkLst>
            <pc:docMk/>
            <pc:sldMk cId="1837479091" sldId="267"/>
            <ac:spMk id="33" creationId="{C7B9702D-D9B1-4ED6-9D21-E070B095A19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610" v="2050"/>
          <ac:spMkLst>
            <pc:docMk/>
            <pc:sldMk cId="1837479091" sldId="267"/>
            <ac:spMk id="35" creationId="{5E27253A-F946-48D9-9F60-76B201C37AF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625" v="2051"/>
          <ac:spMkLst>
            <pc:docMk/>
            <pc:sldMk cId="1837479091" sldId="267"/>
            <ac:spMk id="37" creationId="{09B672B6-4B5F-4505-A7C3-9CA9027CC00D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9:25.522" v="2108" actId="1076"/>
          <ac:spMkLst>
            <pc:docMk/>
            <pc:sldMk cId="1837479091" sldId="267"/>
            <ac:spMk id="39" creationId="{B969CB37-CB68-4D82-B74F-65AD6D9D6ED2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656" v="2053"/>
          <ac:spMkLst>
            <pc:docMk/>
            <pc:sldMk cId="1837479091" sldId="267"/>
            <ac:spMk id="41" creationId="{D44262AF-2836-4860-B44B-65A2A427CC6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672" v="2054"/>
          <ac:spMkLst>
            <pc:docMk/>
            <pc:sldMk cId="1837479091" sldId="267"/>
            <ac:spMk id="43" creationId="{370D42E5-E08C-4B92-8DED-0B17957001F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688" v="2055"/>
          <ac:spMkLst>
            <pc:docMk/>
            <pc:sldMk cId="1837479091" sldId="267"/>
            <ac:spMk id="45" creationId="{4D54351C-BF3C-46A6-8D69-3BA8EC5E4E0E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703" v="2056"/>
          <ac:spMkLst>
            <pc:docMk/>
            <pc:sldMk cId="1837479091" sldId="267"/>
            <ac:spMk id="47" creationId="{50C08510-B1A1-497F-94CC-9278E9F72BA6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719" v="2057"/>
          <ac:spMkLst>
            <pc:docMk/>
            <pc:sldMk cId="1837479091" sldId="267"/>
            <ac:spMk id="49" creationId="{58B66CCA-A18F-485F-9C71-BF13DFC169D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719" v="2058"/>
          <ac:spMkLst>
            <pc:docMk/>
            <pc:sldMk cId="1837479091" sldId="267"/>
            <ac:spMk id="51" creationId="{D3D718EB-0241-4242-B545-C380DB1C278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735" v="2059"/>
          <ac:spMkLst>
            <pc:docMk/>
            <pc:sldMk cId="1837479091" sldId="267"/>
            <ac:spMk id="53" creationId="{B4539719-9927-41A6-B9C4-46D398E1997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750" v="2060"/>
          <ac:spMkLst>
            <pc:docMk/>
            <pc:sldMk cId="1837479091" sldId="267"/>
            <ac:spMk id="55" creationId="{25BF12AA-AE4E-444E-899D-0A9AA6009E1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766" v="2061"/>
          <ac:spMkLst>
            <pc:docMk/>
            <pc:sldMk cId="1837479091" sldId="267"/>
            <ac:spMk id="57" creationId="{9E370EAA-1EA2-4A47-BE7B-C292EA672EC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797" v="2062"/>
          <ac:spMkLst>
            <pc:docMk/>
            <pc:sldMk cId="1837479091" sldId="267"/>
            <ac:spMk id="59" creationId="{37FE7DDC-9F0B-4F8F-B0EB-DF32DE70130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813" v="2063"/>
          <ac:spMkLst>
            <pc:docMk/>
            <pc:sldMk cId="1837479091" sldId="267"/>
            <ac:spMk id="61" creationId="{3D4186E0-E69C-4D16-830B-8F092BA9639D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828" v="2064"/>
          <ac:spMkLst>
            <pc:docMk/>
            <pc:sldMk cId="1837479091" sldId="267"/>
            <ac:spMk id="63" creationId="{95CF8BBE-428D-422C-9B1E-CD6961160A30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860" v="2065"/>
          <ac:spMkLst>
            <pc:docMk/>
            <pc:sldMk cId="1837479091" sldId="267"/>
            <ac:spMk id="65" creationId="{F864FB0F-948D-48F5-83E0-2F4A51257193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875" v="2066"/>
          <ac:spMkLst>
            <pc:docMk/>
            <pc:sldMk cId="1837479091" sldId="267"/>
            <ac:spMk id="67" creationId="{D946EAF4-32EA-4D68-B8B8-CA3BA20413FB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891" v="2067"/>
          <ac:spMkLst>
            <pc:docMk/>
            <pc:sldMk cId="1837479091" sldId="267"/>
            <ac:spMk id="69" creationId="{AC0D21E1-DDBF-453E-BCCE-2DB3062CF09C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906" v="2068"/>
          <ac:spMkLst>
            <pc:docMk/>
            <pc:sldMk cId="1837479091" sldId="267"/>
            <ac:spMk id="71" creationId="{E2C21A03-45F0-4DD3-8B17-C2152DF9264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938" v="2069"/>
          <ac:spMkLst>
            <pc:docMk/>
            <pc:sldMk cId="1837479091" sldId="267"/>
            <ac:spMk id="73" creationId="{1330727A-5DF4-4D1D-AFCE-7FEBD7B5F6B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953" v="2070"/>
          <ac:spMkLst>
            <pc:docMk/>
            <pc:sldMk cId="1837479091" sldId="267"/>
            <ac:spMk id="75" creationId="{AB058DCF-766C-4234-95EF-882E962E77FB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969" v="2071"/>
          <ac:spMkLst>
            <pc:docMk/>
            <pc:sldMk cId="1837479091" sldId="267"/>
            <ac:spMk id="77" creationId="{6482A31A-65F0-45B0-82AA-341F2229DF40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6.985" v="2072"/>
          <ac:spMkLst>
            <pc:docMk/>
            <pc:sldMk cId="1837479091" sldId="267"/>
            <ac:spMk id="79" creationId="{BF44573D-A07D-4DCD-8EE3-E0C32DFD212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016" v="2073"/>
          <ac:spMkLst>
            <pc:docMk/>
            <pc:sldMk cId="1837479091" sldId="267"/>
            <ac:spMk id="81" creationId="{24AF76F4-5CAC-48A4-A9D3-8C9AC1C8593B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031" v="2074"/>
          <ac:spMkLst>
            <pc:docMk/>
            <pc:sldMk cId="1837479091" sldId="267"/>
            <ac:spMk id="83" creationId="{06A1D3BD-4883-4F99-B8CD-AF2103A9BAB0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047" v="2075"/>
          <ac:spMkLst>
            <pc:docMk/>
            <pc:sldMk cId="1837479091" sldId="267"/>
            <ac:spMk id="85" creationId="{05E87FDE-41D9-48BD-AD83-AED741FDB207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078" v="2076"/>
          <ac:spMkLst>
            <pc:docMk/>
            <pc:sldMk cId="1837479091" sldId="267"/>
            <ac:spMk id="87" creationId="{5E4D91DF-0FF4-42B9-8EE2-74EE62DC6D3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094" v="2077"/>
          <ac:spMkLst>
            <pc:docMk/>
            <pc:sldMk cId="1837479091" sldId="267"/>
            <ac:spMk id="89" creationId="{586E463A-6030-4773-B6DA-CA7BA0E08CE5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125" v="2078"/>
          <ac:spMkLst>
            <pc:docMk/>
            <pc:sldMk cId="1837479091" sldId="267"/>
            <ac:spMk id="91" creationId="{D429E3E8-79AE-4609-B949-B92EBE0ACBE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141" v="2079"/>
          <ac:spMkLst>
            <pc:docMk/>
            <pc:sldMk cId="1837479091" sldId="267"/>
            <ac:spMk id="93" creationId="{E685CDE7-F75E-4EC3-A6A2-9DCEB26F87D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157" v="2080"/>
          <ac:spMkLst>
            <pc:docMk/>
            <pc:sldMk cId="1837479091" sldId="267"/>
            <ac:spMk id="95" creationId="{F2DA7698-EFDE-406F-A2F0-C001AE816BEB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188" v="2081"/>
          <ac:spMkLst>
            <pc:docMk/>
            <pc:sldMk cId="1837479091" sldId="267"/>
            <ac:spMk id="97" creationId="{D04B4A83-4490-4334-B250-14AA2FE69A1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203" v="2082"/>
          <ac:spMkLst>
            <pc:docMk/>
            <pc:sldMk cId="1837479091" sldId="267"/>
            <ac:spMk id="99" creationId="{CDD57156-66B7-4067-98F4-60A77295D63A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235" v="2083"/>
          <ac:spMkLst>
            <pc:docMk/>
            <pc:sldMk cId="1837479091" sldId="267"/>
            <ac:spMk id="101" creationId="{112F212A-3A36-4990-BB7A-5A5CE35413F2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250" v="2084"/>
          <ac:spMkLst>
            <pc:docMk/>
            <pc:sldMk cId="1837479091" sldId="267"/>
            <ac:spMk id="103" creationId="{CFAB32BD-4588-454C-AABB-2198E37F48FF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266" v="2085"/>
          <ac:spMkLst>
            <pc:docMk/>
            <pc:sldMk cId="1837479091" sldId="267"/>
            <ac:spMk id="105" creationId="{8349D987-765F-4266-9B33-157A54424AE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297" v="2086"/>
          <ac:spMkLst>
            <pc:docMk/>
            <pc:sldMk cId="1837479091" sldId="267"/>
            <ac:spMk id="107" creationId="{89CECFD4-5D76-4487-8F97-FAE48B28F7A1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328" v="2087"/>
          <ac:spMkLst>
            <pc:docMk/>
            <pc:sldMk cId="1837479091" sldId="267"/>
            <ac:spMk id="109" creationId="{914B90F9-4794-4233-8934-662A31256D40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344" v="2088"/>
          <ac:spMkLst>
            <pc:docMk/>
            <pc:sldMk cId="1837479091" sldId="267"/>
            <ac:spMk id="111" creationId="{915DCC96-25E7-4AD7-A400-6A7BBDBC42C8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375" v="2089"/>
          <ac:spMkLst>
            <pc:docMk/>
            <pc:sldMk cId="1837479091" sldId="267"/>
            <ac:spMk id="113" creationId="{656CEA04-37E8-4717-B3C3-6B3DFAF01224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407" v="2090"/>
          <ac:spMkLst>
            <pc:docMk/>
            <pc:sldMk cId="1837479091" sldId="267"/>
            <ac:spMk id="115" creationId="{68461A40-28B8-44BD-B1DE-37C0AB182661}"/>
          </ac:spMkLst>
        </pc:spChg>
        <pc:spChg chg="add">
          <ac:chgData name="Mahin Ibnay Mamun" userId="S::346584@tameside.ac.uk::974392c1-6616-4ef5-b9d6-aa8b026b7fb4" providerId="AD" clId="Web-{86F94F51-DB94-49FE-A024-3CA21F88871B}" dt="2021-12-09T11:33:37.438" v="2091"/>
          <ac:spMkLst>
            <pc:docMk/>
            <pc:sldMk cId="1837479091" sldId="267"/>
            <ac:spMk id="117" creationId="{E76C56AD-04AB-4EEF-BC97-7F97F2BA25C2}"/>
          </ac:spMkLst>
        </pc:spChg>
        <pc:spChg chg="add mod">
          <ac:chgData name="Mahin Ibnay Mamun" userId="S::346584@tameside.ac.uk::974392c1-6616-4ef5-b9d6-aa8b026b7fb4" providerId="AD" clId="Web-{86F94F51-DB94-49FE-A024-3CA21F88871B}" dt="2021-12-09T11:33:56.830" v="2095" actId="1076"/>
          <ac:spMkLst>
            <pc:docMk/>
            <pc:sldMk cId="1837479091" sldId="267"/>
            <ac:spMk id="119" creationId="{C94691CE-B584-4CCE-A395-75E2E675C3B1}"/>
          </ac:spMkLst>
        </pc:spChg>
      </pc:sldChg>
    </pc:docChg>
  </pc:docChgLst>
  <pc:docChgLst>
    <pc:chgData name="Mahin Ibnay Mamun" userId="S::346584@tameside.ac.uk::974392c1-6616-4ef5-b9d6-aa8b026b7fb4" providerId="AD" clId="Web-{B652447C-C613-4F64-91E2-ECB6018272E2}"/>
    <pc:docChg chg="modSld">
      <pc:chgData name="Mahin Ibnay Mamun" userId="S::346584@tameside.ac.uk::974392c1-6616-4ef5-b9d6-aa8b026b7fb4" providerId="AD" clId="Web-{B652447C-C613-4F64-91E2-ECB6018272E2}" dt="2021-12-16T09:51:58.092" v="189" actId="1076"/>
      <pc:docMkLst>
        <pc:docMk/>
      </pc:docMkLst>
      <pc:sldChg chg="addSp delSp modSp">
        <pc:chgData name="Mahin Ibnay Mamun" userId="S::346584@tameside.ac.uk::974392c1-6616-4ef5-b9d6-aa8b026b7fb4" providerId="AD" clId="Web-{B652447C-C613-4F64-91E2-ECB6018272E2}" dt="2021-12-16T09:51:16.325" v="124" actId="1076"/>
        <pc:sldMkLst>
          <pc:docMk/>
          <pc:sldMk cId="4212183414" sldId="261"/>
        </pc:sldMkLst>
        <pc:spChg chg="mod">
          <ac:chgData name="Mahin Ibnay Mamun" userId="S::346584@tameside.ac.uk::974392c1-6616-4ef5-b9d6-aa8b026b7fb4" providerId="AD" clId="Web-{B652447C-C613-4F64-91E2-ECB6018272E2}" dt="2021-12-16T09:51:11.810" v="122" actId="1076"/>
          <ac:spMkLst>
            <pc:docMk/>
            <pc:sldMk cId="4212183414" sldId="261"/>
            <ac:spMk id="3" creationId="{56871124-FACF-49E9-93AA-E67E056F9D19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8:11.712" v="48" actId="1076"/>
          <ac:spMkLst>
            <pc:docMk/>
            <pc:sldMk cId="4212183414" sldId="261"/>
            <ac:spMk id="8" creationId="{CAD0C7BC-C1DA-4BAB-AFBD-A4E4F2191ABA}"/>
          </ac:spMkLst>
        </pc:spChg>
        <pc:spChg chg="mod">
          <ac:chgData name="Mahin Ibnay Mamun" userId="S::346584@tameside.ac.uk::974392c1-6616-4ef5-b9d6-aa8b026b7fb4" providerId="AD" clId="Web-{B652447C-C613-4F64-91E2-ECB6018272E2}" dt="2021-12-16T09:47:28.648" v="30" actId="20577"/>
          <ac:spMkLst>
            <pc:docMk/>
            <pc:sldMk cId="4212183414" sldId="261"/>
            <ac:spMk id="12" creationId="{8C3A84E6-4C8C-4D9F-83D1-AFEFD383C19E}"/>
          </ac:spMkLst>
        </pc:spChg>
        <pc:spChg chg="mod">
          <ac:chgData name="Mahin Ibnay Mamun" userId="S::346584@tameside.ac.uk::974392c1-6616-4ef5-b9d6-aa8b026b7fb4" providerId="AD" clId="Web-{B652447C-C613-4F64-91E2-ECB6018272E2}" dt="2021-12-16T09:51:13.669" v="123" actId="1076"/>
          <ac:spMkLst>
            <pc:docMk/>
            <pc:sldMk cId="4212183414" sldId="261"/>
            <ac:spMk id="14" creationId="{3A18E0C2-3827-4EF7-B567-F78446F4159E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4:08.815" v="28" actId="1076"/>
          <ac:spMkLst>
            <pc:docMk/>
            <pc:sldMk cId="4212183414" sldId="261"/>
            <ac:spMk id="20" creationId="{2358EB51-C49D-46F9-BBCC-7286D561E708}"/>
          </ac:spMkLst>
        </pc:spChg>
        <pc:spChg chg="del mod">
          <ac:chgData name="Mahin Ibnay Mamun" userId="S::346584@tameside.ac.uk::974392c1-6616-4ef5-b9d6-aa8b026b7fb4" providerId="AD" clId="Web-{B652447C-C613-4F64-91E2-ECB6018272E2}" dt="2021-12-16T09:42:58.704" v="8"/>
          <ac:spMkLst>
            <pc:docMk/>
            <pc:sldMk cId="4212183414" sldId="261"/>
            <ac:spMk id="22" creationId="{1E835E8C-7EF5-4F29-8B8C-D678CE7BD8B0}"/>
          </ac:spMkLst>
        </pc:spChg>
        <pc:spChg chg="mod">
          <ac:chgData name="Mahin Ibnay Mamun" userId="S::346584@tameside.ac.uk::974392c1-6616-4ef5-b9d6-aa8b026b7fb4" providerId="AD" clId="Web-{B652447C-C613-4F64-91E2-ECB6018272E2}" dt="2021-12-16T09:43:29.408" v="13" actId="1076"/>
          <ac:spMkLst>
            <pc:docMk/>
            <pc:sldMk cId="4212183414" sldId="261"/>
            <ac:spMk id="23" creationId="{A307AD3A-49E1-4901-8738-AD949510A3AC}"/>
          </ac:spMkLst>
        </pc:spChg>
        <pc:spChg chg="mod">
          <ac:chgData name="Mahin Ibnay Mamun" userId="S::346584@tameside.ac.uk::974392c1-6616-4ef5-b9d6-aa8b026b7fb4" providerId="AD" clId="Web-{B652447C-C613-4F64-91E2-ECB6018272E2}" dt="2021-12-16T09:51:16.325" v="124" actId="1076"/>
          <ac:spMkLst>
            <pc:docMk/>
            <pc:sldMk cId="4212183414" sldId="261"/>
            <ac:spMk id="28" creationId="{8FAA6E7E-C9BA-47C9-B306-9AE30F20A0F3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7:48.680" v="38" actId="1076"/>
          <ac:spMkLst>
            <pc:docMk/>
            <pc:sldMk cId="4212183414" sldId="261"/>
            <ac:spMk id="34" creationId="{7477BD14-978B-409D-A1C8-539EA2D203D2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3:22.674" v="11" actId="1076"/>
          <ac:spMkLst>
            <pc:docMk/>
            <pc:sldMk cId="4212183414" sldId="261"/>
            <ac:spMk id="47" creationId="{799E3C21-7838-4E4B-8EB7-AFBBE2299739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8:23.790" v="50" actId="1076"/>
          <ac:spMkLst>
            <pc:docMk/>
            <pc:sldMk cId="4212183414" sldId="261"/>
            <ac:spMk id="49" creationId="{141CB827-39C4-40D7-93DA-27A33E9B7BB2}"/>
          </ac:spMkLst>
        </pc:spChg>
      </pc:sldChg>
      <pc:sldChg chg="addSp modSp">
        <pc:chgData name="Mahin Ibnay Mamun" userId="S::346584@tameside.ac.uk::974392c1-6616-4ef5-b9d6-aa8b026b7fb4" providerId="AD" clId="Web-{B652447C-C613-4F64-91E2-ECB6018272E2}" dt="2021-12-16T09:48:54.228" v="66" actId="20577"/>
        <pc:sldMkLst>
          <pc:docMk/>
          <pc:sldMk cId="77319662" sldId="262"/>
        </pc:sldMkLst>
        <pc:spChg chg="mod">
          <ac:chgData name="Mahin Ibnay Mamun" userId="S::346584@tameside.ac.uk::974392c1-6616-4ef5-b9d6-aa8b026b7fb4" providerId="AD" clId="Web-{B652447C-C613-4F64-91E2-ECB6018272E2}" dt="2021-12-16T09:48:54.228" v="66" actId="20577"/>
          <ac:spMkLst>
            <pc:docMk/>
            <pc:sldMk cId="77319662" sldId="262"/>
            <ac:spMk id="3" creationId="{458B9EDD-1835-46E0-A250-C882D38A3CE6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8:45.134" v="60" actId="1076"/>
          <ac:spMkLst>
            <pc:docMk/>
            <pc:sldMk cId="77319662" sldId="262"/>
            <ac:spMk id="48" creationId="{129B0444-DA6C-44CF-B730-36C7301B3E56}"/>
          </ac:spMkLst>
        </pc:spChg>
      </pc:sldChg>
      <pc:sldChg chg="addSp delSp modSp">
        <pc:chgData name="Mahin Ibnay Mamun" userId="S::346584@tameside.ac.uk::974392c1-6616-4ef5-b9d6-aa8b026b7fb4" providerId="AD" clId="Web-{B652447C-C613-4F64-91E2-ECB6018272E2}" dt="2021-12-16T09:50:28.574" v="113" actId="1076"/>
        <pc:sldMkLst>
          <pc:docMk/>
          <pc:sldMk cId="762836986" sldId="263"/>
        </pc:sldMkLst>
        <pc:spChg chg="add mod">
          <ac:chgData name="Mahin Ibnay Mamun" userId="S::346584@tameside.ac.uk::974392c1-6616-4ef5-b9d6-aa8b026b7fb4" providerId="AD" clId="Web-{B652447C-C613-4F64-91E2-ECB6018272E2}" dt="2021-12-16T09:49:50.073" v="95" actId="1076"/>
          <ac:spMkLst>
            <pc:docMk/>
            <pc:sldMk cId="762836986" sldId="263"/>
            <ac:spMk id="2" creationId="{2552209A-1933-4538-99F5-CB2B5E376834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9:14.526" v="78" actId="1076"/>
          <ac:spMkLst>
            <pc:docMk/>
            <pc:sldMk cId="762836986" sldId="263"/>
            <ac:spMk id="3" creationId="{C71125CC-228D-4439-BFED-62FC4F04E008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9:17.666" v="80" actId="1076"/>
          <ac:spMkLst>
            <pc:docMk/>
            <pc:sldMk cId="762836986" sldId="263"/>
            <ac:spMk id="4" creationId="{A9E1E675-FF01-42D5-AD84-F2B271B5C3FE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49:53.370" v="96" actId="1076"/>
          <ac:spMkLst>
            <pc:docMk/>
            <pc:sldMk cId="762836986" sldId="263"/>
            <ac:spMk id="6" creationId="{790DC4B0-EF75-459D-8F19-78FD254EAD21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0:12.558" v="106" actId="1076"/>
          <ac:spMkLst>
            <pc:docMk/>
            <pc:sldMk cId="762836986" sldId="263"/>
            <ac:spMk id="8" creationId="{E22B333E-6D81-4C9B-A5C4-B340F84FC13F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0:28.574" v="113" actId="1076"/>
          <ac:spMkLst>
            <pc:docMk/>
            <pc:sldMk cId="762836986" sldId="263"/>
            <ac:spMk id="10" creationId="{0492345B-C11A-44F3-8543-5554AFEE4322}"/>
          </ac:spMkLst>
        </pc:spChg>
        <pc:spChg chg="mod">
          <ac:chgData name="Mahin Ibnay Mamun" userId="S::346584@tameside.ac.uk::974392c1-6616-4ef5-b9d6-aa8b026b7fb4" providerId="AD" clId="Web-{B652447C-C613-4F64-91E2-ECB6018272E2}" dt="2021-12-16T09:49:23.338" v="83" actId="20577"/>
          <ac:spMkLst>
            <pc:docMk/>
            <pc:sldMk cId="762836986" sldId="263"/>
            <ac:spMk id="19" creationId="{CCD76ECD-55D6-40AA-9EC8-279ED714D6EA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49:07.463" v="73"/>
          <ac:spMkLst>
            <pc:docMk/>
            <pc:sldMk cId="762836986" sldId="263"/>
            <ac:spMk id="39" creationId="{9FDCEBBD-507E-47C4-A352-DA3315A95B73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49:08.229" v="74"/>
          <ac:spMkLst>
            <pc:docMk/>
            <pc:sldMk cId="762836986" sldId="263"/>
            <ac:spMk id="41" creationId="{C7EB0C02-F34A-4943-BFD0-BE3E2B720CD9}"/>
          </ac:spMkLst>
        </pc:spChg>
      </pc:sldChg>
      <pc:sldChg chg="addSp delSp modSp">
        <pc:chgData name="Mahin Ibnay Mamun" userId="S::346584@tameside.ac.uk::974392c1-6616-4ef5-b9d6-aa8b026b7fb4" providerId="AD" clId="Web-{B652447C-C613-4F64-91E2-ECB6018272E2}" dt="2021-12-16T09:51:22.013" v="138" actId="1076"/>
        <pc:sldMkLst>
          <pc:docMk/>
          <pc:sldMk cId="922507234" sldId="264"/>
        </pc:sldMkLst>
        <pc:spChg chg="add mod">
          <ac:chgData name="Mahin Ibnay Mamun" userId="S::346584@tameside.ac.uk::974392c1-6616-4ef5-b9d6-aa8b026b7fb4" providerId="AD" clId="Web-{B652447C-C613-4F64-91E2-ECB6018272E2}" dt="2021-12-16T09:51:21.888" v="132" actId="1076"/>
          <ac:spMkLst>
            <pc:docMk/>
            <pc:sldMk cId="922507234" sldId="264"/>
            <ac:spMk id="2" creationId="{9060C248-08B3-4B9D-99DD-345EB3F9BD0F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21.919" v="133" actId="1076"/>
          <ac:spMkLst>
            <pc:docMk/>
            <pc:sldMk cId="922507234" sldId="264"/>
            <ac:spMk id="3" creationId="{6CE96851-80EA-44A5-BFA7-9E2A66605FAC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21.935" v="134" actId="1076"/>
          <ac:spMkLst>
            <pc:docMk/>
            <pc:sldMk cId="922507234" sldId="264"/>
            <ac:spMk id="4" creationId="{F7658B74-9183-4964-A1D4-0319F04DE4D0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21.950" v="135" actId="1076"/>
          <ac:spMkLst>
            <pc:docMk/>
            <pc:sldMk cId="922507234" sldId="264"/>
            <ac:spMk id="6" creationId="{C9114CAE-B81A-40F6-AD4D-221D77008D6D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21.966" v="136" actId="1076"/>
          <ac:spMkLst>
            <pc:docMk/>
            <pc:sldMk cId="922507234" sldId="264"/>
            <ac:spMk id="8" creationId="{5B3072D3-B8C8-4756-A16F-C239BC962B2B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21.997" v="137" actId="1076"/>
          <ac:spMkLst>
            <pc:docMk/>
            <pc:sldMk cId="922507234" sldId="264"/>
            <ac:spMk id="10" creationId="{5553E488-7395-416B-9286-4F7022F08E52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22.013" v="138" actId="1076"/>
          <ac:spMkLst>
            <pc:docMk/>
            <pc:sldMk cId="922507234" sldId="264"/>
            <ac:spMk id="12" creationId="{957D648E-474B-4AEC-91CF-D31F61A47B75}"/>
          </ac:spMkLst>
        </pc:spChg>
        <pc:spChg chg="del mod">
          <ac:chgData name="Mahin Ibnay Mamun" userId="S::346584@tameside.ac.uk::974392c1-6616-4ef5-b9d6-aa8b026b7fb4" providerId="AD" clId="Web-{B652447C-C613-4F64-91E2-ECB6018272E2}" dt="2021-12-16T09:50:39.496" v="116"/>
          <ac:spMkLst>
            <pc:docMk/>
            <pc:sldMk cId="922507234" sldId="264"/>
            <ac:spMk id="19" creationId="{F25EE11E-62A8-47A2-A950-96A0EFE4204A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0:40.324" v="117"/>
          <ac:spMkLst>
            <pc:docMk/>
            <pc:sldMk cId="922507234" sldId="264"/>
            <ac:spMk id="39" creationId="{AA3FE29E-B387-4AFF-A1A2-3AB8D6ABBC46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0:40.840" v="118"/>
          <ac:spMkLst>
            <pc:docMk/>
            <pc:sldMk cId="922507234" sldId="264"/>
            <ac:spMk id="41" creationId="{C0FAB6F5-B644-43DD-9EFD-7CA246833249}"/>
          </ac:spMkLst>
        </pc:spChg>
      </pc:sldChg>
      <pc:sldChg chg="addSp delSp modSp">
        <pc:chgData name="Mahin Ibnay Mamun" userId="S::346584@tameside.ac.uk::974392c1-6616-4ef5-b9d6-aa8b026b7fb4" providerId="AD" clId="Web-{B652447C-C613-4F64-91E2-ECB6018272E2}" dt="2021-12-16T09:51:33.373" v="155" actId="1076"/>
        <pc:sldMkLst>
          <pc:docMk/>
          <pc:sldMk cId="3666912774" sldId="265"/>
        </pc:sldMkLst>
        <pc:spChg chg="add mod">
          <ac:chgData name="Mahin Ibnay Mamun" userId="S::346584@tameside.ac.uk::974392c1-6616-4ef5-b9d6-aa8b026b7fb4" providerId="AD" clId="Web-{B652447C-C613-4F64-91E2-ECB6018272E2}" dt="2021-12-16T09:51:33.263" v="149" actId="1076"/>
          <ac:spMkLst>
            <pc:docMk/>
            <pc:sldMk cId="3666912774" sldId="265"/>
            <ac:spMk id="2" creationId="{A79A8D78-D03B-49E8-9DC4-F8EEBED3C268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33.279" v="150" actId="1076"/>
          <ac:spMkLst>
            <pc:docMk/>
            <pc:sldMk cId="3666912774" sldId="265"/>
            <ac:spMk id="3" creationId="{B89B362A-5A92-4883-B609-71BE434D237A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33.294" v="151" actId="1076"/>
          <ac:spMkLst>
            <pc:docMk/>
            <pc:sldMk cId="3666912774" sldId="265"/>
            <ac:spMk id="4" creationId="{ED667741-24C5-488D-84B7-29C7ADC0671A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33.310" v="152" actId="1076"/>
          <ac:spMkLst>
            <pc:docMk/>
            <pc:sldMk cId="3666912774" sldId="265"/>
            <ac:spMk id="6" creationId="{058ACABC-B1B0-4241-850C-FA03F9B843A1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33.341" v="153" actId="1076"/>
          <ac:spMkLst>
            <pc:docMk/>
            <pc:sldMk cId="3666912774" sldId="265"/>
            <ac:spMk id="8" creationId="{0DC867AC-5400-4D02-9FFC-42D0A76C8D61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33.357" v="154" actId="1076"/>
          <ac:spMkLst>
            <pc:docMk/>
            <pc:sldMk cId="3666912774" sldId="265"/>
            <ac:spMk id="10" creationId="{6FA7BCE3-C4B2-4067-818B-0A517E8AFCA6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33.373" v="155" actId="1076"/>
          <ac:spMkLst>
            <pc:docMk/>
            <pc:sldMk cId="3666912774" sldId="265"/>
            <ac:spMk id="12" creationId="{19382170-0C22-4478-809C-E6F22B90F965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24.638" v="139"/>
          <ac:spMkLst>
            <pc:docMk/>
            <pc:sldMk cId="3666912774" sldId="265"/>
            <ac:spMk id="21" creationId="{82B2814C-BB72-4295-AF14-1C6BE34E8C98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26.982" v="140"/>
          <ac:spMkLst>
            <pc:docMk/>
            <pc:sldMk cId="3666912774" sldId="265"/>
            <ac:spMk id="41" creationId="{F48BD7D2-562A-4465-8293-5B121C570ED5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28.669" v="141"/>
          <ac:spMkLst>
            <pc:docMk/>
            <pc:sldMk cId="3666912774" sldId="265"/>
            <ac:spMk id="43" creationId="{69D41C0F-6671-4C4D-9D39-2F7D55B76FD5}"/>
          </ac:spMkLst>
        </pc:spChg>
      </pc:sldChg>
      <pc:sldChg chg="addSp delSp modSp">
        <pc:chgData name="Mahin Ibnay Mamun" userId="S::346584@tameside.ac.uk::974392c1-6616-4ef5-b9d6-aa8b026b7fb4" providerId="AD" clId="Web-{B652447C-C613-4F64-91E2-ECB6018272E2}" dt="2021-12-16T09:51:49.076" v="172" actId="1076"/>
        <pc:sldMkLst>
          <pc:docMk/>
          <pc:sldMk cId="680136067" sldId="266"/>
        </pc:sldMkLst>
        <pc:spChg chg="add mod">
          <ac:chgData name="Mahin Ibnay Mamun" userId="S::346584@tameside.ac.uk::974392c1-6616-4ef5-b9d6-aa8b026b7fb4" providerId="AD" clId="Web-{B652447C-C613-4F64-91E2-ECB6018272E2}" dt="2021-12-16T09:51:48.967" v="166" actId="1076"/>
          <ac:spMkLst>
            <pc:docMk/>
            <pc:sldMk cId="680136067" sldId="266"/>
            <ac:spMk id="2" creationId="{DB3EEA98-6190-443A-A920-5D94D8E07F1C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48.982" v="167" actId="1076"/>
          <ac:spMkLst>
            <pc:docMk/>
            <pc:sldMk cId="680136067" sldId="266"/>
            <ac:spMk id="3" creationId="{D12E8AC7-FDD8-48E3-985E-D610E1114BC3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48.998" v="168" actId="1076"/>
          <ac:spMkLst>
            <pc:docMk/>
            <pc:sldMk cId="680136067" sldId="266"/>
            <ac:spMk id="4" creationId="{56C0B054-8FD5-4A5D-8D10-6DFC5803B1FF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49.029" v="169" actId="1076"/>
          <ac:spMkLst>
            <pc:docMk/>
            <pc:sldMk cId="680136067" sldId="266"/>
            <ac:spMk id="6" creationId="{F1AF20D6-053A-4620-A091-A89893020351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49.045" v="170" actId="1076"/>
          <ac:spMkLst>
            <pc:docMk/>
            <pc:sldMk cId="680136067" sldId="266"/>
            <ac:spMk id="8" creationId="{6CE979F8-D9D7-4C4C-95F6-BA8818B0562D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49.060" v="171" actId="1076"/>
          <ac:spMkLst>
            <pc:docMk/>
            <pc:sldMk cId="680136067" sldId="266"/>
            <ac:spMk id="10" creationId="{6C1872DB-B684-44DB-8EDC-BDC04A84A1B5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49.076" v="172" actId="1076"/>
          <ac:spMkLst>
            <pc:docMk/>
            <pc:sldMk cId="680136067" sldId="266"/>
            <ac:spMk id="12" creationId="{14DB51B0-A55A-4973-A6B8-024A35D96C0C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36.748" v="156"/>
          <ac:spMkLst>
            <pc:docMk/>
            <pc:sldMk cId="680136067" sldId="266"/>
            <ac:spMk id="21" creationId="{52C75459-6DAA-47AD-BA29-7881D23A2AF0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37.841" v="157"/>
          <ac:spMkLst>
            <pc:docMk/>
            <pc:sldMk cId="680136067" sldId="266"/>
            <ac:spMk id="41" creationId="{13B7D1FD-7514-4B19-9A2A-1D816E59D05C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38.654" v="158"/>
          <ac:spMkLst>
            <pc:docMk/>
            <pc:sldMk cId="680136067" sldId="266"/>
            <ac:spMk id="43" creationId="{BB05EBEC-EFF0-4B50-A8A6-F8559673E644}"/>
          </ac:spMkLst>
        </pc:spChg>
      </pc:sldChg>
      <pc:sldChg chg="addSp delSp modSp">
        <pc:chgData name="Mahin Ibnay Mamun" userId="S::346584@tameside.ac.uk::974392c1-6616-4ef5-b9d6-aa8b026b7fb4" providerId="AD" clId="Web-{B652447C-C613-4F64-91E2-ECB6018272E2}" dt="2021-12-16T09:51:58.092" v="189" actId="1076"/>
        <pc:sldMkLst>
          <pc:docMk/>
          <pc:sldMk cId="1837479091" sldId="267"/>
        </pc:sldMkLst>
        <pc:spChg chg="add mod">
          <ac:chgData name="Mahin Ibnay Mamun" userId="S::346584@tameside.ac.uk::974392c1-6616-4ef5-b9d6-aa8b026b7fb4" providerId="AD" clId="Web-{B652447C-C613-4F64-91E2-ECB6018272E2}" dt="2021-12-16T09:51:57.967" v="183" actId="1076"/>
          <ac:spMkLst>
            <pc:docMk/>
            <pc:sldMk cId="1837479091" sldId="267"/>
            <ac:spMk id="2" creationId="{88C26F81-3E9C-4F63-83FE-8D903EAA338B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57.998" v="184" actId="1076"/>
          <ac:spMkLst>
            <pc:docMk/>
            <pc:sldMk cId="1837479091" sldId="267"/>
            <ac:spMk id="3" creationId="{75B5B3D2-5385-4A2B-A78B-AB57F8B792C6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58.014" v="185" actId="1076"/>
          <ac:spMkLst>
            <pc:docMk/>
            <pc:sldMk cId="1837479091" sldId="267"/>
            <ac:spMk id="4" creationId="{EF6FCF6B-F279-482F-B303-17A32CB3DF91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58.029" v="186" actId="1076"/>
          <ac:spMkLst>
            <pc:docMk/>
            <pc:sldMk cId="1837479091" sldId="267"/>
            <ac:spMk id="6" creationId="{4ADF82EB-D155-4652-83F9-5980281A10AF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58.045" v="187" actId="1076"/>
          <ac:spMkLst>
            <pc:docMk/>
            <pc:sldMk cId="1837479091" sldId="267"/>
            <ac:spMk id="8" creationId="{B6182F3E-8C2B-4A5A-820C-03DE2FD52222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58.076" v="188" actId="1076"/>
          <ac:spMkLst>
            <pc:docMk/>
            <pc:sldMk cId="1837479091" sldId="267"/>
            <ac:spMk id="10" creationId="{F855178A-E397-428F-8E72-72470F427210}"/>
          </ac:spMkLst>
        </pc:spChg>
        <pc:spChg chg="add mod">
          <ac:chgData name="Mahin Ibnay Mamun" userId="S::346584@tameside.ac.uk::974392c1-6616-4ef5-b9d6-aa8b026b7fb4" providerId="AD" clId="Web-{B652447C-C613-4F64-91E2-ECB6018272E2}" dt="2021-12-16T09:51:58.092" v="189" actId="1076"/>
          <ac:spMkLst>
            <pc:docMk/>
            <pc:sldMk cId="1837479091" sldId="267"/>
            <ac:spMk id="12" creationId="{1D36FB6B-D101-4A73-AF61-3234FF9531B2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52.248" v="173"/>
          <ac:spMkLst>
            <pc:docMk/>
            <pc:sldMk cId="1837479091" sldId="267"/>
            <ac:spMk id="21" creationId="{FCF1D8F1-9DED-42C0-8927-9D57ECA66556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53.623" v="174"/>
          <ac:spMkLst>
            <pc:docMk/>
            <pc:sldMk cId="1837479091" sldId="267"/>
            <ac:spMk id="41" creationId="{D44262AF-2836-4860-B44B-65A2A427CC66}"/>
          </ac:spMkLst>
        </pc:spChg>
        <pc:spChg chg="del">
          <ac:chgData name="Mahin Ibnay Mamun" userId="S::346584@tameside.ac.uk::974392c1-6616-4ef5-b9d6-aa8b026b7fb4" providerId="AD" clId="Web-{B652447C-C613-4F64-91E2-ECB6018272E2}" dt="2021-12-16T09:51:54.061" v="175"/>
          <ac:spMkLst>
            <pc:docMk/>
            <pc:sldMk cId="1837479091" sldId="267"/>
            <ac:spMk id="43" creationId="{370D42E5-E08C-4B92-8DED-0B17957001FF}"/>
          </ac:spMkLst>
        </pc:spChg>
      </pc:sldChg>
    </pc:docChg>
  </pc:docChgLst>
  <pc:docChgLst>
    <pc:chgData name="Mahin Ibnay Mamun" userId="S::346584@tameside.ac.uk::974392c1-6616-4ef5-b9d6-aa8b026b7fb4" providerId="AD" clId="Web-{427955AA-2390-4D08-8321-E50E595FAE01}"/>
    <pc:docChg chg="addSld modSld">
      <pc:chgData name="Mahin Ibnay Mamun" userId="S::346584@tameside.ac.uk::974392c1-6616-4ef5-b9d6-aa8b026b7fb4" providerId="AD" clId="Web-{427955AA-2390-4D08-8321-E50E595FAE01}" dt="2021-12-12T15:31:08.089" v="152" actId="14100"/>
      <pc:docMkLst>
        <pc:docMk/>
      </pc:docMkLst>
      <pc:sldChg chg="addSp delSp modSp mod setBg">
        <pc:chgData name="Mahin Ibnay Mamun" userId="S::346584@tameside.ac.uk::974392c1-6616-4ef5-b9d6-aa8b026b7fb4" providerId="AD" clId="Web-{427955AA-2390-4D08-8321-E50E595FAE01}" dt="2021-12-12T15:20:16.546" v="60"/>
        <pc:sldMkLst>
          <pc:docMk/>
          <pc:sldMk cId="109857222" sldId="256"/>
        </pc:sldMkLst>
        <pc:spChg chg="mod">
          <ac:chgData name="Mahin Ibnay Mamun" userId="S::346584@tameside.ac.uk::974392c1-6616-4ef5-b9d6-aa8b026b7fb4" providerId="AD" clId="Web-{427955AA-2390-4D08-8321-E50E595FAE01}" dt="2021-12-12T15:20:16.546" v="60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20:16.546" v="60"/>
          <ac:spMkLst>
            <pc:docMk/>
            <pc:sldMk cId="109857222" sldId="256"/>
            <ac:spMk id="7" creationId="{D8386171-E87D-46AB-8718-4CE2A88748BD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20:16.546" v="60"/>
          <ac:spMkLst>
            <pc:docMk/>
            <pc:sldMk cId="109857222" sldId="256"/>
            <ac:spMk id="9" creationId="{207CB456-8849-413C-8210-B663779A32E0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20:16.546" v="60"/>
          <ac:spMkLst>
            <pc:docMk/>
            <pc:sldMk cId="109857222" sldId="256"/>
            <ac:spMk id="11" creationId="{E513936D-D1EB-4E42-A97F-942BA1F3DFA7}"/>
          </ac:spMkLst>
        </pc:spChg>
        <pc:cxnChg chg="add del">
          <ac:chgData name="Mahin Ibnay Mamun" userId="S::346584@tameside.ac.uk::974392c1-6616-4ef5-b9d6-aa8b026b7fb4" providerId="AD" clId="Web-{427955AA-2390-4D08-8321-E50E595FAE01}" dt="2021-12-12T15:20:16.546" v="60"/>
          <ac:cxnSpMkLst>
            <pc:docMk/>
            <pc:sldMk cId="109857222" sldId="256"/>
            <ac:cxnSpMk id="13" creationId="{AFA75EE9-0DE4-4982-A870-290AD61EAAD7}"/>
          </ac:cxnSpMkLst>
        </pc:cxnChg>
      </pc:sldChg>
      <pc:sldChg chg="addSp delSp mod setBg">
        <pc:chgData name="Mahin Ibnay Mamun" userId="S::346584@tameside.ac.uk::974392c1-6616-4ef5-b9d6-aa8b026b7fb4" providerId="AD" clId="Web-{427955AA-2390-4D08-8321-E50E595FAE01}" dt="2021-12-12T14:11:07.611" v="54"/>
        <pc:sldMkLst>
          <pc:docMk/>
          <pc:sldMk cId="58469234" sldId="257"/>
        </pc:sldMkLst>
        <pc:spChg chg="del">
          <ac:chgData name="Mahin Ibnay Mamun" userId="S::346584@tameside.ac.uk::974392c1-6616-4ef5-b9d6-aa8b026b7fb4" providerId="AD" clId="Web-{427955AA-2390-4D08-8321-E50E595FAE01}" dt="2021-12-12T14:11:07.611" v="54"/>
          <ac:spMkLst>
            <pc:docMk/>
            <pc:sldMk cId="58469234" sldId="257"/>
            <ac:spMk id="5" creationId="{F129ABC2-98EE-44B4-9CAE-3AE301BC3951}"/>
          </ac:spMkLst>
        </pc:spChg>
        <pc:spChg chg="add">
          <ac:chgData name="Mahin Ibnay Mamun" userId="S::346584@tameside.ac.uk::974392c1-6616-4ef5-b9d6-aa8b026b7fb4" providerId="AD" clId="Web-{427955AA-2390-4D08-8321-E50E595FAE01}" dt="2021-12-12T14:11:07.611" v="54"/>
          <ac:spMkLst>
            <pc:docMk/>
            <pc:sldMk cId="58469234" sldId="257"/>
            <ac:spMk id="11" creationId="{46C2E80F-49A6-4372-B103-219D417A55ED}"/>
          </ac:spMkLst>
        </pc:spChg>
        <pc:graphicFrameChg chg="add">
          <ac:chgData name="Mahin Ibnay Mamun" userId="S::346584@tameside.ac.uk::974392c1-6616-4ef5-b9d6-aa8b026b7fb4" providerId="AD" clId="Web-{427955AA-2390-4D08-8321-E50E595FAE01}" dt="2021-12-12T14:11:07.611" v="54"/>
          <ac:graphicFrameMkLst>
            <pc:docMk/>
            <pc:sldMk cId="58469234" sldId="257"/>
            <ac:graphicFrameMk id="7" creationId="{7649165B-3B84-40D5-BFEF-CCC3DB7DED87}"/>
          </ac:graphicFrameMkLst>
        </pc:graphicFrameChg>
      </pc:sldChg>
      <pc:sldChg chg="addSp delSp modSp mod setBg">
        <pc:chgData name="Mahin Ibnay Mamun" userId="S::346584@tameside.ac.uk::974392c1-6616-4ef5-b9d6-aa8b026b7fb4" providerId="AD" clId="Web-{427955AA-2390-4D08-8321-E50E595FAE01}" dt="2021-12-12T15:31:08.089" v="152" actId="14100"/>
        <pc:sldMkLst>
          <pc:docMk/>
          <pc:sldMk cId="1201553063" sldId="258"/>
        </pc:sldMkLst>
        <pc:spChg chg="add del mod">
          <ac:chgData name="Mahin Ibnay Mamun" userId="S::346584@tameside.ac.uk::974392c1-6616-4ef5-b9d6-aa8b026b7fb4" providerId="AD" clId="Web-{427955AA-2390-4D08-8321-E50E595FAE01}" dt="2021-12-12T15:30:58.308" v="151"/>
          <ac:spMkLst>
            <pc:docMk/>
            <pc:sldMk cId="1201553063" sldId="258"/>
            <ac:spMk id="7" creationId="{23B8089C-C3CF-40DC-AEDA-480E109CE00B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12.276" v="132"/>
          <ac:spMkLst>
            <pc:docMk/>
            <pc:sldMk cId="1201553063" sldId="258"/>
            <ac:spMk id="10" creationId="{35DB3719-6FDC-4E5D-891D-FF40B7300F64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12.276" v="132"/>
          <ac:spMkLst>
            <pc:docMk/>
            <pc:sldMk cId="1201553063" sldId="258"/>
            <ac:spMk id="11" creationId="{E0CBAC23-2E3F-4A90-BA59-F8299F6A5439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09.541" v="130"/>
          <ac:spMkLst>
            <pc:docMk/>
            <pc:sldMk cId="1201553063" sldId="258"/>
            <ac:spMk id="13" creationId="{35DB3719-6FDC-4E5D-891D-FF40B7300F64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16.791" v="134"/>
          <ac:spMkLst>
            <pc:docMk/>
            <pc:sldMk cId="1201553063" sldId="258"/>
            <ac:spMk id="14" creationId="{BACC6370-2D7E-4714-9D71-7542949D7D5D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09.541" v="130"/>
          <ac:spMkLst>
            <pc:docMk/>
            <pc:sldMk cId="1201553063" sldId="258"/>
            <ac:spMk id="15" creationId="{E0CBAC23-2E3F-4A90-BA59-F8299F6A5439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16.791" v="134"/>
          <ac:spMkLst>
            <pc:docMk/>
            <pc:sldMk cId="1201553063" sldId="258"/>
            <ac:spMk id="16" creationId="{F68B3F68-107C-434F-AA38-110D5EA91B85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16.791" v="134"/>
          <ac:spMkLst>
            <pc:docMk/>
            <pc:sldMk cId="1201553063" sldId="258"/>
            <ac:spMk id="17" creationId="{AAD0DBB9-1A4B-4391-81D4-CB19F9AB918A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16.791" v="134"/>
          <ac:spMkLst>
            <pc:docMk/>
            <pc:sldMk cId="1201553063" sldId="258"/>
            <ac:spMk id="19" creationId="{063BBA22-50EA-4C4D-BE05-F1CE4E63AA56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21.276" v="136"/>
          <ac:spMkLst>
            <pc:docMk/>
            <pc:sldMk cId="1201553063" sldId="258"/>
            <ac:spMk id="20" creationId="{35DB3719-6FDC-4E5D-891D-FF40B7300F64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21.276" v="136"/>
          <ac:spMkLst>
            <pc:docMk/>
            <pc:sldMk cId="1201553063" sldId="258"/>
            <ac:spMk id="21" creationId="{E0CBAC23-2E3F-4A90-BA59-F8299F6A5439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40.886" v="142"/>
          <ac:spMkLst>
            <pc:docMk/>
            <pc:sldMk cId="1201553063" sldId="258"/>
            <ac:spMk id="25" creationId="{CB299CAB-C506-454B-90FC-4065728297D3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40.886" v="142"/>
          <ac:spMkLst>
            <pc:docMk/>
            <pc:sldMk cId="1201553063" sldId="258"/>
            <ac:spMk id="26" creationId="{C8D99311-F254-40F1-8AB5-EE3E7B9B6872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40.886" v="142"/>
          <ac:spMkLst>
            <pc:docMk/>
            <pc:sldMk cId="1201553063" sldId="258"/>
            <ac:spMk id="27" creationId="{7D89E3CB-00ED-4691-9F0F-F23EA3564705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43.448" v="144"/>
          <ac:spMkLst>
            <pc:docMk/>
            <pc:sldMk cId="1201553063" sldId="258"/>
            <ac:spMk id="28" creationId="{100EDD19-6802-4EC3-95CE-CFFAB042CFD6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43.448" v="144"/>
          <ac:spMkLst>
            <pc:docMk/>
            <pc:sldMk cId="1201553063" sldId="258"/>
            <ac:spMk id="29" creationId="{DB17E863-922E-4C26-BD64-E8FD41D28661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51.839" v="146"/>
          <ac:spMkLst>
            <pc:docMk/>
            <pc:sldMk cId="1201553063" sldId="258"/>
            <ac:spMk id="30" creationId="{2B566528-1B12-4246-9431-5C2D7D081168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51.839" v="146"/>
          <ac:spMkLst>
            <pc:docMk/>
            <pc:sldMk cId="1201553063" sldId="258"/>
            <ac:spMk id="31" creationId="{2E80C965-DB6D-4F81-9E9E-B027384D0BD6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51.839" v="146"/>
          <ac:spMkLst>
            <pc:docMk/>
            <pc:sldMk cId="1201553063" sldId="258"/>
            <ac:spMk id="32" creationId="{A580F890-B085-4E95-96AA-55AEBEC5CE6E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51.839" v="146"/>
          <ac:spMkLst>
            <pc:docMk/>
            <pc:sldMk cId="1201553063" sldId="258"/>
            <ac:spMk id="33" creationId="{D3F51FEB-38FB-4F6C-9F7B-2F2AFAB65463}"/>
          </ac:spMkLst>
        </pc:spChg>
        <pc:spChg chg="add del">
          <ac:chgData name="Mahin Ibnay Mamun" userId="S::346584@tameside.ac.uk::974392c1-6616-4ef5-b9d6-aa8b026b7fb4" providerId="AD" clId="Web-{427955AA-2390-4D08-8321-E50E595FAE01}" dt="2021-12-12T15:30:51.839" v="146"/>
          <ac:spMkLst>
            <pc:docMk/>
            <pc:sldMk cId="1201553063" sldId="258"/>
            <ac:spMk id="34" creationId="{1E547BA6-BAE0-43BB-A7CA-60F69CE252F0}"/>
          </ac:spMkLst>
        </pc:spChg>
        <pc:graphicFrameChg chg="add del">
          <ac:chgData name="Mahin Ibnay Mamun" userId="S::346584@tameside.ac.uk::974392c1-6616-4ef5-b9d6-aa8b026b7fb4" providerId="AD" clId="Web-{427955AA-2390-4D08-8321-E50E595FAE01}" dt="2021-12-12T15:30:09.541" v="130"/>
          <ac:graphicFrameMkLst>
            <pc:docMk/>
            <pc:sldMk cId="1201553063" sldId="258"/>
            <ac:graphicFrameMk id="9" creationId="{43677EEA-467B-4C99-9483-FED0BCD3E069}"/>
          </ac:graphicFrameMkLst>
        </pc:graphicFrameChg>
        <pc:graphicFrameChg chg="add del">
          <ac:chgData name="Mahin Ibnay Mamun" userId="S::346584@tameside.ac.uk::974392c1-6616-4ef5-b9d6-aa8b026b7fb4" providerId="AD" clId="Web-{427955AA-2390-4D08-8321-E50E595FAE01}" dt="2021-12-12T15:30:12.276" v="132"/>
          <ac:graphicFrameMkLst>
            <pc:docMk/>
            <pc:sldMk cId="1201553063" sldId="258"/>
            <ac:graphicFrameMk id="12" creationId="{2738CDFA-F6DA-4169-882F-31ECAF44DA8C}"/>
          </ac:graphicFrameMkLst>
        </pc:graphicFrameChg>
        <pc:graphicFrameChg chg="add del">
          <ac:chgData name="Mahin Ibnay Mamun" userId="S::346584@tameside.ac.uk::974392c1-6616-4ef5-b9d6-aa8b026b7fb4" providerId="AD" clId="Web-{427955AA-2390-4D08-8321-E50E595FAE01}" dt="2021-12-12T15:30:16.791" v="134"/>
          <ac:graphicFrameMkLst>
            <pc:docMk/>
            <pc:sldMk cId="1201553063" sldId="258"/>
            <ac:graphicFrameMk id="18" creationId="{40E2F92E-C1A2-4517-9CA5-972AB3291153}"/>
          </ac:graphicFrameMkLst>
        </pc:graphicFrameChg>
        <pc:graphicFrameChg chg="add del">
          <ac:chgData name="Mahin Ibnay Mamun" userId="S::346584@tameside.ac.uk::974392c1-6616-4ef5-b9d6-aa8b026b7fb4" providerId="AD" clId="Web-{427955AA-2390-4D08-8321-E50E595FAE01}" dt="2021-12-12T15:30:21.276" v="136"/>
          <ac:graphicFrameMkLst>
            <pc:docMk/>
            <pc:sldMk cId="1201553063" sldId="258"/>
            <ac:graphicFrameMk id="22" creationId="{2738CDFA-F6DA-4169-882F-31ECAF44DA8C}"/>
          </ac:graphicFrameMkLst>
        </pc:graphicFrameChg>
        <pc:graphicFrameChg chg="add del">
          <ac:chgData name="Mahin Ibnay Mamun" userId="S::346584@tameside.ac.uk::974392c1-6616-4ef5-b9d6-aa8b026b7fb4" providerId="AD" clId="Web-{427955AA-2390-4D08-8321-E50E595FAE01}" dt="2021-12-12T15:30:25.167" v="138"/>
          <ac:graphicFrameMkLst>
            <pc:docMk/>
            <pc:sldMk cId="1201553063" sldId="258"/>
            <ac:graphicFrameMk id="23" creationId="{B951D641-8E24-44B4-8A20-481A44563D94}"/>
          </ac:graphicFrameMkLst>
        </pc:graphicFrameChg>
        <pc:graphicFrameChg chg="add del">
          <ac:chgData name="Mahin Ibnay Mamun" userId="S::346584@tameside.ac.uk::974392c1-6616-4ef5-b9d6-aa8b026b7fb4" providerId="AD" clId="Web-{427955AA-2390-4D08-8321-E50E595FAE01}" dt="2021-12-12T15:30:37.964" v="140"/>
          <ac:graphicFrameMkLst>
            <pc:docMk/>
            <pc:sldMk cId="1201553063" sldId="258"/>
            <ac:graphicFrameMk id="24" creationId="{80F9557E-96D7-4064-B0D2-F81C6120316D}"/>
          </ac:graphicFrameMkLst>
        </pc:graphicFrameChg>
        <pc:graphicFrameChg chg="add del">
          <ac:chgData name="Mahin Ibnay Mamun" userId="S::346584@tameside.ac.uk::974392c1-6616-4ef5-b9d6-aa8b026b7fb4" providerId="AD" clId="Web-{427955AA-2390-4D08-8321-E50E595FAE01}" dt="2021-12-12T15:30:54.761" v="148"/>
          <ac:graphicFrameMkLst>
            <pc:docMk/>
            <pc:sldMk cId="1201553063" sldId="258"/>
            <ac:graphicFrameMk id="35" creationId="{B951D641-8E24-44B4-8A20-481A44563D94}"/>
          </ac:graphicFrameMkLst>
        </pc:graphicFrameChg>
        <pc:graphicFrameChg chg="add del">
          <ac:chgData name="Mahin Ibnay Mamun" userId="S::346584@tameside.ac.uk::974392c1-6616-4ef5-b9d6-aa8b026b7fb4" providerId="AD" clId="Web-{427955AA-2390-4D08-8321-E50E595FAE01}" dt="2021-12-12T15:30:58.230" v="150"/>
          <ac:graphicFrameMkLst>
            <pc:docMk/>
            <pc:sldMk cId="1201553063" sldId="258"/>
            <ac:graphicFrameMk id="36" creationId="{38E14495-5E06-4A07-909F-7D87F6D4D46C}"/>
          </ac:graphicFrameMkLst>
        </pc:graphicFrameChg>
        <pc:graphicFrameChg chg="add mod">
          <ac:chgData name="Mahin Ibnay Mamun" userId="S::346584@tameside.ac.uk::974392c1-6616-4ef5-b9d6-aa8b026b7fb4" providerId="AD" clId="Web-{427955AA-2390-4D08-8321-E50E595FAE01}" dt="2021-12-12T15:31:08.089" v="152" actId="14100"/>
          <ac:graphicFrameMkLst>
            <pc:docMk/>
            <pc:sldMk cId="1201553063" sldId="258"/>
            <ac:graphicFrameMk id="37" creationId="{B951D641-8E24-44B4-8A20-481A44563D94}"/>
          </ac:graphicFrameMkLst>
        </pc:graphicFrameChg>
      </pc:sldChg>
      <pc:sldChg chg="addSp delSp mod setBg">
        <pc:chgData name="Mahin Ibnay Mamun" userId="S::346584@tameside.ac.uk::974392c1-6616-4ef5-b9d6-aa8b026b7fb4" providerId="AD" clId="Web-{427955AA-2390-4D08-8321-E50E595FAE01}" dt="2021-12-12T14:11:22.955" v="55"/>
        <pc:sldMkLst>
          <pc:docMk/>
          <pc:sldMk cId="2617213856" sldId="259"/>
        </pc:sldMkLst>
        <pc:spChg chg="del">
          <ac:chgData name="Mahin Ibnay Mamun" userId="S::346584@tameside.ac.uk::974392c1-6616-4ef5-b9d6-aa8b026b7fb4" providerId="AD" clId="Web-{427955AA-2390-4D08-8321-E50E595FAE01}" dt="2021-12-12T14:11:22.955" v="55"/>
          <ac:spMkLst>
            <pc:docMk/>
            <pc:sldMk cId="2617213856" sldId="259"/>
            <ac:spMk id="7" creationId="{82902A3D-F60C-4F53-8511-881A1B60602C}"/>
          </ac:spMkLst>
        </pc:spChg>
        <pc:spChg chg="add">
          <ac:chgData name="Mahin Ibnay Mamun" userId="S::346584@tameside.ac.uk::974392c1-6616-4ef5-b9d6-aa8b026b7fb4" providerId="AD" clId="Web-{427955AA-2390-4D08-8321-E50E595FAE01}" dt="2021-12-12T14:11:22.955" v="55"/>
          <ac:spMkLst>
            <pc:docMk/>
            <pc:sldMk cId="2617213856" sldId="259"/>
            <ac:spMk id="13" creationId="{BACC6370-2D7E-4714-9D71-7542949D7D5D}"/>
          </ac:spMkLst>
        </pc:spChg>
        <pc:spChg chg="add">
          <ac:chgData name="Mahin Ibnay Mamun" userId="S::346584@tameside.ac.uk::974392c1-6616-4ef5-b9d6-aa8b026b7fb4" providerId="AD" clId="Web-{427955AA-2390-4D08-8321-E50E595FAE01}" dt="2021-12-12T14:11:22.955" v="55"/>
          <ac:spMkLst>
            <pc:docMk/>
            <pc:sldMk cId="2617213856" sldId="259"/>
            <ac:spMk id="15" creationId="{F68B3F68-107C-434F-AA38-110D5EA91B85}"/>
          </ac:spMkLst>
        </pc:spChg>
        <pc:spChg chg="add">
          <ac:chgData name="Mahin Ibnay Mamun" userId="S::346584@tameside.ac.uk::974392c1-6616-4ef5-b9d6-aa8b026b7fb4" providerId="AD" clId="Web-{427955AA-2390-4D08-8321-E50E595FAE01}" dt="2021-12-12T14:11:22.955" v="55"/>
          <ac:spMkLst>
            <pc:docMk/>
            <pc:sldMk cId="2617213856" sldId="259"/>
            <ac:spMk id="17" creationId="{AAD0DBB9-1A4B-4391-81D4-CB19F9AB918A}"/>
          </ac:spMkLst>
        </pc:spChg>
        <pc:spChg chg="add">
          <ac:chgData name="Mahin Ibnay Mamun" userId="S::346584@tameside.ac.uk::974392c1-6616-4ef5-b9d6-aa8b026b7fb4" providerId="AD" clId="Web-{427955AA-2390-4D08-8321-E50E595FAE01}" dt="2021-12-12T14:11:22.955" v="55"/>
          <ac:spMkLst>
            <pc:docMk/>
            <pc:sldMk cId="2617213856" sldId="259"/>
            <ac:spMk id="19" creationId="{063BBA22-50EA-4C4D-BE05-F1CE4E63AA56}"/>
          </ac:spMkLst>
        </pc:spChg>
        <pc:graphicFrameChg chg="add">
          <ac:chgData name="Mahin Ibnay Mamun" userId="S::346584@tameside.ac.uk::974392c1-6616-4ef5-b9d6-aa8b026b7fb4" providerId="AD" clId="Web-{427955AA-2390-4D08-8321-E50E595FAE01}" dt="2021-12-12T14:11:22.955" v="55"/>
          <ac:graphicFrameMkLst>
            <pc:docMk/>
            <pc:sldMk cId="2617213856" sldId="259"/>
            <ac:graphicFrameMk id="9" creationId="{E72D0AE6-B598-4BE6-99F2-A7E4F054B8EA}"/>
          </ac:graphicFrameMkLst>
        </pc:graphicFrameChg>
      </pc:sldChg>
      <pc:sldChg chg="addSp modSp mod setBg">
        <pc:chgData name="Mahin Ibnay Mamun" userId="S::346584@tameside.ac.uk::974392c1-6616-4ef5-b9d6-aa8b026b7fb4" providerId="AD" clId="Web-{427955AA-2390-4D08-8321-E50E595FAE01}" dt="2021-12-12T15:29:58.385" v="128" actId="20577"/>
        <pc:sldMkLst>
          <pc:docMk/>
          <pc:sldMk cId="1440638023" sldId="260"/>
        </pc:sldMkLst>
        <pc:spChg chg="mod">
          <ac:chgData name="Mahin Ibnay Mamun" userId="S::346584@tameside.ac.uk::974392c1-6616-4ef5-b9d6-aa8b026b7fb4" providerId="AD" clId="Web-{427955AA-2390-4D08-8321-E50E595FAE01}" dt="2021-12-12T15:29:58.385" v="128" actId="20577"/>
          <ac:spMkLst>
            <pc:docMk/>
            <pc:sldMk cId="1440638023" sldId="260"/>
            <ac:spMk id="4" creationId="{0A6C9CEB-88B0-4F82-B065-790F64BF4F2E}"/>
          </ac:spMkLst>
        </pc:spChg>
        <pc:spChg chg="add">
          <ac:chgData name="Mahin Ibnay Mamun" userId="S::346584@tameside.ac.uk::974392c1-6616-4ef5-b9d6-aa8b026b7fb4" providerId="AD" clId="Web-{427955AA-2390-4D08-8321-E50E595FAE01}" dt="2021-12-12T15:19:34.186" v="56"/>
          <ac:spMkLst>
            <pc:docMk/>
            <pc:sldMk cId="1440638023" sldId="260"/>
            <ac:spMk id="9" creationId="{6D6CDB20-394C-4D51-9C5B-8751E21338DC}"/>
          </ac:spMkLst>
        </pc:spChg>
        <pc:spChg chg="add">
          <ac:chgData name="Mahin Ibnay Mamun" userId="S::346584@tameside.ac.uk::974392c1-6616-4ef5-b9d6-aa8b026b7fb4" providerId="AD" clId="Web-{427955AA-2390-4D08-8321-E50E595FAE01}" dt="2021-12-12T15:19:34.186" v="56"/>
          <ac:spMkLst>
            <pc:docMk/>
            <pc:sldMk cId="1440638023" sldId="260"/>
            <ac:spMk id="11" creationId="{46DFD1E0-DCA7-47E6-B78B-6ECDDF873DD6}"/>
          </ac:spMkLst>
        </pc:spChg>
        <pc:spChg chg="add">
          <ac:chgData name="Mahin Ibnay Mamun" userId="S::346584@tameside.ac.uk::974392c1-6616-4ef5-b9d6-aa8b026b7fb4" providerId="AD" clId="Web-{427955AA-2390-4D08-8321-E50E595FAE01}" dt="2021-12-12T15:19:34.186" v="56"/>
          <ac:spMkLst>
            <pc:docMk/>
            <pc:sldMk cId="1440638023" sldId="260"/>
            <ac:spMk id="13" creationId="{8AAB0B1E-BB97-40E0-8DCD-D1197A0E1D6A}"/>
          </ac:spMkLst>
        </pc:spChg>
        <pc:cxnChg chg="add">
          <ac:chgData name="Mahin Ibnay Mamun" userId="S::346584@tameside.ac.uk::974392c1-6616-4ef5-b9d6-aa8b026b7fb4" providerId="AD" clId="Web-{427955AA-2390-4D08-8321-E50E595FAE01}" dt="2021-12-12T15:19:34.186" v="56"/>
          <ac:cxnSpMkLst>
            <pc:docMk/>
            <pc:sldMk cId="1440638023" sldId="260"/>
            <ac:cxnSpMk id="15" creationId="{19C0742B-6FAB-4F71-A9CB-E140A40C8BE9}"/>
          </ac:cxnSpMkLst>
        </pc:cxnChg>
      </pc:sldChg>
      <pc:sldChg chg="addSp delSp modSp">
        <pc:chgData name="Mahin Ibnay Mamun" userId="S::346584@tameside.ac.uk::974392c1-6616-4ef5-b9d6-aa8b026b7fb4" providerId="AD" clId="Web-{427955AA-2390-4D08-8321-E50E595FAE01}" dt="2021-12-12T14:09:15.198" v="51" actId="14100"/>
        <pc:sldMkLst>
          <pc:docMk/>
          <pc:sldMk cId="1633521174" sldId="270"/>
        </pc:sldMkLst>
        <pc:picChg chg="add mod">
          <ac:chgData name="Mahin Ibnay Mamun" userId="S::346584@tameside.ac.uk::974392c1-6616-4ef5-b9d6-aa8b026b7fb4" providerId="AD" clId="Web-{427955AA-2390-4D08-8321-E50E595FAE01}" dt="2021-12-12T13:50:00.764" v="3" actId="14100"/>
          <ac:picMkLst>
            <pc:docMk/>
            <pc:sldMk cId="1633521174" sldId="270"/>
            <ac:picMk id="2" creationId="{DB241BA8-1470-4FD5-B22A-C4D05816A7C4}"/>
          </ac:picMkLst>
        </pc:picChg>
        <pc:picChg chg="add del mod">
          <ac:chgData name="Mahin Ibnay Mamun" userId="S::346584@tameside.ac.uk::974392c1-6616-4ef5-b9d6-aa8b026b7fb4" providerId="AD" clId="Web-{427955AA-2390-4D08-8321-E50E595FAE01}" dt="2021-12-12T14:08:55.541" v="48"/>
          <ac:picMkLst>
            <pc:docMk/>
            <pc:sldMk cId="1633521174" sldId="270"/>
            <ac:picMk id="3" creationId="{CBF0DB1C-8921-449E-8F95-DAE8BD3FC032}"/>
          </ac:picMkLst>
        </pc:picChg>
        <pc:picChg chg="del">
          <ac:chgData name="Mahin Ibnay Mamun" userId="S::346584@tameside.ac.uk::974392c1-6616-4ef5-b9d6-aa8b026b7fb4" providerId="AD" clId="Web-{427955AA-2390-4D08-8321-E50E595FAE01}" dt="2021-12-12T13:49:51.591" v="0"/>
          <ac:picMkLst>
            <pc:docMk/>
            <pc:sldMk cId="1633521174" sldId="270"/>
            <ac:picMk id="4" creationId="{384FDE3A-66CD-4946-99F8-6B7E82E72258}"/>
          </ac:picMkLst>
        </pc:picChg>
        <pc:picChg chg="add mod">
          <ac:chgData name="Mahin Ibnay Mamun" userId="S::346584@tameside.ac.uk::974392c1-6616-4ef5-b9d6-aa8b026b7fb4" providerId="AD" clId="Web-{427955AA-2390-4D08-8321-E50E595FAE01}" dt="2021-12-12T14:09:15.198" v="51" actId="14100"/>
          <ac:picMkLst>
            <pc:docMk/>
            <pc:sldMk cId="1633521174" sldId="270"/>
            <ac:picMk id="6" creationId="{A7E47B3C-9433-4DED-9D67-D7090064A50D}"/>
          </ac:picMkLst>
        </pc:picChg>
      </pc:sldChg>
      <pc:sldChg chg="addSp delSp modSp new">
        <pc:chgData name="Mahin Ibnay Mamun" userId="S::346584@tameside.ac.uk::974392c1-6616-4ef5-b9d6-aa8b026b7fb4" providerId="AD" clId="Web-{427955AA-2390-4D08-8321-E50E595FAE01}" dt="2021-12-12T14:08:47.103" v="47" actId="20577"/>
        <pc:sldMkLst>
          <pc:docMk/>
          <pc:sldMk cId="2860083120" sldId="271"/>
        </pc:sldMkLst>
        <pc:spChg chg="del">
          <ac:chgData name="Mahin Ibnay Mamun" userId="S::346584@tameside.ac.uk::974392c1-6616-4ef5-b9d6-aa8b026b7fb4" providerId="AD" clId="Web-{427955AA-2390-4D08-8321-E50E595FAE01}" dt="2021-12-12T14:03:13.484" v="9"/>
          <ac:spMkLst>
            <pc:docMk/>
            <pc:sldMk cId="2860083120" sldId="271"/>
            <ac:spMk id="2" creationId="{BFCA1F8D-5CF6-4C39-82A4-00C8D934C7CC}"/>
          </ac:spMkLst>
        </pc:spChg>
        <pc:spChg chg="del">
          <ac:chgData name="Mahin Ibnay Mamun" userId="S::346584@tameside.ac.uk::974392c1-6616-4ef5-b9d6-aa8b026b7fb4" providerId="AD" clId="Web-{427955AA-2390-4D08-8321-E50E595FAE01}" dt="2021-12-12T14:03:13.484" v="8"/>
          <ac:spMkLst>
            <pc:docMk/>
            <pc:sldMk cId="2860083120" sldId="271"/>
            <ac:spMk id="3" creationId="{EDACCF7E-CDB3-464B-9C5F-65582BD63DCE}"/>
          </ac:spMkLst>
        </pc:spChg>
        <pc:spChg chg="add mod">
          <ac:chgData name="Mahin Ibnay Mamun" userId="S::346584@tameside.ac.uk::974392c1-6616-4ef5-b9d6-aa8b026b7fb4" providerId="AD" clId="Web-{427955AA-2390-4D08-8321-E50E595FAE01}" dt="2021-12-12T14:08:47.103" v="47" actId="20577"/>
          <ac:spMkLst>
            <pc:docMk/>
            <pc:sldMk cId="2860083120" sldId="271"/>
            <ac:spMk id="7" creationId="{249B3094-3D86-48EB-9051-0A02E1FEFC68}"/>
          </ac:spMkLst>
        </pc:spChg>
        <pc:picChg chg="add mod">
          <ac:chgData name="Mahin Ibnay Mamun" userId="S::346584@tameside.ac.uk::974392c1-6616-4ef5-b9d6-aa8b026b7fb4" providerId="AD" clId="Web-{427955AA-2390-4D08-8321-E50E595FAE01}" dt="2021-12-12T14:03:21.812" v="12" actId="14100"/>
          <ac:picMkLst>
            <pc:docMk/>
            <pc:sldMk cId="2860083120" sldId="271"/>
            <ac:picMk id="4" creationId="{B0717124-9ACC-4B50-A822-30E306E30E4F}"/>
          </ac:picMkLst>
        </pc:picChg>
        <pc:picChg chg="add del mod">
          <ac:chgData name="Mahin Ibnay Mamun" userId="S::346584@tameside.ac.uk::974392c1-6616-4ef5-b9d6-aa8b026b7fb4" providerId="AD" clId="Web-{427955AA-2390-4D08-8321-E50E595FAE01}" dt="2021-12-12T14:04:17.316" v="16"/>
          <ac:picMkLst>
            <pc:docMk/>
            <pc:sldMk cId="2860083120" sldId="271"/>
            <ac:picMk id="5" creationId="{AB1638DE-E9E9-48E5-8958-9EC71BC2870E}"/>
          </ac:picMkLst>
        </pc:picChg>
        <pc:picChg chg="add mod">
          <ac:chgData name="Mahin Ibnay Mamun" userId="S::346584@tameside.ac.uk::974392c1-6616-4ef5-b9d6-aa8b026b7fb4" providerId="AD" clId="Web-{427955AA-2390-4D08-8321-E50E595FAE01}" dt="2021-12-12T14:05:51.118" v="19" actId="14100"/>
          <ac:picMkLst>
            <pc:docMk/>
            <pc:sldMk cId="2860083120" sldId="271"/>
            <ac:picMk id="6" creationId="{CA77A7FD-BC46-48FB-A971-694962E3107E}"/>
          </ac:picMkLst>
        </pc:picChg>
      </pc:sldChg>
      <pc:sldChg chg="modSp add replId">
        <pc:chgData name="Mahin Ibnay Mamun" userId="S::346584@tameside.ac.uk::974392c1-6616-4ef5-b9d6-aa8b026b7fb4" providerId="AD" clId="Web-{427955AA-2390-4D08-8321-E50E595FAE01}" dt="2021-12-12T14:10:02.451" v="53" actId="20577"/>
        <pc:sldMkLst>
          <pc:docMk/>
          <pc:sldMk cId="2617429632" sldId="272"/>
        </pc:sldMkLst>
        <pc:spChg chg="mod">
          <ac:chgData name="Mahin Ibnay Mamun" userId="S::346584@tameside.ac.uk::974392c1-6616-4ef5-b9d6-aa8b026b7fb4" providerId="AD" clId="Web-{427955AA-2390-4D08-8321-E50E595FAE01}" dt="2021-12-12T14:10:02.451" v="53" actId="20577"/>
          <ac:spMkLst>
            <pc:docMk/>
            <pc:sldMk cId="2617429632" sldId="272"/>
            <ac:spMk id="7" creationId="{249B3094-3D86-48EB-9051-0A02E1FEFC68}"/>
          </ac:spMkLst>
        </pc:spChg>
      </pc:sldChg>
      <pc:sldChg chg="addSp delSp modSp add replId">
        <pc:chgData name="Mahin Ibnay Mamun" userId="S::346584@tameside.ac.uk::974392c1-6616-4ef5-b9d6-aa8b026b7fb4" providerId="AD" clId="Web-{427955AA-2390-4D08-8321-E50E595FAE01}" dt="2021-12-12T15:27:58.305" v="84" actId="14100"/>
        <pc:sldMkLst>
          <pc:docMk/>
          <pc:sldMk cId="4079076088" sldId="273"/>
        </pc:sldMkLst>
        <pc:spChg chg="mod">
          <ac:chgData name="Mahin Ibnay Mamun" userId="S::346584@tameside.ac.uk::974392c1-6616-4ef5-b9d6-aa8b026b7fb4" providerId="AD" clId="Web-{427955AA-2390-4D08-8321-E50E595FAE01}" dt="2021-12-12T15:26:59.835" v="77" actId="20577"/>
          <ac:spMkLst>
            <pc:docMk/>
            <pc:sldMk cId="4079076088" sldId="273"/>
            <ac:spMk id="7" creationId="{249B3094-3D86-48EB-9051-0A02E1FEFC68}"/>
          </ac:spMkLst>
        </pc:spChg>
        <pc:picChg chg="add mod">
          <ac:chgData name="Mahin Ibnay Mamun" userId="S::346584@tameside.ac.uk::974392c1-6616-4ef5-b9d6-aa8b026b7fb4" providerId="AD" clId="Web-{427955AA-2390-4D08-8321-E50E595FAE01}" dt="2021-12-12T15:27:58.305" v="84" actId="14100"/>
          <ac:picMkLst>
            <pc:docMk/>
            <pc:sldMk cId="4079076088" sldId="273"/>
            <ac:picMk id="2" creationId="{42AC7B3C-8FF8-4761-B13A-A4871CED6688}"/>
          </ac:picMkLst>
        </pc:picChg>
        <pc:picChg chg="mod">
          <ac:chgData name="Mahin Ibnay Mamun" userId="S::346584@tameside.ac.uk::974392c1-6616-4ef5-b9d6-aa8b026b7fb4" providerId="AD" clId="Web-{427955AA-2390-4D08-8321-E50E595FAE01}" dt="2021-12-12T15:27:51.961" v="82" actId="1076"/>
          <ac:picMkLst>
            <pc:docMk/>
            <pc:sldMk cId="4079076088" sldId="273"/>
            <ac:picMk id="4" creationId="{B0717124-9ACC-4B50-A822-30E306E30E4F}"/>
          </ac:picMkLst>
        </pc:picChg>
        <pc:picChg chg="del">
          <ac:chgData name="Mahin Ibnay Mamun" userId="S::346584@tameside.ac.uk::974392c1-6616-4ef5-b9d6-aa8b026b7fb4" providerId="AD" clId="Web-{427955AA-2390-4D08-8321-E50E595FAE01}" dt="2021-12-12T15:27:02.350" v="78"/>
          <ac:picMkLst>
            <pc:docMk/>
            <pc:sldMk cId="4079076088" sldId="273"/>
            <ac:picMk id="6" creationId="{CA77A7FD-BC46-48FB-A971-694962E3107E}"/>
          </ac:picMkLst>
        </pc:picChg>
      </pc:sldChg>
    </pc:docChg>
  </pc:docChgLst>
  <pc:docChgLst>
    <pc:chgData name="Mahin Ibnay Mamun" userId="S::346584@tameside.ac.uk::974392c1-6616-4ef5-b9d6-aa8b026b7fb4" providerId="AD" clId="Web-{D204CE3C-F8F2-46A8-9E05-4FA02F39CD56}"/>
    <pc:docChg chg="addSld modSld">
      <pc:chgData name="Mahin Ibnay Mamun" userId="S::346584@tameside.ac.uk::974392c1-6616-4ef5-b9d6-aa8b026b7fb4" providerId="AD" clId="Web-{D204CE3C-F8F2-46A8-9E05-4FA02F39CD56}" dt="2021-12-10T14:45:24.646" v="25" actId="20577"/>
      <pc:docMkLst>
        <pc:docMk/>
      </pc:docMkLst>
      <pc:sldChg chg="addSp delSp modSp new">
        <pc:chgData name="Mahin Ibnay Mamun" userId="S::346584@tameside.ac.uk::974392c1-6616-4ef5-b9d6-aa8b026b7fb4" providerId="AD" clId="Web-{D204CE3C-F8F2-46A8-9E05-4FA02F39CD56}" dt="2021-12-10T14:45:24.646" v="25" actId="20577"/>
        <pc:sldMkLst>
          <pc:docMk/>
          <pc:sldMk cId="3499402657" sldId="268"/>
        </pc:sldMkLst>
        <pc:spChg chg="del">
          <ac:chgData name="Mahin Ibnay Mamun" userId="S::346584@tameside.ac.uk::974392c1-6616-4ef5-b9d6-aa8b026b7fb4" providerId="AD" clId="Web-{D204CE3C-F8F2-46A8-9E05-4FA02F39CD56}" dt="2021-12-10T14:44:17.738" v="2"/>
          <ac:spMkLst>
            <pc:docMk/>
            <pc:sldMk cId="3499402657" sldId="268"/>
            <ac:spMk id="2" creationId="{00960A50-4091-48D5-88C0-0F13C04DD9A7}"/>
          </ac:spMkLst>
        </pc:spChg>
        <pc:spChg chg="del">
          <ac:chgData name="Mahin Ibnay Mamun" userId="S::346584@tameside.ac.uk::974392c1-6616-4ef5-b9d6-aa8b026b7fb4" providerId="AD" clId="Web-{D204CE3C-F8F2-46A8-9E05-4FA02F39CD56}" dt="2021-12-10T14:44:17.738" v="1"/>
          <ac:spMkLst>
            <pc:docMk/>
            <pc:sldMk cId="3499402657" sldId="268"/>
            <ac:spMk id="3" creationId="{B3D0B07C-0D4C-49C9-B886-61F892870410}"/>
          </ac:spMkLst>
        </pc:spChg>
        <pc:spChg chg="add mod">
          <ac:chgData name="Mahin Ibnay Mamun" userId="S::346584@tameside.ac.uk::974392c1-6616-4ef5-b9d6-aa8b026b7fb4" providerId="AD" clId="Web-{D204CE3C-F8F2-46A8-9E05-4FA02F39CD56}" dt="2021-12-10T14:45:24.646" v="25" actId="20577"/>
          <ac:spMkLst>
            <pc:docMk/>
            <pc:sldMk cId="3499402657" sldId="268"/>
            <ac:spMk id="5" creationId="{C8E848C8-73DE-4F33-A811-DA0D12C7CB53}"/>
          </ac:spMkLst>
        </pc:spChg>
        <pc:picChg chg="add mod">
          <ac:chgData name="Mahin Ibnay Mamun" userId="S::346584@tameside.ac.uk::974392c1-6616-4ef5-b9d6-aa8b026b7fb4" providerId="AD" clId="Web-{D204CE3C-F8F2-46A8-9E05-4FA02F39CD56}" dt="2021-12-10T14:44:37.661" v="11" actId="14100"/>
          <ac:picMkLst>
            <pc:docMk/>
            <pc:sldMk cId="3499402657" sldId="268"/>
            <ac:picMk id="4" creationId="{A207D9E2-BF46-49CE-9F13-676AEDE651A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4E02F-82DE-405D-9B73-D3B868CAF4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22E3B9-9E5C-473E-A537-E63D32AC2163}">
      <dgm:prSet/>
      <dgm:spPr/>
      <dgm:t>
        <a:bodyPr/>
        <a:lstStyle/>
        <a:p>
          <a:r>
            <a:rPr lang="en-US" b="1" u="sng"/>
            <a:t>Interface Designs</a:t>
          </a:r>
          <a:endParaRPr lang="en-US"/>
        </a:p>
      </dgm:t>
    </dgm:pt>
    <dgm:pt modelId="{9EEE7925-AC76-4D17-82C9-B51E3C5D5D2B}" type="parTrans" cxnId="{0D2B0D2C-F52B-4BE9-830C-A648CB40F0B2}">
      <dgm:prSet/>
      <dgm:spPr/>
      <dgm:t>
        <a:bodyPr/>
        <a:lstStyle/>
        <a:p>
          <a:endParaRPr lang="en-US"/>
        </a:p>
      </dgm:t>
    </dgm:pt>
    <dgm:pt modelId="{DB97E280-2F4B-4103-BDBA-8AD66969077A}" type="sibTrans" cxnId="{0D2B0D2C-F52B-4BE9-830C-A648CB40F0B2}">
      <dgm:prSet/>
      <dgm:spPr/>
      <dgm:t>
        <a:bodyPr/>
        <a:lstStyle/>
        <a:p>
          <a:endParaRPr lang="en-US"/>
        </a:p>
      </dgm:t>
    </dgm:pt>
    <dgm:pt modelId="{BAEB0D0A-1A93-49BC-A8F9-F7AC7D2CB68D}">
      <dgm:prSet/>
      <dgm:spPr/>
      <dgm:t>
        <a:bodyPr/>
        <a:lstStyle/>
        <a:p>
          <a:r>
            <a:rPr lang="en-US"/>
            <a:t>Patient Details - page 4 </a:t>
          </a:r>
        </a:p>
      </dgm:t>
    </dgm:pt>
    <dgm:pt modelId="{1442DF99-7D08-4F92-A7FF-BC93C80912AE}" type="parTrans" cxnId="{BC0C3F1F-6266-4B23-87A6-4EB74FD55A74}">
      <dgm:prSet/>
      <dgm:spPr/>
      <dgm:t>
        <a:bodyPr/>
        <a:lstStyle/>
        <a:p>
          <a:endParaRPr lang="en-US"/>
        </a:p>
      </dgm:t>
    </dgm:pt>
    <dgm:pt modelId="{525B2EE7-5D91-4277-BAF2-19B883B03DBC}" type="sibTrans" cxnId="{BC0C3F1F-6266-4B23-87A6-4EB74FD55A74}">
      <dgm:prSet/>
      <dgm:spPr/>
      <dgm:t>
        <a:bodyPr/>
        <a:lstStyle/>
        <a:p>
          <a:endParaRPr lang="en-US"/>
        </a:p>
      </dgm:t>
    </dgm:pt>
    <dgm:pt modelId="{BFAEABC5-3441-4EB2-BD6A-8E032A1E8342}">
      <dgm:prSet/>
      <dgm:spPr/>
      <dgm:t>
        <a:bodyPr/>
        <a:lstStyle/>
        <a:p>
          <a:r>
            <a:rPr lang="en-US"/>
            <a:t>New Staff Member Details - page 5</a:t>
          </a:r>
        </a:p>
      </dgm:t>
    </dgm:pt>
    <dgm:pt modelId="{261AA03D-6179-43A3-90F9-5671EE22FAE5}" type="parTrans" cxnId="{DDC06F7B-5C30-4B16-A94E-CCA77EE599B0}">
      <dgm:prSet/>
      <dgm:spPr/>
      <dgm:t>
        <a:bodyPr/>
        <a:lstStyle/>
        <a:p>
          <a:endParaRPr lang="en-US"/>
        </a:p>
      </dgm:t>
    </dgm:pt>
    <dgm:pt modelId="{6186EA9D-699B-4A07-B033-46C307BF180E}" type="sibTrans" cxnId="{DDC06F7B-5C30-4B16-A94E-CCA77EE599B0}">
      <dgm:prSet/>
      <dgm:spPr/>
      <dgm:t>
        <a:bodyPr/>
        <a:lstStyle/>
        <a:p>
          <a:endParaRPr lang="en-US"/>
        </a:p>
      </dgm:t>
    </dgm:pt>
    <dgm:pt modelId="{B10FAF67-0631-449E-B695-C524B328CE16}">
      <dgm:prSet/>
      <dgm:spPr/>
      <dgm:t>
        <a:bodyPr/>
        <a:lstStyle/>
        <a:p>
          <a:r>
            <a:rPr lang="en-US"/>
            <a:t>Patient Booking – page 6 </a:t>
          </a:r>
        </a:p>
      </dgm:t>
    </dgm:pt>
    <dgm:pt modelId="{0AA95510-018D-40F9-9257-D1A71052CB47}" type="parTrans" cxnId="{FF959260-E82E-44C1-9E3D-0F757A6225F5}">
      <dgm:prSet/>
      <dgm:spPr/>
      <dgm:t>
        <a:bodyPr/>
        <a:lstStyle/>
        <a:p>
          <a:endParaRPr lang="en-US"/>
        </a:p>
      </dgm:t>
    </dgm:pt>
    <dgm:pt modelId="{939D70AF-D91E-4A4F-B242-82E5D0D870C5}" type="sibTrans" cxnId="{FF959260-E82E-44C1-9E3D-0F757A6225F5}">
      <dgm:prSet/>
      <dgm:spPr/>
      <dgm:t>
        <a:bodyPr/>
        <a:lstStyle/>
        <a:p>
          <a:endParaRPr lang="en-US"/>
        </a:p>
      </dgm:t>
    </dgm:pt>
    <dgm:pt modelId="{53FE52AE-663B-4BC7-A9EA-7B48369CBFDB}">
      <dgm:prSet/>
      <dgm:spPr/>
      <dgm:t>
        <a:bodyPr/>
        <a:lstStyle/>
        <a:p>
          <a:r>
            <a:rPr lang="en-US"/>
            <a:t>Patient Arrival System (Receptionist) - page 7</a:t>
          </a:r>
        </a:p>
      </dgm:t>
    </dgm:pt>
    <dgm:pt modelId="{E50001A4-0D78-4969-BB47-72332A3E69C2}" type="parTrans" cxnId="{46FACA20-F4E1-4209-9A28-F9C6232E6B4E}">
      <dgm:prSet/>
      <dgm:spPr/>
      <dgm:t>
        <a:bodyPr/>
        <a:lstStyle/>
        <a:p>
          <a:endParaRPr lang="en-US"/>
        </a:p>
      </dgm:t>
    </dgm:pt>
    <dgm:pt modelId="{07DBEE00-2D77-4E9E-A8BA-99FB51C1A0C9}" type="sibTrans" cxnId="{46FACA20-F4E1-4209-9A28-F9C6232E6B4E}">
      <dgm:prSet/>
      <dgm:spPr/>
      <dgm:t>
        <a:bodyPr/>
        <a:lstStyle/>
        <a:p>
          <a:endParaRPr lang="en-US"/>
        </a:p>
      </dgm:t>
    </dgm:pt>
    <dgm:pt modelId="{D2FF2973-8A0A-449E-A3BC-472C81A2FEDE}">
      <dgm:prSet/>
      <dgm:spPr/>
      <dgm:t>
        <a:bodyPr/>
        <a:lstStyle/>
        <a:p>
          <a:r>
            <a:rPr lang="en-US"/>
            <a:t>Patient Arrival System (Patient) - page 8 </a:t>
          </a:r>
        </a:p>
      </dgm:t>
    </dgm:pt>
    <dgm:pt modelId="{B8F9BF84-21F1-4A32-85CF-7A2E263250EE}" type="parTrans" cxnId="{6D671EAF-44E7-4203-9E41-85CB47334175}">
      <dgm:prSet/>
      <dgm:spPr/>
      <dgm:t>
        <a:bodyPr/>
        <a:lstStyle/>
        <a:p>
          <a:endParaRPr lang="en-US"/>
        </a:p>
      </dgm:t>
    </dgm:pt>
    <dgm:pt modelId="{607A2DE7-DADB-457E-BE83-97063E559D96}" type="sibTrans" cxnId="{6D671EAF-44E7-4203-9E41-85CB47334175}">
      <dgm:prSet/>
      <dgm:spPr/>
      <dgm:t>
        <a:bodyPr/>
        <a:lstStyle/>
        <a:p>
          <a:endParaRPr lang="en-US"/>
        </a:p>
      </dgm:t>
    </dgm:pt>
    <dgm:pt modelId="{A6A9020E-141C-4AB5-ABFD-99488D56AD37}">
      <dgm:prSet/>
      <dgm:spPr/>
      <dgm:t>
        <a:bodyPr/>
        <a:lstStyle/>
        <a:p>
          <a:r>
            <a:rPr lang="en-US"/>
            <a:t>Appointment Notes System - page 9</a:t>
          </a:r>
        </a:p>
      </dgm:t>
    </dgm:pt>
    <dgm:pt modelId="{C7449FB7-E155-444E-8992-3E5CD51E34B3}" type="parTrans" cxnId="{B3AB9885-40DD-4984-8E71-488C3FA22F4C}">
      <dgm:prSet/>
      <dgm:spPr/>
      <dgm:t>
        <a:bodyPr/>
        <a:lstStyle/>
        <a:p>
          <a:endParaRPr lang="en-US"/>
        </a:p>
      </dgm:t>
    </dgm:pt>
    <dgm:pt modelId="{5AAEFF14-D422-48BE-B4A9-3D3C5324287A}" type="sibTrans" cxnId="{B3AB9885-40DD-4984-8E71-488C3FA22F4C}">
      <dgm:prSet/>
      <dgm:spPr/>
      <dgm:t>
        <a:bodyPr/>
        <a:lstStyle/>
        <a:p>
          <a:endParaRPr lang="en-US"/>
        </a:p>
      </dgm:t>
    </dgm:pt>
    <dgm:pt modelId="{509B6FBF-0100-497E-BC09-F3A8119FFF1E}">
      <dgm:prSet/>
      <dgm:spPr/>
      <dgm:t>
        <a:bodyPr/>
        <a:lstStyle/>
        <a:p>
          <a:r>
            <a:rPr lang="en-US"/>
            <a:t>Patient Re-booking – page 10</a:t>
          </a:r>
        </a:p>
      </dgm:t>
    </dgm:pt>
    <dgm:pt modelId="{2BF7F77E-644C-41DA-A418-584DBCCA2FE3}" type="parTrans" cxnId="{12ADA711-90AD-4C14-8E1E-512910D03B0B}">
      <dgm:prSet/>
      <dgm:spPr/>
      <dgm:t>
        <a:bodyPr/>
        <a:lstStyle/>
        <a:p>
          <a:endParaRPr lang="en-US"/>
        </a:p>
      </dgm:t>
    </dgm:pt>
    <dgm:pt modelId="{7375EBB6-64EF-4457-A228-261FDAC31E68}" type="sibTrans" cxnId="{12ADA711-90AD-4C14-8E1E-512910D03B0B}">
      <dgm:prSet/>
      <dgm:spPr/>
      <dgm:t>
        <a:bodyPr/>
        <a:lstStyle/>
        <a:p>
          <a:endParaRPr lang="en-US"/>
        </a:p>
      </dgm:t>
    </dgm:pt>
    <dgm:pt modelId="{0A9CB37E-C226-4ABD-A501-FFBE92043050}" type="pres">
      <dgm:prSet presAssocID="{DC94E02F-82DE-405D-9B73-D3B868CAF44D}" presName="root" presStyleCnt="0">
        <dgm:presLayoutVars>
          <dgm:dir/>
          <dgm:resizeHandles val="exact"/>
        </dgm:presLayoutVars>
      </dgm:prSet>
      <dgm:spPr/>
    </dgm:pt>
    <dgm:pt modelId="{D30D72E6-EF56-4E82-BCD0-182FA8C90E3F}" type="pres">
      <dgm:prSet presAssocID="{9C22E3B9-9E5C-473E-A537-E63D32AC2163}" presName="compNode" presStyleCnt="0"/>
      <dgm:spPr/>
    </dgm:pt>
    <dgm:pt modelId="{3D76BCA4-A847-4E11-A6A0-16FFDD236FFD}" type="pres">
      <dgm:prSet presAssocID="{9C22E3B9-9E5C-473E-A537-E63D32AC216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7A56A92-FCEC-452A-8D79-766C18960095}" type="pres">
      <dgm:prSet presAssocID="{9C22E3B9-9E5C-473E-A537-E63D32AC2163}" presName="spaceRect" presStyleCnt="0"/>
      <dgm:spPr/>
    </dgm:pt>
    <dgm:pt modelId="{42A208DF-2F40-45FB-9543-ED9F141D788E}" type="pres">
      <dgm:prSet presAssocID="{9C22E3B9-9E5C-473E-A537-E63D32AC2163}" presName="textRect" presStyleLbl="revTx" presStyleIdx="0" presStyleCnt="8">
        <dgm:presLayoutVars>
          <dgm:chMax val="1"/>
          <dgm:chPref val="1"/>
        </dgm:presLayoutVars>
      </dgm:prSet>
      <dgm:spPr/>
    </dgm:pt>
    <dgm:pt modelId="{34EBDDD8-C16E-4F12-BD7C-EA75CC5965D2}" type="pres">
      <dgm:prSet presAssocID="{DB97E280-2F4B-4103-BDBA-8AD66969077A}" presName="sibTrans" presStyleCnt="0"/>
      <dgm:spPr/>
    </dgm:pt>
    <dgm:pt modelId="{37551816-2194-46DF-A95B-1F1BD837956A}" type="pres">
      <dgm:prSet presAssocID="{BAEB0D0A-1A93-49BC-A8F9-F7AC7D2CB68D}" presName="compNode" presStyleCnt="0"/>
      <dgm:spPr/>
    </dgm:pt>
    <dgm:pt modelId="{654A2DEC-B59D-4376-BCE7-0E87DDF9EB98}" type="pres">
      <dgm:prSet presAssocID="{BAEB0D0A-1A93-49BC-A8F9-F7AC7D2CB68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442F098-415C-4784-A443-850A12F204A2}" type="pres">
      <dgm:prSet presAssocID="{BAEB0D0A-1A93-49BC-A8F9-F7AC7D2CB68D}" presName="spaceRect" presStyleCnt="0"/>
      <dgm:spPr/>
    </dgm:pt>
    <dgm:pt modelId="{4405935E-AC72-4D2B-AA1F-669047CDECB7}" type="pres">
      <dgm:prSet presAssocID="{BAEB0D0A-1A93-49BC-A8F9-F7AC7D2CB68D}" presName="textRect" presStyleLbl="revTx" presStyleIdx="1" presStyleCnt="8">
        <dgm:presLayoutVars>
          <dgm:chMax val="1"/>
          <dgm:chPref val="1"/>
        </dgm:presLayoutVars>
      </dgm:prSet>
      <dgm:spPr/>
    </dgm:pt>
    <dgm:pt modelId="{E7792496-C8ED-4E07-ACB5-B4155BB0BCFB}" type="pres">
      <dgm:prSet presAssocID="{525B2EE7-5D91-4277-BAF2-19B883B03DBC}" presName="sibTrans" presStyleCnt="0"/>
      <dgm:spPr/>
    </dgm:pt>
    <dgm:pt modelId="{68AFEB50-D714-4B28-8580-7C9ECEAC1BE4}" type="pres">
      <dgm:prSet presAssocID="{BFAEABC5-3441-4EB2-BD6A-8E032A1E8342}" presName="compNode" presStyleCnt="0"/>
      <dgm:spPr/>
    </dgm:pt>
    <dgm:pt modelId="{8158EDB2-8405-4B46-A9D8-7980C0E4504D}" type="pres">
      <dgm:prSet presAssocID="{BFAEABC5-3441-4EB2-BD6A-8E032A1E834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91927B9-B640-4ACB-8508-B8277C03E3D1}" type="pres">
      <dgm:prSet presAssocID="{BFAEABC5-3441-4EB2-BD6A-8E032A1E8342}" presName="spaceRect" presStyleCnt="0"/>
      <dgm:spPr/>
    </dgm:pt>
    <dgm:pt modelId="{82E46F80-F505-43CE-9DD2-B511394AD9A4}" type="pres">
      <dgm:prSet presAssocID="{BFAEABC5-3441-4EB2-BD6A-8E032A1E8342}" presName="textRect" presStyleLbl="revTx" presStyleIdx="2" presStyleCnt="8">
        <dgm:presLayoutVars>
          <dgm:chMax val="1"/>
          <dgm:chPref val="1"/>
        </dgm:presLayoutVars>
      </dgm:prSet>
      <dgm:spPr/>
    </dgm:pt>
    <dgm:pt modelId="{94E90F44-A9FC-4196-9375-373762A6E111}" type="pres">
      <dgm:prSet presAssocID="{6186EA9D-699B-4A07-B033-46C307BF180E}" presName="sibTrans" presStyleCnt="0"/>
      <dgm:spPr/>
    </dgm:pt>
    <dgm:pt modelId="{ADAEE88C-A6BA-4C77-86EE-459780CBAA0A}" type="pres">
      <dgm:prSet presAssocID="{B10FAF67-0631-449E-B695-C524B328CE16}" presName="compNode" presStyleCnt="0"/>
      <dgm:spPr/>
    </dgm:pt>
    <dgm:pt modelId="{03D82CCB-25A6-46AC-920E-3F1D3F36FF27}" type="pres">
      <dgm:prSet presAssocID="{B10FAF67-0631-449E-B695-C524B328CE1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58E1D37-EFF8-4E41-8844-3B0AEE059174}" type="pres">
      <dgm:prSet presAssocID="{B10FAF67-0631-449E-B695-C524B328CE16}" presName="spaceRect" presStyleCnt="0"/>
      <dgm:spPr/>
    </dgm:pt>
    <dgm:pt modelId="{D10909A3-E066-4138-BE42-74AC2EC46A8D}" type="pres">
      <dgm:prSet presAssocID="{B10FAF67-0631-449E-B695-C524B328CE16}" presName="textRect" presStyleLbl="revTx" presStyleIdx="3" presStyleCnt="8">
        <dgm:presLayoutVars>
          <dgm:chMax val="1"/>
          <dgm:chPref val="1"/>
        </dgm:presLayoutVars>
      </dgm:prSet>
      <dgm:spPr/>
    </dgm:pt>
    <dgm:pt modelId="{EE896E6A-E2CC-456E-B6E6-B9368F34BCA8}" type="pres">
      <dgm:prSet presAssocID="{939D70AF-D91E-4A4F-B242-82E5D0D870C5}" presName="sibTrans" presStyleCnt="0"/>
      <dgm:spPr/>
    </dgm:pt>
    <dgm:pt modelId="{CDC7BD5B-2A32-4A9F-B154-C8265FA050D9}" type="pres">
      <dgm:prSet presAssocID="{53FE52AE-663B-4BC7-A9EA-7B48369CBFDB}" presName="compNode" presStyleCnt="0"/>
      <dgm:spPr/>
    </dgm:pt>
    <dgm:pt modelId="{D30CCA52-7E95-42FA-A492-36F29EB197D6}" type="pres">
      <dgm:prSet presAssocID="{53FE52AE-663B-4BC7-A9EA-7B48369CBFD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535DB6-88F6-4670-B94F-1FE3A34C14D4}" type="pres">
      <dgm:prSet presAssocID="{53FE52AE-663B-4BC7-A9EA-7B48369CBFDB}" presName="spaceRect" presStyleCnt="0"/>
      <dgm:spPr/>
    </dgm:pt>
    <dgm:pt modelId="{F9C5E0A8-D4A3-4E16-A527-BBC103F017DA}" type="pres">
      <dgm:prSet presAssocID="{53FE52AE-663B-4BC7-A9EA-7B48369CBFDB}" presName="textRect" presStyleLbl="revTx" presStyleIdx="4" presStyleCnt="8">
        <dgm:presLayoutVars>
          <dgm:chMax val="1"/>
          <dgm:chPref val="1"/>
        </dgm:presLayoutVars>
      </dgm:prSet>
      <dgm:spPr/>
    </dgm:pt>
    <dgm:pt modelId="{76D7CA61-5198-45DE-88B7-0DE687DB1FF5}" type="pres">
      <dgm:prSet presAssocID="{07DBEE00-2D77-4E9E-A8BA-99FB51C1A0C9}" presName="sibTrans" presStyleCnt="0"/>
      <dgm:spPr/>
    </dgm:pt>
    <dgm:pt modelId="{2E8E0EDA-2B17-418F-9A58-E1FC48AA6A7D}" type="pres">
      <dgm:prSet presAssocID="{D2FF2973-8A0A-449E-A3BC-472C81A2FEDE}" presName="compNode" presStyleCnt="0"/>
      <dgm:spPr/>
    </dgm:pt>
    <dgm:pt modelId="{C35626CA-8907-4BAB-BD27-2010A1A04B15}" type="pres">
      <dgm:prSet presAssocID="{D2FF2973-8A0A-449E-A3BC-472C81A2FED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73BF44BA-E661-43D2-A716-D80221BC7037}" type="pres">
      <dgm:prSet presAssocID="{D2FF2973-8A0A-449E-A3BC-472C81A2FEDE}" presName="spaceRect" presStyleCnt="0"/>
      <dgm:spPr/>
    </dgm:pt>
    <dgm:pt modelId="{6AB180D8-1606-478D-8E4F-64DF978506E3}" type="pres">
      <dgm:prSet presAssocID="{D2FF2973-8A0A-449E-A3BC-472C81A2FEDE}" presName="textRect" presStyleLbl="revTx" presStyleIdx="5" presStyleCnt="8">
        <dgm:presLayoutVars>
          <dgm:chMax val="1"/>
          <dgm:chPref val="1"/>
        </dgm:presLayoutVars>
      </dgm:prSet>
      <dgm:spPr/>
    </dgm:pt>
    <dgm:pt modelId="{0DF3397D-9CC4-41C3-9515-EB6FFE8F8A63}" type="pres">
      <dgm:prSet presAssocID="{607A2DE7-DADB-457E-BE83-97063E559D96}" presName="sibTrans" presStyleCnt="0"/>
      <dgm:spPr/>
    </dgm:pt>
    <dgm:pt modelId="{821E08AC-FC8B-480D-B61E-07E2B7F6649B}" type="pres">
      <dgm:prSet presAssocID="{A6A9020E-141C-4AB5-ABFD-99488D56AD37}" presName="compNode" presStyleCnt="0"/>
      <dgm:spPr/>
    </dgm:pt>
    <dgm:pt modelId="{B13242CB-140C-4B2D-9E13-AF2C256A8085}" type="pres">
      <dgm:prSet presAssocID="{A6A9020E-141C-4AB5-ABFD-99488D56AD3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6FA01A0-DDE1-4B18-ABE8-DD8B58FC0AFF}" type="pres">
      <dgm:prSet presAssocID="{A6A9020E-141C-4AB5-ABFD-99488D56AD37}" presName="spaceRect" presStyleCnt="0"/>
      <dgm:spPr/>
    </dgm:pt>
    <dgm:pt modelId="{40268794-22BF-4641-9B21-1B3001EFDFFC}" type="pres">
      <dgm:prSet presAssocID="{A6A9020E-141C-4AB5-ABFD-99488D56AD37}" presName="textRect" presStyleLbl="revTx" presStyleIdx="6" presStyleCnt="8">
        <dgm:presLayoutVars>
          <dgm:chMax val="1"/>
          <dgm:chPref val="1"/>
        </dgm:presLayoutVars>
      </dgm:prSet>
      <dgm:spPr/>
    </dgm:pt>
    <dgm:pt modelId="{3770C141-16DF-46DC-9336-33F16B31C7BA}" type="pres">
      <dgm:prSet presAssocID="{5AAEFF14-D422-48BE-B4A9-3D3C5324287A}" presName="sibTrans" presStyleCnt="0"/>
      <dgm:spPr/>
    </dgm:pt>
    <dgm:pt modelId="{5F55B1DF-1316-4D12-B0D9-32F1B22E2761}" type="pres">
      <dgm:prSet presAssocID="{509B6FBF-0100-497E-BC09-F3A8119FFF1E}" presName="compNode" presStyleCnt="0"/>
      <dgm:spPr/>
    </dgm:pt>
    <dgm:pt modelId="{05B33AA4-D508-4567-B436-A3DAF2D3C99A}" type="pres">
      <dgm:prSet presAssocID="{509B6FBF-0100-497E-BC09-F3A8119FFF1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8C7F4AE5-EC2D-4FD9-92A4-88C18DD5773A}" type="pres">
      <dgm:prSet presAssocID="{509B6FBF-0100-497E-BC09-F3A8119FFF1E}" presName="spaceRect" presStyleCnt="0"/>
      <dgm:spPr/>
    </dgm:pt>
    <dgm:pt modelId="{F34889D5-E7A9-4356-A869-640314C2E5E8}" type="pres">
      <dgm:prSet presAssocID="{509B6FBF-0100-497E-BC09-F3A8119FFF1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0BB1601-7D3A-47B9-8625-8FC1F7DF90BB}" type="presOf" srcId="{BFAEABC5-3441-4EB2-BD6A-8E032A1E8342}" destId="{82E46F80-F505-43CE-9DD2-B511394AD9A4}" srcOrd="0" destOrd="0" presId="urn:microsoft.com/office/officeart/2018/2/layout/IconLabelList"/>
    <dgm:cxn modelId="{12ADA711-90AD-4C14-8E1E-512910D03B0B}" srcId="{DC94E02F-82DE-405D-9B73-D3B868CAF44D}" destId="{509B6FBF-0100-497E-BC09-F3A8119FFF1E}" srcOrd="7" destOrd="0" parTransId="{2BF7F77E-644C-41DA-A418-584DBCCA2FE3}" sibTransId="{7375EBB6-64EF-4457-A228-261FDAC31E68}"/>
    <dgm:cxn modelId="{BC0C3F1F-6266-4B23-87A6-4EB74FD55A74}" srcId="{DC94E02F-82DE-405D-9B73-D3B868CAF44D}" destId="{BAEB0D0A-1A93-49BC-A8F9-F7AC7D2CB68D}" srcOrd="1" destOrd="0" parTransId="{1442DF99-7D08-4F92-A7FF-BC93C80912AE}" sibTransId="{525B2EE7-5D91-4277-BAF2-19B883B03DBC}"/>
    <dgm:cxn modelId="{46FACA20-F4E1-4209-9A28-F9C6232E6B4E}" srcId="{DC94E02F-82DE-405D-9B73-D3B868CAF44D}" destId="{53FE52AE-663B-4BC7-A9EA-7B48369CBFDB}" srcOrd="4" destOrd="0" parTransId="{E50001A4-0D78-4969-BB47-72332A3E69C2}" sibTransId="{07DBEE00-2D77-4E9E-A8BA-99FB51C1A0C9}"/>
    <dgm:cxn modelId="{AAC6BC28-7A0F-414E-A8C1-5AEAF697A391}" type="presOf" srcId="{DC94E02F-82DE-405D-9B73-D3B868CAF44D}" destId="{0A9CB37E-C226-4ABD-A501-FFBE92043050}" srcOrd="0" destOrd="0" presId="urn:microsoft.com/office/officeart/2018/2/layout/IconLabelList"/>
    <dgm:cxn modelId="{0D2B0D2C-F52B-4BE9-830C-A648CB40F0B2}" srcId="{DC94E02F-82DE-405D-9B73-D3B868CAF44D}" destId="{9C22E3B9-9E5C-473E-A537-E63D32AC2163}" srcOrd="0" destOrd="0" parTransId="{9EEE7925-AC76-4D17-82C9-B51E3C5D5D2B}" sibTransId="{DB97E280-2F4B-4103-BDBA-8AD66969077A}"/>
    <dgm:cxn modelId="{3886F22D-C5DB-4673-8D88-ED7F5A758213}" type="presOf" srcId="{509B6FBF-0100-497E-BC09-F3A8119FFF1E}" destId="{F34889D5-E7A9-4356-A869-640314C2E5E8}" srcOrd="0" destOrd="0" presId="urn:microsoft.com/office/officeart/2018/2/layout/IconLabelList"/>
    <dgm:cxn modelId="{FF959260-E82E-44C1-9E3D-0F757A6225F5}" srcId="{DC94E02F-82DE-405D-9B73-D3B868CAF44D}" destId="{B10FAF67-0631-449E-B695-C524B328CE16}" srcOrd="3" destOrd="0" parTransId="{0AA95510-018D-40F9-9257-D1A71052CB47}" sibTransId="{939D70AF-D91E-4A4F-B242-82E5D0D870C5}"/>
    <dgm:cxn modelId="{A3273244-E976-4824-B64A-8CA9B3934F6C}" type="presOf" srcId="{BAEB0D0A-1A93-49BC-A8F9-F7AC7D2CB68D}" destId="{4405935E-AC72-4D2B-AA1F-669047CDECB7}" srcOrd="0" destOrd="0" presId="urn:microsoft.com/office/officeart/2018/2/layout/IconLabelList"/>
    <dgm:cxn modelId="{B52D6464-8164-4156-852D-AC0DB6EAB7E5}" type="presOf" srcId="{9C22E3B9-9E5C-473E-A537-E63D32AC2163}" destId="{42A208DF-2F40-45FB-9543-ED9F141D788E}" srcOrd="0" destOrd="0" presId="urn:microsoft.com/office/officeart/2018/2/layout/IconLabelList"/>
    <dgm:cxn modelId="{B28B015A-183C-4D70-B692-9584C3520A84}" type="presOf" srcId="{B10FAF67-0631-449E-B695-C524B328CE16}" destId="{D10909A3-E066-4138-BE42-74AC2EC46A8D}" srcOrd="0" destOrd="0" presId="urn:microsoft.com/office/officeart/2018/2/layout/IconLabelList"/>
    <dgm:cxn modelId="{D008BD7A-5EE4-415D-A3B4-7C0F63C0B5E3}" type="presOf" srcId="{D2FF2973-8A0A-449E-A3BC-472C81A2FEDE}" destId="{6AB180D8-1606-478D-8E4F-64DF978506E3}" srcOrd="0" destOrd="0" presId="urn:microsoft.com/office/officeart/2018/2/layout/IconLabelList"/>
    <dgm:cxn modelId="{DDC06F7B-5C30-4B16-A94E-CCA77EE599B0}" srcId="{DC94E02F-82DE-405D-9B73-D3B868CAF44D}" destId="{BFAEABC5-3441-4EB2-BD6A-8E032A1E8342}" srcOrd="2" destOrd="0" parTransId="{261AA03D-6179-43A3-90F9-5671EE22FAE5}" sibTransId="{6186EA9D-699B-4A07-B033-46C307BF180E}"/>
    <dgm:cxn modelId="{B3AB9885-40DD-4984-8E71-488C3FA22F4C}" srcId="{DC94E02F-82DE-405D-9B73-D3B868CAF44D}" destId="{A6A9020E-141C-4AB5-ABFD-99488D56AD37}" srcOrd="6" destOrd="0" parTransId="{C7449FB7-E155-444E-8992-3E5CD51E34B3}" sibTransId="{5AAEFF14-D422-48BE-B4A9-3D3C5324287A}"/>
    <dgm:cxn modelId="{2B07EC92-DE40-4F9C-9B37-875DCFAB1893}" type="presOf" srcId="{53FE52AE-663B-4BC7-A9EA-7B48369CBFDB}" destId="{F9C5E0A8-D4A3-4E16-A527-BBC103F017DA}" srcOrd="0" destOrd="0" presId="urn:microsoft.com/office/officeart/2018/2/layout/IconLabelList"/>
    <dgm:cxn modelId="{6D671EAF-44E7-4203-9E41-85CB47334175}" srcId="{DC94E02F-82DE-405D-9B73-D3B868CAF44D}" destId="{D2FF2973-8A0A-449E-A3BC-472C81A2FEDE}" srcOrd="5" destOrd="0" parTransId="{B8F9BF84-21F1-4A32-85CF-7A2E263250EE}" sibTransId="{607A2DE7-DADB-457E-BE83-97063E559D96}"/>
    <dgm:cxn modelId="{9D07E5F0-D97F-412B-890E-DC73D0F3E03D}" type="presOf" srcId="{A6A9020E-141C-4AB5-ABFD-99488D56AD37}" destId="{40268794-22BF-4641-9B21-1B3001EFDFFC}" srcOrd="0" destOrd="0" presId="urn:microsoft.com/office/officeart/2018/2/layout/IconLabelList"/>
    <dgm:cxn modelId="{4C1A90C5-84B5-488E-8BFA-A2826D65F9AD}" type="presParOf" srcId="{0A9CB37E-C226-4ABD-A501-FFBE92043050}" destId="{D30D72E6-EF56-4E82-BCD0-182FA8C90E3F}" srcOrd="0" destOrd="0" presId="urn:microsoft.com/office/officeart/2018/2/layout/IconLabelList"/>
    <dgm:cxn modelId="{431458FB-D392-48DE-97E6-867D88C390C8}" type="presParOf" srcId="{D30D72E6-EF56-4E82-BCD0-182FA8C90E3F}" destId="{3D76BCA4-A847-4E11-A6A0-16FFDD236FFD}" srcOrd="0" destOrd="0" presId="urn:microsoft.com/office/officeart/2018/2/layout/IconLabelList"/>
    <dgm:cxn modelId="{827EF9EC-F5CA-4D75-938C-7172FC67D58D}" type="presParOf" srcId="{D30D72E6-EF56-4E82-BCD0-182FA8C90E3F}" destId="{47A56A92-FCEC-452A-8D79-766C18960095}" srcOrd="1" destOrd="0" presId="urn:microsoft.com/office/officeart/2018/2/layout/IconLabelList"/>
    <dgm:cxn modelId="{E10E15FA-4926-4B9E-A37C-32E04E992A18}" type="presParOf" srcId="{D30D72E6-EF56-4E82-BCD0-182FA8C90E3F}" destId="{42A208DF-2F40-45FB-9543-ED9F141D788E}" srcOrd="2" destOrd="0" presId="urn:microsoft.com/office/officeart/2018/2/layout/IconLabelList"/>
    <dgm:cxn modelId="{9A57E42A-3ECC-49B4-8587-A922659E8354}" type="presParOf" srcId="{0A9CB37E-C226-4ABD-A501-FFBE92043050}" destId="{34EBDDD8-C16E-4F12-BD7C-EA75CC5965D2}" srcOrd="1" destOrd="0" presId="urn:microsoft.com/office/officeart/2018/2/layout/IconLabelList"/>
    <dgm:cxn modelId="{45FED2DE-65E9-4887-B1C6-49179E5C3D96}" type="presParOf" srcId="{0A9CB37E-C226-4ABD-A501-FFBE92043050}" destId="{37551816-2194-46DF-A95B-1F1BD837956A}" srcOrd="2" destOrd="0" presId="urn:microsoft.com/office/officeart/2018/2/layout/IconLabelList"/>
    <dgm:cxn modelId="{761EDC94-B15C-4444-882F-37A2351E0B6C}" type="presParOf" srcId="{37551816-2194-46DF-A95B-1F1BD837956A}" destId="{654A2DEC-B59D-4376-BCE7-0E87DDF9EB98}" srcOrd="0" destOrd="0" presId="urn:microsoft.com/office/officeart/2018/2/layout/IconLabelList"/>
    <dgm:cxn modelId="{E3679674-1B02-4447-90B2-92C26EF51776}" type="presParOf" srcId="{37551816-2194-46DF-A95B-1F1BD837956A}" destId="{1442F098-415C-4784-A443-850A12F204A2}" srcOrd="1" destOrd="0" presId="urn:microsoft.com/office/officeart/2018/2/layout/IconLabelList"/>
    <dgm:cxn modelId="{A913F636-33C2-40EB-BA85-8EA1EBFF4508}" type="presParOf" srcId="{37551816-2194-46DF-A95B-1F1BD837956A}" destId="{4405935E-AC72-4D2B-AA1F-669047CDECB7}" srcOrd="2" destOrd="0" presId="urn:microsoft.com/office/officeart/2018/2/layout/IconLabelList"/>
    <dgm:cxn modelId="{C75DCFB7-1B5D-449E-B9CF-4C6FB1B4FBAB}" type="presParOf" srcId="{0A9CB37E-C226-4ABD-A501-FFBE92043050}" destId="{E7792496-C8ED-4E07-ACB5-B4155BB0BCFB}" srcOrd="3" destOrd="0" presId="urn:microsoft.com/office/officeart/2018/2/layout/IconLabelList"/>
    <dgm:cxn modelId="{3BC9947F-C584-43D5-BC01-B4D627ADE276}" type="presParOf" srcId="{0A9CB37E-C226-4ABD-A501-FFBE92043050}" destId="{68AFEB50-D714-4B28-8580-7C9ECEAC1BE4}" srcOrd="4" destOrd="0" presId="urn:microsoft.com/office/officeart/2018/2/layout/IconLabelList"/>
    <dgm:cxn modelId="{23E2CA62-96E7-44BB-9B8B-C8D6A69EB752}" type="presParOf" srcId="{68AFEB50-D714-4B28-8580-7C9ECEAC1BE4}" destId="{8158EDB2-8405-4B46-A9D8-7980C0E4504D}" srcOrd="0" destOrd="0" presId="urn:microsoft.com/office/officeart/2018/2/layout/IconLabelList"/>
    <dgm:cxn modelId="{6F676B87-596D-4AB3-B65A-58CB1B578103}" type="presParOf" srcId="{68AFEB50-D714-4B28-8580-7C9ECEAC1BE4}" destId="{C91927B9-B640-4ACB-8508-B8277C03E3D1}" srcOrd="1" destOrd="0" presId="urn:microsoft.com/office/officeart/2018/2/layout/IconLabelList"/>
    <dgm:cxn modelId="{71B0BBE0-1235-4C8E-B7BD-2B32A0CDA98C}" type="presParOf" srcId="{68AFEB50-D714-4B28-8580-7C9ECEAC1BE4}" destId="{82E46F80-F505-43CE-9DD2-B511394AD9A4}" srcOrd="2" destOrd="0" presId="urn:microsoft.com/office/officeart/2018/2/layout/IconLabelList"/>
    <dgm:cxn modelId="{8613A96C-3915-4770-A3FF-8BBBCBF16F46}" type="presParOf" srcId="{0A9CB37E-C226-4ABD-A501-FFBE92043050}" destId="{94E90F44-A9FC-4196-9375-373762A6E111}" srcOrd="5" destOrd="0" presId="urn:microsoft.com/office/officeart/2018/2/layout/IconLabelList"/>
    <dgm:cxn modelId="{775BA914-A6DA-40CE-9050-FE9A785F1C95}" type="presParOf" srcId="{0A9CB37E-C226-4ABD-A501-FFBE92043050}" destId="{ADAEE88C-A6BA-4C77-86EE-459780CBAA0A}" srcOrd="6" destOrd="0" presId="urn:microsoft.com/office/officeart/2018/2/layout/IconLabelList"/>
    <dgm:cxn modelId="{752713B6-27A0-4B71-9F58-5437C82E0B3B}" type="presParOf" srcId="{ADAEE88C-A6BA-4C77-86EE-459780CBAA0A}" destId="{03D82CCB-25A6-46AC-920E-3F1D3F36FF27}" srcOrd="0" destOrd="0" presId="urn:microsoft.com/office/officeart/2018/2/layout/IconLabelList"/>
    <dgm:cxn modelId="{3BD25727-95E8-4F92-A9BD-EA2332F6F316}" type="presParOf" srcId="{ADAEE88C-A6BA-4C77-86EE-459780CBAA0A}" destId="{B58E1D37-EFF8-4E41-8844-3B0AEE059174}" srcOrd="1" destOrd="0" presId="urn:microsoft.com/office/officeart/2018/2/layout/IconLabelList"/>
    <dgm:cxn modelId="{2AEAB7D9-7946-4F75-A998-26FFEEBC6A3E}" type="presParOf" srcId="{ADAEE88C-A6BA-4C77-86EE-459780CBAA0A}" destId="{D10909A3-E066-4138-BE42-74AC2EC46A8D}" srcOrd="2" destOrd="0" presId="urn:microsoft.com/office/officeart/2018/2/layout/IconLabelList"/>
    <dgm:cxn modelId="{8E92853E-634A-4EA5-A962-252D0A79E391}" type="presParOf" srcId="{0A9CB37E-C226-4ABD-A501-FFBE92043050}" destId="{EE896E6A-E2CC-456E-B6E6-B9368F34BCA8}" srcOrd="7" destOrd="0" presId="urn:microsoft.com/office/officeart/2018/2/layout/IconLabelList"/>
    <dgm:cxn modelId="{C3013406-A448-4E60-BF1E-1B2F59B99389}" type="presParOf" srcId="{0A9CB37E-C226-4ABD-A501-FFBE92043050}" destId="{CDC7BD5B-2A32-4A9F-B154-C8265FA050D9}" srcOrd="8" destOrd="0" presId="urn:microsoft.com/office/officeart/2018/2/layout/IconLabelList"/>
    <dgm:cxn modelId="{C556D4E2-191A-4C5B-88C5-F08BD17F518C}" type="presParOf" srcId="{CDC7BD5B-2A32-4A9F-B154-C8265FA050D9}" destId="{D30CCA52-7E95-42FA-A492-36F29EB197D6}" srcOrd="0" destOrd="0" presId="urn:microsoft.com/office/officeart/2018/2/layout/IconLabelList"/>
    <dgm:cxn modelId="{EDEBACB1-34A7-407B-A11B-CE950FB89034}" type="presParOf" srcId="{CDC7BD5B-2A32-4A9F-B154-C8265FA050D9}" destId="{AD535DB6-88F6-4670-B94F-1FE3A34C14D4}" srcOrd="1" destOrd="0" presId="urn:microsoft.com/office/officeart/2018/2/layout/IconLabelList"/>
    <dgm:cxn modelId="{E2D06B74-60A2-49E3-97C3-08496CE8EC0A}" type="presParOf" srcId="{CDC7BD5B-2A32-4A9F-B154-C8265FA050D9}" destId="{F9C5E0A8-D4A3-4E16-A527-BBC103F017DA}" srcOrd="2" destOrd="0" presId="urn:microsoft.com/office/officeart/2018/2/layout/IconLabelList"/>
    <dgm:cxn modelId="{34CBB711-9ECC-4E4A-8F83-0F762EEEBEED}" type="presParOf" srcId="{0A9CB37E-C226-4ABD-A501-FFBE92043050}" destId="{76D7CA61-5198-45DE-88B7-0DE687DB1FF5}" srcOrd="9" destOrd="0" presId="urn:microsoft.com/office/officeart/2018/2/layout/IconLabelList"/>
    <dgm:cxn modelId="{5F97E47C-65B2-495A-BA84-A388FD9F0638}" type="presParOf" srcId="{0A9CB37E-C226-4ABD-A501-FFBE92043050}" destId="{2E8E0EDA-2B17-418F-9A58-E1FC48AA6A7D}" srcOrd="10" destOrd="0" presId="urn:microsoft.com/office/officeart/2018/2/layout/IconLabelList"/>
    <dgm:cxn modelId="{58C0DC14-F4F7-4513-9701-5F992F2E8BD9}" type="presParOf" srcId="{2E8E0EDA-2B17-418F-9A58-E1FC48AA6A7D}" destId="{C35626CA-8907-4BAB-BD27-2010A1A04B15}" srcOrd="0" destOrd="0" presId="urn:microsoft.com/office/officeart/2018/2/layout/IconLabelList"/>
    <dgm:cxn modelId="{2F4319F8-1F32-45E6-9C03-09C6C60335F2}" type="presParOf" srcId="{2E8E0EDA-2B17-418F-9A58-E1FC48AA6A7D}" destId="{73BF44BA-E661-43D2-A716-D80221BC7037}" srcOrd="1" destOrd="0" presId="urn:microsoft.com/office/officeart/2018/2/layout/IconLabelList"/>
    <dgm:cxn modelId="{7CA9155C-A505-48AF-A8E2-442EB9C911F3}" type="presParOf" srcId="{2E8E0EDA-2B17-418F-9A58-E1FC48AA6A7D}" destId="{6AB180D8-1606-478D-8E4F-64DF978506E3}" srcOrd="2" destOrd="0" presId="urn:microsoft.com/office/officeart/2018/2/layout/IconLabelList"/>
    <dgm:cxn modelId="{E5DB9F86-2015-4134-8BF3-BE6FD455C4E4}" type="presParOf" srcId="{0A9CB37E-C226-4ABD-A501-FFBE92043050}" destId="{0DF3397D-9CC4-41C3-9515-EB6FFE8F8A63}" srcOrd="11" destOrd="0" presId="urn:microsoft.com/office/officeart/2018/2/layout/IconLabelList"/>
    <dgm:cxn modelId="{828C0EB7-B41C-4B5E-A1CD-2FCD7AAA94EB}" type="presParOf" srcId="{0A9CB37E-C226-4ABD-A501-FFBE92043050}" destId="{821E08AC-FC8B-480D-B61E-07E2B7F6649B}" srcOrd="12" destOrd="0" presId="urn:microsoft.com/office/officeart/2018/2/layout/IconLabelList"/>
    <dgm:cxn modelId="{0BD77B05-EE01-4DD6-AF31-564C1CA3B5BF}" type="presParOf" srcId="{821E08AC-FC8B-480D-B61E-07E2B7F6649B}" destId="{B13242CB-140C-4B2D-9E13-AF2C256A8085}" srcOrd="0" destOrd="0" presId="urn:microsoft.com/office/officeart/2018/2/layout/IconLabelList"/>
    <dgm:cxn modelId="{9E80B026-A538-420B-97F2-3E5644E84047}" type="presParOf" srcId="{821E08AC-FC8B-480D-B61E-07E2B7F6649B}" destId="{F6FA01A0-DDE1-4B18-ABE8-DD8B58FC0AFF}" srcOrd="1" destOrd="0" presId="urn:microsoft.com/office/officeart/2018/2/layout/IconLabelList"/>
    <dgm:cxn modelId="{E720E79E-090D-4F40-BBB3-697E89197446}" type="presParOf" srcId="{821E08AC-FC8B-480D-B61E-07E2B7F6649B}" destId="{40268794-22BF-4641-9B21-1B3001EFDFFC}" srcOrd="2" destOrd="0" presId="urn:microsoft.com/office/officeart/2018/2/layout/IconLabelList"/>
    <dgm:cxn modelId="{23D2F9A8-6915-48C2-B05F-3EC52D0E1E51}" type="presParOf" srcId="{0A9CB37E-C226-4ABD-A501-FFBE92043050}" destId="{3770C141-16DF-46DC-9336-33F16B31C7BA}" srcOrd="13" destOrd="0" presId="urn:microsoft.com/office/officeart/2018/2/layout/IconLabelList"/>
    <dgm:cxn modelId="{914945CC-F9FF-40AB-8A6F-26CBF518152D}" type="presParOf" srcId="{0A9CB37E-C226-4ABD-A501-FFBE92043050}" destId="{5F55B1DF-1316-4D12-B0D9-32F1B22E2761}" srcOrd="14" destOrd="0" presId="urn:microsoft.com/office/officeart/2018/2/layout/IconLabelList"/>
    <dgm:cxn modelId="{5CD1CB4B-312D-488C-ADEB-25FF907F4FC3}" type="presParOf" srcId="{5F55B1DF-1316-4D12-B0D9-32F1B22E2761}" destId="{05B33AA4-D508-4567-B436-A3DAF2D3C99A}" srcOrd="0" destOrd="0" presId="urn:microsoft.com/office/officeart/2018/2/layout/IconLabelList"/>
    <dgm:cxn modelId="{0C5BAD5E-7E14-48C3-A38B-B648AC3B0342}" type="presParOf" srcId="{5F55B1DF-1316-4D12-B0D9-32F1B22E2761}" destId="{8C7F4AE5-EC2D-4FD9-92A4-88C18DD5773A}" srcOrd="1" destOrd="0" presId="urn:microsoft.com/office/officeart/2018/2/layout/IconLabelList"/>
    <dgm:cxn modelId="{775EA1F5-6272-401F-B4E1-22CE81B21F27}" type="presParOf" srcId="{5F55B1DF-1316-4D12-B0D9-32F1B22E2761}" destId="{F34889D5-E7A9-4356-A869-640314C2E5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C8DD5-139C-4F71-ACAB-1892D3FB95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07C597-823F-490C-8F48-9DA1F8821260}">
      <dgm:prSet/>
      <dgm:spPr/>
      <dgm:t>
        <a:bodyPr/>
        <a:lstStyle/>
        <a:p>
          <a:r>
            <a:rPr lang="en-US" b="1" u="sng"/>
            <a:t>System Flowchart</a:t>
          </a:r>
          <a:endParaRPr lang="en-US"/>
        </a:p>
      </dgm:t>
    </dgm:pt>
    <dgm:pt modelId="{93D321A5-E0BE-4146-9EC2-2C33D5E7EFA4}" type="parTrans" cxnId="{E8518567-B808-4B6F-8B04-747B639D57C4}">
      <dgm:prSet/>
      <dgm:spPr/>
      <dgm:t>
        <a:bodyPr/>
        <a:lstStyle/>
        <a:p>
          <a:endParaRPr lang="en-US"/>
        </a:p>
      </dgm:t>
    </dgm:pt>
    <dgm:pt modelId="{330ADCF0-A306-4E68-A062-22094074C6B0}" type="sibTrans" cxnId="{E8518567-B808-4B6F-8B04-747B639D57C4}">
      <dgm:prSet/>
      <dgm:spPr/>
      <dgm:t>
        <a:bodyPr/>
        <a:lstStyle/>
        <a:p>
          <a:endParaRPr lang="en-US"/>
        </a:p>
      </dgm:t>
    </dgm:pt>
    <dgm:pt modelId="{29F9BDFE-662C-49AB-81EB-D865DACFF249}">
      <dgm:prSet/>
      <dgm:spPr/>
      <dgm:t>
        <a:bodyPr/>
        <a:lstStyle/>
        <a:p>
          <a:r>
            <a:rPr lang="en-US"/>
            <a:t>Patient Details – page 12</a:t>
          </a:r>
        </a:p>
      </dgm:t>
    </dgm:pt>
    <dgm:pt modelId="{08A06AEC-C3AE-435D-ADED-0CEB3741C6B6}" type="parTrans" cxnId="{9DF4ACEA-0922-45AC-B7F5-210AD66650B0}">
      <dgm:prSet/>
      <dgm:spPr/>
      <dgm:t>
        <a:bodyPr/>
        <a:lstStyle/>
        <a:p>
          <a:endParaRPr lang="en-US"/>
        </a:p>
      </dgm:t>
    </dgm:pt>
    <dgm:pt modelId="{1EE546BD-49B8-4A65-BB1D-A40A2A0E9A53}" type="sibTrans" cxnId="{9DF4ACEA-0922-45AC-B7F5-210AD66650B0}">
      <dgm:prSet/>
      <dgm:spPr/>
      <dgm:t>
        <a:bodyPr/>
        <a:lstStyle/>
        <a:p>
          <a:endParaRPr lang="en-US"/>
        </a:p>
      </dgm:t>
    </dgm:pt>
    <dgm:pt modelId="{883E9CFC-11A1-490E-A81D-BCD7B98614F2}">
      <dgm:prSet/>
      <dgm:spPr/>
      <dgm:t>
        <a:bodyPr/>
        <a:lstStyle/>
        <a:p>
          <a:r>
            <a:rPr lang="en-US"/>
            <a:t>New Staff Member Details - page13 </a:t>
          </a:r>
        </a:p>
      </dgm:t>
    </dgm:pt>
    <dgm:pt modelId="{6B3D5768-06D6-4C9C-9F13-36A7217EC648}" type="parTrans" cxnId="{EE973002-72F1-47F9-82D8-DCCB5F9057AE}">
      <dgm:prSet/>
      <dgm:spPr/>
      <dgm:t>
        <a:bodyPr/>
        <a:lstStyle/>
        <a:p>
          <a:endParaRPr lang="en-US"/>
        </a:p>
      </dgm:t>
    </dgm:pt>
    <dgm:pt modelId="{A5E76ED3-FEF2-47D2-A73A-71B1B04C5978}" type="sibTrans" cxnId="{EE973002-72F1-47F9-82D8-DCCB5F9057AE}">
      <dgm:prSet/>
      <dgm:spPr/>
      <dgm:t>
        <a:bodyPr/>
        <a:lstStyle/>
        <a:p>
          <a:endParaRPr lang="en-US"/>
        </a:p>
      </dgm:t>
    </dgm:pt>
    <dgm:pt modelId="{79AAE5E0-8613-480A-88D1-445D88ABDCDD}">
      <dgm:prSet/>
      <dgm:spPr/>
      <dgm:t>
        <a:bodyPr/>
        <a:lstStyle/>
        <a:p>
          <a:r>
            <a:rPr lang="en-US"/>
            <a:t>Patient Booking - page 14</a:t>
          </a:r>
        </a:p>
      </dgm:t>
    </dgm:pt>
    <dgm:pt modelId="{37B60696-C8F6-4F0A-80C6-54A9F5AEDA9F}" type="parTrans" cxnId="{DE1D04A8-E184-4738-BEBB-ED8023127EDD}">
      <dgm:prSet/>
      <dgm:spPr/>
      <dgm:t>
        <a:bodyPr/>
        <a:lstStyle/>
        <a:p>
          <a:endParaRPr lang="en-US"/>
        </a:p>
      </dgm:t>
    </dgm:pt>
    <dgm:pt modelId="{88ED6294-62CB-4EA0-B235-3D0D8134D57A}" type="sibTrans" cxnId="{DE1D04A8-E184-4738-BEBB-ED8023127EDD}">
      <dgm:prSet/>
      <dgm:spPr/>
      <dgm:t>
        <a:bodyPr/>
        <a:lstStyle/>
        <a:p>
          <a:endParaRPr lang="en-US"/>
        </a:p>
      </dgm:t>
    </dgm:pt>
    <dgm:pt modelId="{4A169AC4-9140-4C40-B9FF-D322091938D8}">
      <dgm:prSet/>
      <dgm:spPr/>
      <dgm:t>
        <a:bodyPr/>
        <a:lstStyle/>
        <a:p>
          <a:r>
            <a:rPr lang="en-US"/>
            <a:t>Patient Arrival System (Receptionist) - page 15 </a:t>
          </a:r>
        </a:p>
      </dgm:t>
    </dgm:pt>
    <dgm:pt modelId="{6D7B977F-D6D5-4CE4-8296-311D3C4E57A2}" type="parTrans" cxnId="{B605C912-0D20-4FE0-AB4E-9462932E1513}">
      <dgm:prSet/>
      <dgm:spPr/>
      <dgm:t>
        <a:bodyPr/>
        <a:lstStyle/>
        <a:p>
          <a:endParaRPr lang="en-US"/>
        </a:p>
      </dgm:t>
    </dgm:pt>
    <dgm:pt modelId="{0930FDC2-31F3-48FE-A5C9-F8A0124B50E0}" type="sibTrans" cxnId="{B605C912-0D20-4FE0-AB4E-9462932E1513}">
      <dgm:prSet/>
      <dgm:spPr/>
      <dgm:t>
        <a:bodyPr/>
        <a:lstStyle/>
        <a:p>
          <a:endParaRPr lang="en-US"/>
        </a:p>
      </dgm:t>
    </dgm:pt>
    <dgm:pt modelId="{A0AC3359-7DAA-4778-BA4A-88AA4182DB63}">
      <dgm:prSet/>
      <dgm:spPr/>
      <dgm:t>
        <a:bodyPr/>
        <a:lstStyle/>
        <a:p>
          <a:r>
            <a:rPr lang="en-US"/>
            <a:t>Patient Arrival System (Patient) - page 16</a:t>
          </a:r>
        </a:p>
      </dgm:t>
    </dgm:pt>
    <dgm:pt modelId="{66242D36-BE41-4D6C-A8D2-D45D280F6CFB}" type="parTrans" cxnId="{E7CF3398-F22A-4569-B28D-05048984FAA7}">
      <dgm:prSet/>
      <dgm:spPr/>
      <dgm:t>
        <a:bodyPr/>
        <a:lstStyle/>
        <a:p>
          <a:endParaRPr lang="en-US"/>
        </a:p>
      </dgm:t>
    </dgm:pt>
    <dgm:pt modelId="{9135D6C7-F0E7-4BF4-82BA-20A86BBDD04D}" type="sibTrans" cxnId="{E7CF3398-F22A-4569-B28D-05048984FAA7}">
      <dgm:prSet/>
      <dgm:spPr/>
      <dgm:t>
        <a:bodyPr/>
        <a:lstStyle/>
        <a:p>
          <a:endParaRPr lang="en-US"/>
        </a:p>
      </dgm:t>
    </dgm:pt>
    <dgm:pt modelId="{0EAC9027-B340-4A5F-A703-0FD832559BED}">
      <dgm:prSet/>
      <dgm:spPr/>
      <dgm:t>
        <a:bodyPr/>
        <a:lstStyle/>
        <a:p>
          <a:r>
            <a:rPr lang="en-US"/>
            <a:t>Appointment Notes System - page 17</a:t>
          </a:r>
        </a:p>
      </dgm:t>
    </dgm:pt>
    <dgm:pt modelId="{214AC614-7DE4-4826-B8F0-586DBC7F04E9}" type="parTrans" cxnId="{36D27E5F-B884-4475-845C-B56D2D4BEEE6}">
      <dgm:prSet/>
      <dgm:spPr/>
      <dgm:t>
        <a:bodyPr/>
        <a:lstStyle/>
        <a:p>
          <a:endParaRPr lang="en-US"/>
        </a:p>
      </dgm:t>
    </dgm:pt>
    <dgm:pt modelId="{ACCB56D3-E98D-4CCF-9023-7C1886A1F93F}" type="sibTrans" cxnId="{36D27E5F-B884-4475-845C-B56D2D4BEEE6}">
      <dgm:prSet/>
      <dgm:spPr/>
      <dgm:t>
        <a:bodyPr/>
        <a:lstStyle/>
        <a:p>
          <a:endParaRPr lang="en-US"/>
        </a:p>
      </dgm:t>
    </dgm:pt>
    <dgm:pt modelId="{16F9309E-8A52-44EE-A3DF-2443800AAA1A}" type="pres">
      <dgm:prSet presAssocID="{A34C8DD5-139C-4F71-ACAB-1892D3FB954A}" presName="root" presStyleCnt="0">
        <dgm:presLayoutVars>
          <dgm:dir/>
          <dgm:resizeHandles val="exact"/>
        </dgm:presLayoutVars>
      </dgm:prSet>
      <dgm:spPr/>
    </dgm:pt>
    <dgm:pt modelId="{9667DC82-737F-4C45-8512-AE815DD9F866}" type="pres">
      <dgm:prSet presAssocID="{9507C597-823F-490C-8F48-9DA1F8821260}" presName="compNode" presStyleCnt="0"/>
      <dgm:spPr/>
    </dgm:pt>
    <dgm:pt modelId="{D68CCA8C-DE91-4E46-A1A8-CE0201CD14A3}" type="pres">
      <dgm:prSet presAssocID="{9507C597-823F-490C-8F48-9DA1F8821260}" presName="bgRect" presStyleLbl="bgShp" presStyleIdx="0" presStyleCnt="7"/>
      <dgm:spPr/>
    </dgm:pt>
    <dgm:pt modelId="{C0AF9211-55B8-4482-BC91-ECE325BF0189}" type="pres">
      <dgm:prSet presAssocID="{9507C597-823F-490C-8F48-9DA1F882126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178358D-5F92-4C27-B832-7E2172392361}" type="pres">
      <dgm:prSet presAssocID="{9507C597-823F-490C-8F48-9DA1F8821260}" presName="spaceRect" presStyleCnt="0"/>
      <dgm:spPr/>
    </dgm:pt>
    <dgm:pt modelId="{923FC429-F724-49A8-ABCE-2E17E2D98036}" type="pres">
      <dgm:prSet presAssocID="{9507C597-823F-490C-8F48-9DA1F8821260}" presName="parTx" presStyleLbl="revTx" presStyleIdx="0" presStyleCnt="7">
        <dgm:presLayoutVars>
          <dgm:chMax val="0"/>
          <dgm:chPref val="0"/>
        </dgm:presLayoutVars>
      </dgm:prSet>
      <dgm:spPr/>
    </dgm:pt>
    <dgm:pt modelId="{398C6120-03AD-4347-AB88-A36E3DDF4736}" type="pres">
      <dgm:prSet presAssocID="{330ADCF0-A306-4E68-A062-22094074C6B0}" presName="sibTrans" presStyleCnt="0"/>
      <dgm:spPr/>
    </dgm:pt>
    <dgm:pt modelId="{7726DE53-CFF3-4F93-BAB1-1ECE9825B0C6}" type="pres">
      <dgm:prSet presAssocID="{29F9BDFE-662C-49AB-81EB-D865DACFF249}" presName="compNode" presStyleCnt="0"/>
      <dgm:spPr/>
    </dgm:pt>
    <dgm:pt modelId="{26D28264-9DA8-44CF-8C1E-9EDA5EB246EE}" type="pres">
      <dgm:prSet presAssocID="{29F9BDFE-662C-49AB-81EB-D865DACFF249}" presName="bgRect" presStyleLbl="bgShp" presStyleIdx="1" presStyleCnt="7"/>
      <dgm:spPr/>
    </dgm:pt>
    <dgm:pt modelId="{C266EA28-F021-4418-809B-04D831799A6E}" type="pres">
      <dgm:prSet presAssocID="{29F9BDFE-662C-49AB-81EB-D865DACFF24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0F89FD3-C431-43F3-933A-8FC4967BCE22}" type="pres">
      <dgm:prSet presAssocID="{29F9BDFE-662C-49AB-81EB-D865DACFF249}" presName="spaceRect" presStyleCnt="0"/>
      <dgm:spPr/>
    </dgm:pt>
    <dgm:pt modelId="{20062DD5-3FF1-4BB3-B37C-7B93691182A9}" type="pres">
      <dgm:prSet presAssocID="{29F9BDFE-662C-49AB-81EB-D865DACFF249}" presName="parTx" presStyleLbl="revTx" presStyleIdx="1" presStyleCnt="7">
        <dgm:presLayoutVars>
          <dgm:chMax val="0"/>
          <dgm:chPref val="0"/>
        </dgm:presLayoutVars>
      </dgm:prSet>
      <dgm:spPr/>
    </dgm:pt>
    <dgm:pt modelId="{D2F75CD9-1675-40CC-B87A-B62896B4DAD5}" type="pres">
      <dgm:prSet presAssocID="{1EE546BD-49B8-4A65-BB1D-A40A2A0E9A53}" presName="sibTrans" presStyleCnt="0"/>
      <dgm:spPr/>
    </dgm:pt>
    <dgm:pt modelId="{77A6D7AB-EA3F-4802-8AAA-B80AD12D5832}" type="pres">
      <dgm:prSet presAssocID="{883E9CFC-11A1-490E-A81D-BCD7B98614F2}" presName="compNode" presStyleCnt="0"/>
      <dgm:spPr/>
    </dgm:pt>
    <dgm:pt modelId="{CE7FF351-E073-45E8-A670-509C5906E613}" type="pres">
      <dgm:prSet presAssocID="{883E9CFC-11A1-490E-A81D-BCD7B98614F2}" presName="bgRect" presStyleLbl="bgShp" presStyleIdx="2" presStyleCnt="7"/>
      <dgm:spPr/>
    </dgm:pt>
    <dgm:pt modelId="{9A2560B2-49EE-4E0D-81F2-DAE77E234C03}" type="pres">
      <dgm:prSet presAssocID="{883E9CFC-11A1-490E-A81D-BCD7B98614F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45DFD74C-7124-40A4-829C-A8E962A1258D}" type="pres">
      <dgm:prSet presAssocID="{883E9CFC-11A1-490E-A81D-BCD7B98614F2}" presName="spaceRect" presStyleCnt="0"/>
      <dgm:spPr/>
    </dgm:pt>
    <dgm:pt modelId="{AB059264-E439-4B85-98CF-E8F20BAD5438}" type="pres">
      <dgm:prSet presAssocID="{883E9CFC-11A1-490E-A81D-BCD7B98614F2}" presName="parTx" presStyleLbl="revTx" presStyleIdx="2" presStyleCnt="7">
        <dgm:presLayoutVars>
          <dgm:chMax val="0"/>
          <dgm:chPref val="0"/>
        </dgm:presLayoutVars>
      </dgm:prSet>
      <dgm:spPr/>
    </dgm:pt>
    <dgm:pt modelId="{A0639274-302B-4342-99D9-23F3B3636C0E}" type="pres">
      <dgm:prSet presAssocID="{A5E76ED3-FEF2-47D2-A73A-71B1B04C5978}" presName="sibTrans" presStyleCnt="0"/>
      <dgm:spPr/>
    </dgm:pt>
    <dgm:pt modelId="{9ADAC74B-D931-4D58-B218-7A6BF524BB01}" type="pres">
      <dgm:prSet presAssocID="{79AAE5E0-8613-480A-88D1-445D88ABDCDD}" presName="compNode" presStyleCnt="0"/>
      <dgm:spPr/>
    </dgm:pt>
    <dgm:pt modelId="{F5EC3519-FB93-47FD-9D64-871E7CE01111}" type="pres">
      <dgm:prSet presAssocID="{79AAE5E0-8613-480A-88D1-445D88ABDCDD}" presName="bgRect" presStyleLbl="bgShp" presStyleIdx="3" presStyleCnt="7"/>
      <dgm:spPr/>
    </dgm:pt>
    <dgm:pt modelId="{548630BD-335C-430A-AB5B-D1E57D30E3DA}" type="pres">
      <dgm:prSet presAssocID="{79AAE5E0-8613-480A-88D1-445D88ABDCD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B701D98-1E24-4175-B74B-26EF89101932}" type="pres">
      <dgm:prSet presAssocID="{79AAE5E0-8613-480A-88D1-445D88ABDCDD}" presName="spaceRect" presStyleCnt="0"/>
      <dgm:spPr/>
    </dgm:pt>
    <dgm:pt modelId="{275FF25C-B297-4A0D-A718-0C721D599D42}" type="pres">
      <dgm:prSet presAssocID="{79AAE5E0-8613-480A-88D1-445D88ABDCDD}" presName="parTx" presStyleLbl="revTx" presStyleIdx="3" presStyleCnt="7">
        <dgm:presLayoutVars>
          <dgm:chMax val="0"/>
          <dgm:chPref val="0"/>
        </dgm:presLayoutVars>
      </dgm:prSet>
      <dgm:spPr/>
    </dgm:pt>
    <dgm:pt modelId="{F953EA98-99DE-48A9-A170-982193BC8BB7}" type="pres">
      <dgm:prSet presAssocID="{88ED6294-62CB-4EA0-B235-3D0D8134D57A}" presName="sibTrans" presStyleCnt="0"/>
      <dgm:spPr/>
    </dgm:pt>
    <dgm:pt modelId="{CBFBBA50-98C0-424C-A176-57521708DDE9}" type="pres">
      <dgm:prSet presAssocID="{4A169AC4-9140-4C40-B9FF-D322091938D8}" presName="compNode" presStyleCnt="0"/>
      <dgm:spPr/>
    </dgm:pt>
    <dgm:pt modelId="{80049CA7-2E69-4D4E-9925-55FBA1C074BA}" type="pres">
      <dgm:prSet presAssocID="{4A169AC4-9140-4C40-B9FF-D322091938D8}" presName="bgRect" presStyleLbl="bgShp" presStyleIdx="4" presStyleCnt="7"/>
      <dgm:spPr/>
    </dgm:pt>
    <dgm:pt modelId="{DAE2935E-5A58-4BFA-9BD1-0D58D5B73AAA}" type="pres">
      <dgm:prSet presAssocID="{4A169AC4-9140-4C40-B9FF-D322091938D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4FDB82E-8860-47F4-9B56-C3615095F884}" type="pres">
      <dgm:prSet presAssocID="{4A169AC4-9140-4C40-B9FF-D322091938D8}" presName="spaceRect" presStyleCnt="0"/>
      <dgm:spPr/>
    </dgm:pt>
    <dgm:pt modelId="{36F78B0D-64B8-4637-AA39-D891A1B0158B}" type="pres">
      <dgm:prSet presAssocID="{4A169AC4-9140-4C40-B9FF-D322091938D8}" presName="parTx" presStyleLbl="revTx" presStyleIdx="4" presStyleCnt="7">
        <dgm:presLayoutVars>
          <dgm:chMax val="0"/>
          <dgm:chPref val="0"/>
        </dgm:presLayoutVars>
      </dgm:prSet>
      <dgm:spPr/>
    </dgm:pt>
    <dgm:pt modelId="{6AB168C4-DFCF-4B0E-BA7B-C31271BE4D16}" type="pres">
      <dgm:prSet presAssocID="{0930FDC2-31F3-48FE-A5C9-F8A0124B50E0}" presName="sibTrans" presStyleCnt="0"/>
      <dgm:spPr/>
    </dgm:pt>
    <dgm:pt modelId="{B145972C-A81F-4236-8408-40708D66CBCF}" type="pres">
      <dgm:prSet presAssocID="{A0AC3359-7DAA-4778-BA4A-88AA4182DB63}" presName="compNode" presStyleCnt="0"/>
      <dgm:spPr/>
    </dgm:pt>
    <dgm:pt modelId="{6EA51090-A03A-4C95-878E-29FFB8A235FC}" type="pres">
      <dgm:prSet presAssocID="{A0AC3359-7DAA-4778-BA4A-88AA4182DB63}" presName="bgRect" presStyleLbl="bgShp" presStyleIdx="5" presStyleCnt="7"/>
      <dgm:spPr/>
    </dgm:pt>
    <dgm:pt modelId="{21675B9B-6079-4CDB-8591-5BE5CFD5FA28}" type="pres">
      <dgm:prSet presAssocID="{A0AC3359-7DAA-4778-BA4A-88AA4182DB6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030753C-CFDD-4E2B-B951-43B553980492}" type="pres">
      <dgm:prSet presAssocID="{A0AC3359-7DAA-4778-BA4A-88AA4182DB63}" presName="spaceRect" presStyleCnt="0"/>
      <dgm:spPr/>
    </dgm:pt>
    <dgm:pt modelId="{B79286AE-089E-4BD1-98FE-C787B02DF980}" type="pres">
      <dgm:prSet presAssocID="{A0AC3359-7DAA-4778-BA4A-88AA4182DB63}" presName="parTx" presStyleLbl="revTx" presStyleIdx="5" presStyleCnt="7">
        <dgm:presLayoutVars>
          <dgm:chMax val="0"/>
          <dgm:chPref val="0"/>
        </dgm:presLayoutVars>
      </dgm:prSet>
      <dgm:spPr/>
    </dgm:pt>
    <dgm:pt modelId="{C2377F35-356C-4C91-BE50-BD4FC2233F02}" type="pres">
      <dgm:prSet presAssocID="{9135D6C7-F0E7-4BF4-82BA-20A86BBDD04D}" presName="sibTrans" presStyleCnt="0"/>
      <dgm:spPr/>
    </dgm:pt>
    <dgm:pt modelId="{61EFE4BE-B029-40C4-8857-65C425DD3B1F}" type="pres">
      <dgm:prSet presAssocID="{0EAC9027-B340-4A5F-A703-0FD832559BED}" presName="compNode" presStyleCnt="0"/>
      <dgm:spPr/>
    </dgm:pt>
    <dgm:pt modelId="{312592CA-3155-4906-9537-EA8A99B234BF}" type="pres">
      <dgm:prSet presAssocID="{0EAC9027-B340-4A5F-A703-0FD832559BED}" presName="bgRect" presStyleLbl="bgShp" presStyleIdx="6" presStyleCnt="7"/>
      <dgm:spPr/>
    </dgm:pt>
    <dgm:pt modelId="{3CBC7E52-4FA6-4D63-BF09-8F2A47664815}" type="pres">
      <dgm:prSet presAssocID="{0EAC9027-B340-4A5F-A703-0FD832559BE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9A30039-A81C-44C2-8F93-6EBE52DE6E75}" type="pres">
      <dgm:prSet presAssocID="{0EAC9027-B340-4A5F-A703-0FD832559BED}" presName="spaceRect" presStyleCnt="0"/>
      <dgm:spPr/>
    </dgm:pt>
    <dgm:pt modelId="{527FE727-DE75-4C3B-A147-1D955360E04E}" type="pres">
      <dgm:prSet presAssocID="{0EAC9027-B340-4A5F-A703-0FD832559BE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E973002-72F1-47F9-82D8-DCCB5F9057AE}" srcId="{A34C8DD5-139C-4F71-ACAB-1892D3FB954A}" destId="{883E9CFC-11A1-490E-A81D-BCD7B98614F2}" srcOrd="2" destOrd="0" parTransId="{6B3D5768-06D6-4C9C-9F13-36A7217EC648}" sibTransId="{A5E76ED3-FEF2-47D2-A73A-71B1B04C5978}"/>
    <dgm:cxn modelId="{B605C912-0D20-4FE0-AB4E-9462932E1513}" srcId="{A34C8DD5-139C-4F71-ACAB-1892D3FB954A}" destId="{4A169AC4-9140-4C40-B9FF-D322091938D8}" srcOrd="4" destOrd="0" parTransId="{6D7B977F-D6D5-4CE4-8296-311D3C4E57A2}" sibTransId="{0930FDC2-31F3-48FE-A5C9-F8A0124B50E0}"/>
    <dgm:cxn modelId="{75CDF514-162E-400F-B980-8EDF50E9DEFE}" type="presOf" srcId="{A0AC3359-7DAA-4778-BA4A-88AA4182DB63}" destId="{B79286AE-089E-4BD1-98FE-C787B02DF980}" srcOrd="0" destOrd="0" presId="urn:microsoft.com/office/officeart/2018/2/layout/IconVerticalSolidList"/>
    <dgm:cxn modelId="{5EE9B81D-40B4-48E2-8B63-6FFD9BFFE73A}" type="presOf" srcId="{4A169AC4-9140-4C40-B9FF-D322091938D8}" destId="{36F78B0D-64B8-4637-AA39-D891A1B0158B}" srcOrd="0" destOrd="0" presId="urn:microsoft.com/office/officeart/2018/2/layout/IconVerticalSolidList"/>
    <dgm:cxn modelId="{B624D329-9B7E-4454-8F84-1D9BA4991EF0}" type="presOf" srcId="{79AAE5E0-8613-480A-88D1-445D88ABDCDD}" destId="{275FF25C-B297-4A0D-A718-0C721D599D42}" srcOrd="0" destOrd="0" presId="urn:microsoft.com/office/officeart/2018/2/layout/IconVerticalSolidList"/>
    <dgm:cxn modelId="{36D27E5F-B884-4475-845C-B56D2D4BEEE6}" srcId="{A34C8DD5-139C-4F71-ACAB-1892D3FB954A}" destId="{0EAC9027-B340-4A5F-A703-0FD832559BED}" srcOrd="6" destOrd="0" parTransId="{214AC614-7DE4-4826-B8F0-586DBC7F04E9}" sibTransId="{ACCB56D3-E98D-4CCF-9023-7C1886A1F93F}"/>
    <dgm:cxn modelId="{58025E42-DF8F-4FB5-9A14-844B7B473242}" type="presOf" srcId="{9507C597-823F-490C-8F48-9DA1F8821260}" destId="{923FC429-F724-49A8-ABCE-2E17E2D98036}" srcOrd="0" destOrd="0" presId="urn:microsoft.com/office/officeart/2018/2/layout/IconVerticalSolidList"/>
    <dgm:cxn modelId="{E8518567-B808-4B6F-8B04-747B639D57C4}" srcId="{A34C8DD5-139C-4F71-ACAB-1892D3FB954A}" destId="{9507C597-823F-490C-8F48-9DA1F8821260}" srcOrd="0" destOrd="0" parTransId="{93D321A5-E0BE-4146-9EC2-2C33D5E7EFA4}" sibTransId="{330ADCF0-A306-4E68-A062-22094074C6B0}"/>
    <dgm:cxn modelId="{E7CF3398-F22A-4569-B28D-05048984FAA7}" srcId="{A34C8DD5-139C-4F71-ACAB-1892D3FB954A}" destId="{A0AC3359-7DAA-4778-BA4A-88AA4182DB63}" srcOrd="5" destOrd="0" parTransId="{66242D36-BE41-4D6C-A8D2-D45D280F6CFB}" sibTransId="{9135D6C7-F0E7-4BF4-82BA-20A86BBDD04D}"/>
    <dgm:cxn modelId="{8A48D69E-35B4-42CE-8463-FC07F6749399}" type="presOf" srcId="{0EAC9027-B340-4A5F-A703-0FD832559BED}" destId="{527FE727-DE75-4C3B-A147-1D955360E04E}" srcOrd="0" destOrd="0" presId="urn:microsoft.com/office/officeart/2018/2/layout/IconVerticalSolidList"/>
    <dgm:cxn modelId="{DE1D04A8-E184-4738-BEBB-ED8023127EDD}" srcId="{A34C8DD5-139C-4F71-ACAB-1892D3FB954A}" destId="{79AAE5E0-8613-480A-88D1-445D88ABDCDD}" srcOrd="3" destOrd="0" parTransId="{37B60696-C8F6-4F0A-80C6-54A9F5AEDA9F}" sibTransId="{88ED6294-62CB-4EA0-B235-3D0D8134D57A}"/>
    <dgm:cxn modelId="{A27F3BA9-F379-4646-99C8-37386C06EA0C}" type="presOf" srcId="{883E9CFC-11A1-490E-A81D-BCD7B98614F2}" destId="{AB059264-E439-4B85-98CF-E8F20BAD5438}" srcOrd="0" destOrd="0" presId="urn:microsoft.com/office/officeart/2018/2/layout/IconVerticalSolidList"/>
    <dgm:cxn modelId="{05D83BE7-877C-4499-80BC-D5DB8B393F02}" type="presOf" srcId="{A34C8DD5-139C-4F71-ACAB-1892D3FB954A}" destId="{16F9309E-8A52-44EE-A3DF-2443800AAA1A}" srcOrd="0" destOrd="0" presId="urn:microsoft.com/office/officeart/2018/2/layout/IconVerticalSolidList"/>
    <dgm:cxn modelId="{9DF4ACEA-0922-45AC-B7F5-210AD66650B0}" srcId="{A34C8DD5-139C-4F71-ACAB-1892D3FB954A}" destId="{29F9BDFE-662C-49AB-81EB-D865DACFF249}" srcOrd="1" destOrd="0" parTransId="{08A06AEC-C3AE-435D-ADED-0CEB3741C6B6}" sibTransId="{1EE546BD-49B8-4A65-BB1D-A40A2A0E9A53}"/>
    <dgm:cxn modelId="{93CCE0F9-AA51-4222-AFA8-5CFA8C318DF2}" type="presOf" srcId="{29F9BDFE-662C-49AB-81EB-D865DACFF249}" destId="{20062DD5-3FF1-4BB3-B37C-7B93691182A9}" srcOrd="0" destOrd="0" presId="urn:microsoft.com/office/officeart/2018/2/layout/IconVerticalSolidList"/>
    <dgm:cxn modelId="{53DC22CB-BC39-4E77-ACBA-9C8B4413569E}" type="presParOf" srcId="{16F9309E-8A52-44EE-A3DF-2443800AAA1A}" destId="{9667DC82-737F-4C45-8512-AE815DD9F866}" srcOrd="0" destOrd="0" presId="urn:microsoft.com/office/officeart/2018/2/layout/IconVerticalSolidList"/>
    <dgm:cxn modelId="{CC491D36-84E6-46C3-AA80-A2C118299224}" type="presParOf" srcId="{9667DC82-737F-4C45-8512-AE815DD9F866}" destId="{D68CCA8C-DE91-4E46-A1A8-CE0201CD14A3}" srcOrd="0" destOrd="0" presId="urn:microsoft.com/office/officeart/2018/2/layout/IconVerticalSolidList"/>
    <dgm:cxn modelId="{F3A0870E-AD9E-4016-85CD-FBAA0CACEE02}" type="presParOf" srcId="{9667DC82-737F-4C45-8512-AE815DD9F866}" destId="{C0AF9211-55B8-4482-BC91-ECE325BF0189}" srcOrd="1" destOrd="0" presId="urn:microsoft.com/office/officeart/2018/2/layout/IconVerticalSolidList"/>
    <dgm:cxn modelId="{5E955EF8-58AB-4C6C-BDAD-CF6D00E940CA}" type="presParOf" srcId="{9667DC82-737F-4C45-8512-AE815DD9F866}" destId="{0178358D-5F92-4C27-B832-7E2172392361}" srcOrd="2" destOrd="0" presId="urn:microsoft.com/office/officeart/2018/2/layout/IconVerticalSolidList"/>
    <dgm:cxn modelId="{459E20C5-96D8-414D-B29C-8D6D35CF51D0}" type="presParOf" srcId="{9667DC82-737F-4C45-8512-AE815DD9F866}" destId="{923FC429-F724-49A8-ABCE-2E17E2D98036}" srcOrd="3" destOrd="0" presId="urn:microsoft.com/office/officeart/2018/2/layout/IconVerticalSolidList"/>
    <dgm:cxn modelId="{17B89C02-3319-4CF5-BE72-BE1C8367AE17}" type="presParOf" srcId="{16F9309E-8A52-44EE-A3DF-2443800AAA1A}" destId="{398C6120-03AD-4347-AB88-A36E3DDF4736}" srcOrd="1" destOrd="0" presId="urn:microsoft.com/office/officeart/2018/2/layout/IconVerticalSolidList"/>
    <dgm:cxn modelId="{177068A6-9FB4-4154-B5AA-91C1405D1E45}" type="presParOf" srcId="{16F9309E-8A52-44EE-A3DF-2443800AAA1A}" destId="{7726DE53-CFF3-4F93-BAB1-1ECE9825B0C6}" srcOrd="2" destOrd="0" presId="urn:microsoft.com/office/officeart/2018/2/layout/IconVerticalSolidList"/>
    <dgm:cxn modelId="{88C39DA7-55A1-419F-BA23-E935DB2A1D0A}" type="presParOf" srcId="{7726DE53-CFF3-4F93-BAB1-1ECE9825B0C6}" destId="{26D28264-9DA8-44CF-8C1E-9EDA5EB246EE}" srcOrd="0" destOrd="0" presId="urn:microsoft.com/office/officeart/2018/2/layout/IconVerticalSolidList"/>
    <dgm:cxn modelId="{59A2A5F8-1535-4696-9F39-9BE12D73B265}" type="presParOf" srcId="{7726DE53-CFF3-4F93-BAB1-1ECE9825B0C6}" destId="{C266EA28-F021-4418-809B-04D831799A6E}" srcOrd="1" destOrd="0" presId="urn:microsoft.com/office/officeart/2018/2/layout/IconVerticalSolidList"/>
    <dgm:cxn modelId="{22E298EF-9350-4349-AA84-370F0FF3AD4C}" type="presParOf" srcId="{7726DE53-CFF3-4F93-BAB1-1ECE9825B0C6}" destId="{D0F89FD3-C431-43F3-933A-8FC4967BCE22}" srcOrd="2" destOrd="0" presId="urn:microsoft.com/office/officeart/2018/2/layout/IconVerticalSolidList"/>
    <dgm:cxn modelId="{B579373A-D1D0-4FE5-B393-06CEC4DE3145}" type="presParOf" srcId="{7726DE53-CFF3-4F93-BAB1-1ECE9825B0C6}" destId="{20062DD5-3FF1-4BB3-B37C-7B93691182A9}" srcOrd="3" destOrd="0" presId="urn:microsoft.com/office/officeart/2018/2/layout/IconVerticalSolidList"/>
    <dgm:cxn modelId="{4F234CD9-7423-4841-88F5-6D3B05F00831}" type="presParOf" srcId="{16F9309E-8A52-44EE-A3DF-2443800AAA1A}" destId="{D2F75CD9-1675-40CC-B87A-B62896B4DAD5}" srcOrd="3" destOrd="0" presId="urn:microsoft.com/office/officeart/2018/2/layout/IconVerticalSolidList"/>
    <dgm:cxn modelId="{BB649BD5-C2AC-49CF-AC45-0FACE0FD6E40}" type="presParOf" srcId="{16F9309E-8A52-44EE-A3DF-2443800AAA1A}" destId="{77A6D7AB-EA3F-4802-8AAA-B80AD12D5832}" srcOrd="4" destOrd="0" presId="urn:microsoft.com/office/officeart/2018/2/layout/IconVerticalSolidList"/>
    <dgm:cxn modelId="{13646116-B0C4-4E81-A951-5FBC3645EB52}" type="presParOf" srcId="{77A6D7AB-EA3F-4802-8AAA-B80AD12D5832}" destId="{CE7FF351-E073-45E8-A670-509C5906E613}" srcOrd="0" destOrd="0" presId="urn:microsoft.com/office/officeart/2018/2/layout/IconVerticalSolidList"/>
    <dgm:cxn modelId="{300B0EF9-B612-4C21-AFC2-17C619D4223C}" type="presParOf" srcId="{77A6D7AB-EA3F-4802-8AAA-B80AD12D5832}" destId="{9A2560B2-49EE-4E0D-81F2-DAE77E234C03}" srcOrd="1" destOrd="0" presId="urn:microsoft.com/office/officeart/2018/2/layout/IconVerticalSolidList"/>
    <dgm:cxn modelId="{B8A492E1-0FD9-4470-B06C-3F894219ACD2}" type="presParOf" srcId="{77A6D7AB-EA3F-4802-8AAA-B80AD12D5832}" destId="{45DFD74C-7124-40A4-829C-A8E962A1258D}" srcOrd="2" destOrd="0" presId="urn:microsoft.com/office/officeart/2018/2/layout/IconVerticalSolidList"/>
    <dgm:cxn modelId="{BD76E115-045D-4774-8764-5E9A2B98E617}" type="presParOf" srcId="{77A6D7AB-EA3F-4802-8AAA-B80AD12D5832}" destId="{AB059264-E439-4B85-98CF-E8F20BAD5438}" srcOrd="3" destOrd="0" presId="urn:microsoft.com/office/officeart/2018/2/layout/IconVerticalSolidList"/>
    <dgm:cxn modelId="{C145047A-CBB4-44C4-9F81-202FF0883FC8}" type="presParOf" srcId="{16F9309E-8A52-44EE-A3DF-2443800AAA1A}" destId="{A0639274-302B-4342-99D9-23F3B3636C0E}" srcOrd="5" destOrd="0" presId="urn:microsoft.com/office/officeart/2018/2/layout/IconVerticalSolidList"/>
    <dgm:cxn modelId="{15BF588B-B207-438F-B2E1-8EAFE26BB388}" type="presParOf" srcId="{16F9309E-8A52-44EE-A3DF-2443800AAA1A}" destId="{9ADAC74B-D931-4D58-B218-7A6BF524BB01}" srcOrd="6" destOrd="0" presId="urn:microsoft.com/office/officeart/2018/2/layout/IconVerticalSolidList"/>
    <dgm:cxn modelId="{A9E7981F-C39D-4299-891A-C7D5C505DB7F}" type="presParOf" srcId="{9ADAC74B-D931-4D58-B218-7A6BF524BB01}" destId="{F5EC3519-FB93-47FD-9D64-871E7CE01111}" srcOrd="0" destOrd="0" presId="urn:microsoft.com/office/officeart/2018/2/layout/IconVerticalSolidList"/>
    <dgm:cxn modelId="{791F6516-0F84-4E63-9975-20EE19422EC0}" type="presParOf" srcId="{9ADAC74B-D931-4D58-B218-7A6BF524BB01}" destId="{548630BD-335C-430A-AB5B-D1E57D30E3DA}" srcOrd="1" destOrd="0" presId="urn:microsoft.com/office/officeart/2018/2/layout/IconVerticalSolidList"/>
    <dgm:cxn modelId="{41468462-B289-4C5B-B49C-F91A930FD1B0}" type="presParOf" srcId="{9ADAC74B-D931-4D58-B218-7A6BF524BB01}" destId="{FB701D98-1E24-4175-B74B-26EF89101932}" srcOrd="2" destOrd="0" presId="urn:microsoft.com/office/officeart/2018/2/layout/IconVerticalSolidList"/>
    <dgm:cxn modelId="{3078B8A5-94D4-4F58-8B8A-C972C1D85D89}" type="presParOf" srcId="{9ADAC74B-D931-4D58-B218-7A6BF524BB01}" destId="{275FF25C-B297-4A0D-A718-0C721D599D42}" srcOrd="3" destOrd="0" presId="urn:microsoft.com/office/officeart/2018/2/layout/IconVerticalSolidList"/>
    <dgm:cxn modelId="{6DAEC75B-9248-49FD-8084-A9808ABDABCE}" type="presParOf" srcId="{16F9309E-8A52-44EE-A3DF-2443800AAA1A}" destId="{F953EA98-99DE-48A9-A170-982193BC8BB7}" srcOrd="7" destOrd="0" presId="urn:microsoft.com/office/officeart/2018/2/layout/IconVerticalSolidList"/>
    <dgm:cxn modelId="{797EDC83-E042-4604-84B1-A3AACA12D7E6}" type="presParOf" srcId="{16F9309E-8A52-44EE-A3DF-2443800AAA1A}" destId="{CBFBBA50-98C0-424C-A176-57521708DDE9}" srcOrd="8" destOrd="0" presId="urn:microsoft.com/office/officeart/2018/2/layout/IconVerticalSolidList"/>
    <dgm:cxn modelId="{5482A4E5-9508-490D-A5A6-14408C509885}" type="presParOf" srcId="{CBFBBA50-98C0-424C-A176-57521708DDE9}" destId="{80049CA7-2E69-4D4E-9925-55FBA1C074BA}" srcOrd="0" destOrd="0" presId="urn:microsoft.com/office/officeart/2018/2/layout/IconVerticalSolidList"/>
    <dgm:cxn modelId="{24220472-7EE5-4A9C-B749-183E3848669B}" type="presParOf" srcId="{CBFBBA50-98C0-424C-A176-57521708DDE9}" destId="{DAE2935E-5A58-4BFA-9BD1-0D58D5B73AAA}" srcOrd="1" destOrd="0" presId="urn:microsoft.com/office/officeart/2018/2/layout/IconVerticalSolidList"/>
    <dgm:cxn modelId="{88E0E2CE-4B06-4873-BA62-EBACE51765A1}" type="presParOf" srcId="{CBFBBA50-98C0-424C-A176-57521708DDE9}" destId="{C4FDB82E-8860-47F4-9B56-C3615095F884}" srcOrd="2" destOrd="0" presId="urn:microsoft.com/office/officeart/2018/2/layout/IconVerticalSolidList"/>
    <dgm:cxn modelId="{D8266074-27C7-4A2E-A169-083C140CA83F}" type="presParOf" srcId="{CBFBBA50-98C0-424C-A176-57521708DDE9}" destId="{36F78B0D-64B8-4637-AA39-D891A1B0158B}" srcOrd="3" destOrd="0" presId="urn:microsoft.com/office/officeart/2018/2/layout/IconVerticalSolidList"/>
    <dgm:cxn modelId="{01EE6A31-3314-4ECE-A1D9-2223524944FC}" type="presParOf" srcId="{16F9309E-8A52-44EE-A3DF-2443800AAA1A}" destId="{6AB168C4-DFCF-4B0E-BA7B-C31271BE4D16}" srcOrd="9" destOrd="0" presId="urn:microsoft.com/office/officeart/2018/2/layout/IconVerticalSolidList"/>
    <dgm:cxn modelId="{8F299237-7566-4F3E-9A5D-D62F78B33293}" type="presParOf" srcId="{16F9309E-8A52-44EE-A3DF-2443800AAA1A}" destId="{B145972C-A81F-4236-8408-40708D66CBCF}" srcOrd="10" destOrd="0" presId="urn:microsoft.com/office/officeart/2018/2/layout/IconVerticalSolidList"/>
    <dgm:cxn modelId="{D890997E-7A44-4889-B473-7976BE1B5361}" type="presParOf" srcId="{B145972C-A81F-4236-8408-40708D66CBCF}" destId="{6EA51090-A03A-4C95-878E-29FFB8A235FC}" srcOrd="0" destOrd="0" presId="urn:microsoft.com/office/officeart/2018/2/layout/IconVerticalSolidList"/>
    <dgm:cxn modelId="{041DAD16-3306-4851-960C-3F2EFE6BA456}" type="presParOf" srcId="{B145972C-A81F-4236-8408-40708D66CBCF}" destId="{21675B9B-6079-4CDB-8591-5BE5CFD5FA28}" srcOrd="1" destOrd="0" presId="urn:microsoft.com/office/officeart/2018/2/layout/IconVerticalSolidList"/>
    <dgm:cxn modelId="{CD348FFC-DE1E-4529-8652-BF83169A4C23}" type="presParOf" srcId="{B145972C-A81F-4236-8408-40708D66CBCF}" destId="{1030753C-CFDD-4E2B-B951-43B553980492}" srcOrd="2" destOrd="0" presId="urn:microsoft.com/office/officeart/2018/2/layout/IconVerticalSolidList"/>
    <dgm:cxn modelId="{0504F3BC-185B-4034-AF4F-BC07641C10AB}" type="presParOf" srcId="{B145972C-A81F-4236-8408-40708D66CBCF}" destId="{B79286AE-089E-4BD1-98FE-C787B02DF980}" srcOrd="3" destOrd="0" presId="urn:microsoft.com/office/officeart/2018/2/layout/IconVerticalSolidList"/>
    <dgm:cxn modelId="{3E41FB1E-D67D-4273-A698-47E141B96427}" type="presParOf" srcId="{16F9309E-8A52-44EE-A3DF-2443800AAA1A}" destId="{C2377F35-356C-4C91-BE50-BD4FC2233F02}" srcOrd="11" destOrd="0" presId="urn:microsoft.com/office/officeart/2018/2/layout/IconVerticalSolidList"/>
    <dgm:cxn modelId="{8E88CBA9-35BC-4D83-9A97-6AA5BE327C5F}" type="presParOf" srcId="{16F9309E-8A52-44EE-A3DF-2443800AAA1A}" destId="{61EFE4BE-B029-40C4-8857-65C425DD3B1F}" srcOrd="12" destOrd="0" presId="urn:microsoft.com/office/officeart/2018/2/layout/IconVerticalSolidList"/>
    <dgm:cxn modelId="{3A2FBAC6-BA28-4F18-B6B4-7E49F91E5EB1}" type="presParOf" srcId="{61EFE4BE-B029-40C4-8857-65C425DD3B1F}" destId="{312592CA-3155-4906-9537-EA8A99B234BF}" srcOrd="0" destOrd="0" presId="urn:microsoft.com/office/officeart/2018/2/layout/IconVerticalSolidList"/>
    <dgm:cxn modelId="{6D70A638-BFA4-4BFB-999F-B22131152EAB}" type="presParOf" srcId="{61EFE4BE-B029-40C4-8857-65C425DD3B1F}" destId="{3CBC7E52-4FA6-4D63-BF09-8F2A47664815}" srcOrd="1" destOrd="0" presId="urn:microsoft.com/office/officeart/2018/2/layout/IconVerticalSolidList"/>
    <dgm:cxn modelId="{1A038DF7-896C-44EC-B2C7-4CC1BEC3CC25}" type="presParOf" srcId="{61EFE4BE-B029-40C4-8857-65C425DD3B1F}" destId="{A9A30039-A81C-44C2-8F93-6EBE52DE6E75}" srcOrd="2" destOrd="0" presId="urn:microsoft.com/office/officeart/2018/2/layout/IconVerticalSolidList"/>
    <dgm:cxn modelId="{07ED0485-D0DD-4897-96A5-2EDB492E421C}" type="presParOf" srcId="{61EFE4BE-B029-40C4-8857-65C425DD3B1F}" destId="{527FE727-DE75-4C3B-A147-1D955360E0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C4625-1FF7-4767-B3AB-5ED65849D7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CC7621-62DE-41A6-BDE4-16D432B566F2}">
      <dgm:prSet/>
      <dgm:spPr/>
      <dgm:t>
        <a:bodyPr/>
        <a:lstStyle/>
        <a:p>
          <a:r>
            <a:rPr lang="en-US" b="1" u="sng"/>
            <a:t>Data Flow Diagram</a:t>
          </a:r>
          <a:endParaRPr lang="en-US"/>
        </a:p>
      </dgm:t>
    </dgm:pt>
    <dgm:pt modelId="{96AAA3EE-CA0F-42A7-9A4F-B1BE424E7E9D}" type="parTrans" cxnId="{BA5EE966-981F-4B08-9FD7-4BB3D228AEBD}">
      <dgm:prSet/>
      <dgm:spPr/>
      <dgm:t>
        <a:bodyPr/>
        <a:lstStyle/>
        <a:p>
          <a:endParaRPr lang="en-US"/>
        </a:p>
      </dgm:t>
    </dgm:pt>
    <dgm:pt modelId="{FFD8071C-E87A-4873-B4CB-C8DFCA40B0E6}" type="sibTrans" cxnId="{BA5EE966-981F-4B08-9FD7-4BB3D228AEBD}">
      <dgm:prSet/>
      <dgm:spPr/>
      <dgm:t>
        <a:bodyPr/>
        <a:lstStyle/>
        <a:p>
          <a:endParaRPr lang="en-US"/>
        </a:p>
      </dgm:t>
    </dgm:pt>
    <dgm:pt modelId="{E5860FE5-5AA6-44D1-8E01-6CA1EE464E55}">
      <dgm:prSet/>
      <dgm:spPr/>
      <dgm:t>
        <a:bodyPr/>
        <a:lstStyle/>
        <a:p>
          <a:r>
            <a:rPr lang="en-US"/>
            <a:t>Patient Details – page 19</a:t>
          </a:r>
        </a:p>
      </dgm:t>
    </dgm:pt>
    <dgm:pt modelId="{8817C8D8-2312-4BDB-9FD3-283A04BC5FA7}" type="parTrans" cxnId="{56730A82-FD10-4F6A-9FC8-21F75C83E84D}">
      <dgm:prSet/>
      <dgm:spPr/>
      <dgm:t>
        <a:bodyPr/>
        <a:lstStyle/>
        <a:p>
          <a:endParaRPr lang="en-US"/>
        </a:p>
      </dgm:t>
    </dgm:pt>
    <dgm:pt modelId="{AB91E770-B443-48CE-AF84-2097ADC26C2F}" type="sibTrans" cxnId="{56730A82-FD10-4F6A-9FC8-21F75C83E84D}">
      <dgm:prSet/>
      <dgm:spPr/>
      <dgm:t>
        <a:bodyPr/>
        <a:lstStyle/>
        <a:p>
          <a:endParaRPr lang="en-US"/>
        </a:p>
      </dgm:t>
    </dgm:pt>
    <dgm:pt modelId="{2D8BA004-EEB6-49F6-B9BF-0AC2AC731183}">
      <dgm:prSet/>
      <dgm:spPr/>
      <dgm:t>
        <a:bodyPr/>
        <a:lstStyle/>
        <a:p>
          <a:r>
            <a:rPr lang="en-US"/>
            <a:t>New Staff Member Details – page 20 </a:t>
          </a:r>
        </a:p>
      </dgm:t>
    </dgm:pt>
    <dgm:pt modelId="{C8E7DE4B-B3C9-4866-AD90-6581238C8541}" type="parTrans" cxnId="{A7E6CFF0-519E-4556-A346-07D21B0B31FA}">
      <dgm:prSet/>
      <dgm:spPr/>
      <dgm:t>
        <a:bodyPr/>
        <a:lstStyle/>
        <a:p>
          <a:endParaRPr lang="en-US"/>
        </a:p>
      </dgm:t>
    </dgm:pt>
    <dgm:pt modelId="{1D22112B-D052-47EB-82FF-2F7FEA55B9DA}" type="sibTrans" cxnId="{A7E6CFF0-519E-4556-A346-07D21B0B31FA}">
      <dgm:prSet/>
      <dgm:spPr/>
      <dgm:t>
        <a:bodyPr/>
        <a:lstStyle/>
        <a:p>
          <a:endParaRPr lang="en-US"/>
        </a:p>
      </dgm:t>
    </dgm:pt>
    <dgm:pt modelId="{DC462914-A735-4A6C-BB11-52CD68F1A007}">
      <dgm:prSet/>
      <dgm:spPr/>
      <dgm:t>
        <a:bodyPr/>
        <a:lstStyle/>
        <a:p>
          <a:r>
            <a:rPr lang="en-US"/>
            <a:t>Patient Booking – page 21</a:t>
          </a:r>
        </a:p>
      </dgm:t>
    </dgm:pt>
    <dgm:pt modelId="{81AE4C9A-D4D2-4F09-A9DF-02D523EAAA6A}" type="parTrans" cxnId="{885A364E-385F-4899-9628-A02E5BEFD773}">
      <dgm:prSet/>
      <dgm:spPr/>
      <dgm:t>
        <a:bodyPr/>
        <a:lstStyle/>
        <a:p>
          <a:endParaRPr lang="en-US"/>
        </a:p>
      </dgm:t>
    </dgm:pt>
    <dgm:pt modelId="{006921DA-984B-490B-9BC3-3693CFCACD34}" type="sibTrans" cxnId="{885A364E-385F-4899-9628-A02E5BEFD773}">
      <dgm:prSet/>
      <dgm:spPr/>
      <dgm:t>
        <a:bodyPr/>
        <a:lstStyle/>
        <a:p>
          <a:endParaRPr lang="en-US"/>
        </a:p>
      </dgm:t>
    </dgm:pt>
    <dgm:pt modelId="{DE9323E9-507A-49C9-8D7E-1B2D5D6B3FC2}">
      <dgm:prSet/>
      <dgm:spPr/>
      <dgm:t>
        <a:bodyPr/>
        <a:lstStyle/>
        <a:p>
          <a:r>
            <a:rPr lang="en-US"/>
            <a:t>Patient Arrival System (Receptionist) - page 22</a:t>
          </a:r>
        </a:p>
      </dgm:t>
    </dgm:pt>
    <dgm:pt modelId="{1D4D7C60-8FFC-48A4-864B-CD0295BFB143}" type="parTrans" cxnId="{88A4BAE1-2FEE-4261-9640-9266A725E0F1}">
      <dgm:prSet/>
      <dgm:spPr/>
      <dgm:t>
        <a:bodyPr/>
        <a:lstStyle/>
        <a:p>
          <a:endParaRPr lang="en-US"/>
        </a:p>
      </dgm:t>
    </dgm:pt>
    <dgm:pt modelId="{479C23E0-8C33-4D9D-8B63-131FFDE11E45}" type="sibTrans" cxnId="{88A4BAE1-2FEE-4261-9640-9266A725E0F1}">
      <dgm:prSet/>
      <dgm:spPr/>
      <dgm:t>
        <a:bodyPr/>
        <a:lstStyle/>
        <a:p>
          <a:endParaRPr lang="en-US"/>
        </a:p>
      </dgm:t>
    </dgm:pt>
    <dgm:pt modelId="{1F915D0A-41F5-463E-8218-A3D515009082}">
      <dgm:prSet/>
      <dgm:spPr/>
      <dgm:t>
        <a:bodyPr/>
        <a:lstStyle/>
        <a:p>
          <a:r>
            <a:rPr lang="en-US"/>
            <a:t>Patient Arrival System (Patient) - page 23</a:t>
          </a:r>
        </a:p>
      </dgm:t>
    </dgm:pt>
    <dgm:pt modelId="{071C03F3-2390-4183-B17F-6F1A742862F7}" type="parTrans" cxnId="{6312AE38-6A90-4E45-A7F6-EACB00729BA2}">
      <dgm:prSet/>
      <dgm:spPr/>
      <dgm:t>
        <a:bodyPr/>
        <a:lstStyle/>
        <a:p>
          <a:endParaRPr lang="en-US"/>
        </a:p>
      </dgm:t>
    </dgm:pt>
    <dgm:pt modelId="{E32EA981-4678-4C39-9732-1CE405E2427E}" type="sibTrans" cxnId="{6312AE38-6A90-4E45-A7F6-EACB00729BA2}">
      <dgm:prSet/>
      <dgm:spPr/>
      <dgm:t>
        <a:bodyPr/>
        <a:lstStyle/>
        <a:p>
          <a:endParaRPr lang="en-US"/>
        </a:p>
      </dgm:t>
    </dgm:pt>
    <dgm:pt modelId="{E040E4F0-C09C-4861-9AD8-59485D284670}">
      <dgm:prSet/>
      <dgm:spPr/>
      <dgm:t>
        <a:bodyPr/>
        <a:lstStyle/>
        <a:p>
          <a:r>
            <a:rPr lang="en-US"/>
            <a:t>Appointment Notes System – page 24</a:t>
          </a:r>
        </a:p>
      </dgm:t>
    </dgm:pt>
    <dgm:pt modelId="{0EFB30FE-5C4A-4FEA-8BBB-AB501483A168}" type="parTrans" cxnId="{E6CE9F56-1863-438E-B5DC-6A027AE2B499}">
      <dgm:prSet/>
      <dgm:spPr/>
      <dgm:t>
        <a:bodyPr/>
        <a:lstStyle/>
        <a:p>
          <a:endParaRPr lang="en-US"/>
        </a:p>
      </dgm:t>
    </dgm:pt>
    <dgm:pt modelId="{E610FE5E-6B99-4C15-9552-9B10A80557CC}" type="sibTrans" cxnId="{E6CE9F56-1863-438E-B5DC-6A027AE2B499}">
      <dgm:prSet/>
      <dgm:spPr/>
      <dgm:t>
        <a:bodyPr/>
        <a:lstStyle/>
        <a:p>
          <a:endParaRPr lang="en-US"/>
        </a:p>
      </dgm:t>
    </dgm:pt>
    <dgm:pt modelId="{5D28653A-3E0F-4839-A64D-4A3E2B9A81A3}">
      <dgm:prSet/>
      <dgm:spPr/>
      <dgm:t>
        <a:bodyPr/>
        <a:lstStyle/>
        <a:p>
          <a:r>
            <a:rPr lang="en-US"/>
            <a:t>Patient Re-booking – page 25</a:t>
          </a:r>
        </a:p>
      </dgm:t>
    </dgm:pt>
    <dgm:pt modelId="{EFD07A31-A7AC-4CF3-B52C-5775C8768FB5}" type="parTrans" cxnId="{A0A62843-BAB3-4653-976E-523F6874FEE5}">
      <dgm:prSet/>
      <dgm:spPr/>
      <dgm:t>
        <a:bodyPr/>
        <a:lstStyle/>
        <a:p>
          <a:endParaRPr lang="en-US"/>
        </a:p>
      </dgm:t>
    </dgm:pt>
    <dgm:pt modelId="{7AFB7D0E-DB9D-45D0-A4E3-8203A675355E}" type="sibTrans" cxnId="{A0A62843-BAB3-4653-976E-523F6874FEE5}">
      <dgm:prSet/>
      <dgm:spPr/>
      <dgm:t>
        <a:bodyPr/>
        <a:lstStyle/>
        <a:p>
          <a:endParaRPr lang="en-US"/>
        </a:p>
      </dgm:t>
    </dgm:pt>
    <dgm:pt modelId="{A73310FB-309A-42DC-BBFB-EA471FF2025B}" type="pres">
      <dgm:prSet presAssocID="{73EC4625-1FF7-4767-B3AB-5ED65849D749}" presName="linear" presStyleCnt="0">
        <dgm:presLayoutVars>
          <dgm:animLvl val="lvl"/>
          <dgm:resizeHandles val="exact"/>
        </dgm:presLayoutVars>
      </dgm:prSet>
      <dgm:spPr/>
    </dgm:pt>
    <dgm:pt modelId="{AA463887-4167-4F0A-A626-EC2890A526EA}" type="pres">
      <dgm:prSet presAssocID="{1BCC7621-62DE-41A6-BDE4-16D432B566F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269EEE4-F82D-48EF-8D1A-CF9D7952963A}" type="pres">
      <dgm:prSet presAssocID="{FFD8071C-E87A-4873-B4CB-C8DFCA40B0E6}" presName="spacer" presStyleCnt="0"/>
      <dgm:spPr/>
    </dgm:pt>
    <dgm:pt modelId="{40F8B1F2-4E7A-4C42-BCA4-1215CBEE47CF}" type="pres">
      <dgm:prSet presAssocID="{E5860FE5-5AA6-44D1-8E01-6CA1EE464E5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5DE015-9D96-4A63-B506-2C7102441D9A}" type="pres">
      <dgm:prSet presAssocID="{AB91E770-B443-48CE-AF84-2097ADC26C2F}" presName="spacer" presStyleCnt="0"/>
      <dgm:spPr/>
    </dgm:pt>
    <dgm:pt modelId="{7F68AF56-03A2-4765-9FEE-8030F5D8364C}" type="pres">
      <dgm:prSet presAssocID="{2D8BA004-EEB6-49F6-B9BF-0AC2AC73118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C3262B7-760B-43CE-B0CA-3787ED5CC880}" type="pres">
      <dgm:prSet presAssocID="{1D22112B-D052-47EB-82FF-2F7FEA55B9DA}" presName="spacer" presStyleCnt="0"/>
      <dgm:spPr/>
    </dgm:pt>
    <dgm:pt modelId="{7E599056-E9A1-4254-8102-1C674158D997}" type="pres">
      <dgm:prSet presAssocID="{DC462914-A735-4A6C-BB11-52CD68F1A00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48C2050-0BCC-4532-951B-E569E005EADD}" type="pres">
      <dgm:prSet presAssocID="{006921DA-984B-490B-9BC3-3693CFCACD34}" presName="spacer" presStyleCnt="0"/>
      <dgm:spPr/>
    </dgm:pt>
    <dgm:pt modelId="{A0E085A2-2174-46F6-81E6-46D8D6C962B3}" type="pres">
      <dgm:prSet presAssocID="{DE9323E9-507A-49C9-8D7E-1B2D5D6B3FC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728D43F-29C9-43B7-BDF1-83D262314DFE}" type="pres">
      <dgm:prSet presAssocID="{479C23E0-8C33-4D9D-8B63-131FFDE11E45}" presName="spacer" presStyleCnt="0"/>
      <dgm:spPr/>
    </dgm:pt>
    <dgm:pt modelId="{51B7ED5C-6715-4ADD-BEC9-A8402EE5A999}" type="pres">
      <dgm:prSet presAssocID="{1F915D0A-41F5-463E-8218-A3D51500908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F457E11-5A38-4E97-9694-EEFD9F9A9010}" type="pres">
      <dgm:prSet presAssocID="{E32EA981-4678-4C39-9732-1CE405E2427E}" presName="spacer" presStyleCnt="0"/>
      <dgm:spPr/>
    </dgm:pt>
    <dgm:pt modelId="{A42D2D60-94FD-4A37-AE8A-0691A33DE963}" type="pres">
      <dgm:prSet presAssocID="{E040E4F0-C09C-4861-9AD8-59485D28467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C7F55E8-2511-4ADE-BDEC-9029E8336BCC}" type="pres">
      <dgm:prSet presAssocID="{E610FE5E-6B99-4C15-9552-9B10A80557CC}" presName="spacer" presStyleCnt="0"/>
      <dgm:spPr/>
    </dgm:pt>
    <dgm:pt modelId="{123AC0E1-F724-4D11-BBC4-A308BA43427D}" type="pres">
      <dgm:prSet presAssocID="{5D28653A-3E0F-4839-A64D-4A3E2B9A81A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33A7700-A692-4383-8F32-F89DA7DA1321}" type="presOf" srcId="{1F915D0A-41F5-463E-8218-A3D515009082}" destId="{51B7ED5C-6715-4ADD-BEC9-A8402EE5A999}" srcOrd="0" destOrd="0" presId="urn:microsoft.com/office/officeart/2005/8/layout/vList2"/>
    <dgm:cxn modelId="{84225302-58D0-429C-89EE-D153595E9390}" type="presOf" srcId="{DC462914-A735-4A6C-BB11-52CD68F1A007}" destId="{7E599056-E9A1-4254-8102-1C674158D997}" srcOrd="0" destOrd="0" presId="urn:microsoft.com/office/officeart/2005/8/layout/vList2"/>
    <dgm:cxn modelId="{23371322-40D5-4892-BD90-EC4FD24BDBD8}" type="presOf" srcId="{E040E4F0-C09C-4861-9AD8-59485D284670}" destId="{A42D2D60-94FD-4A37-AE8A-0691A33DE963}" srcOrd="0" destOrd="0" presId="urn:microsoft.com/office/officeart/2005/8/layout/vList2"/>
    <dgm:cxn modelId="{6312AE38-6A90-4E45-A7F6-EACB00729BA2}" srcId="{73EC4625-1FF7-4767-B3AB-5ED65849D749}" destId="{1F915D0A-41F5-463E-8218-A3D515009082}" srcOrd="5" destOrd="0" parTransId="{071C03F3-2390-4183-B17F-6F1A742862F7}" sibTransId="{E32EA981-4678-4C39-9732-1CE405E2427E}"/>
    <dgm:cxn modelId="{A0A62843-BAB3-4653-976E-523F6874FEE5}" srcId="{73EC4625-1FF7-4767-B3AB-5ED65849D749}" destId="{5D28653A-3E0F-4839-A64D-4A3E2B9A81A3}" srcOrd="7" destOrd="0" parTransId="{EFD07A31-A7AC-4CF3-B52C-5775C8768FB5}" sibTransId="{7AFB7D0E-DB9D-45D0-A4E3-8203A675355E}"/>
    <dgm:cxn modelId="{BA5EE966-981F-4B08-9FD7-4BB3D228AEBD}" srcId="{73EC4625-1FF7-4767-B3AB-5ED65849D749}" destId="{1BCC7621-62DE-41A6-BDE4-16D432B566F2}" srcOrd="0" destOrd="0" parTransId="{96AAA3EE-CA0F-42A7-9A4F-B1BE424E7E9D}" sibTransId="{FFD8071C-E87A-4873-B4CB-C8DFCA40B0E6}"/>
    <dgm:cxn modelId="{885A364E-385F-4899-9628-A02E5BEFD773}" srcId="{73EC4625-1FF7-4767-B3AB-5ED65849D749}" destId="{DC462914-A735-4A6C-BB11-52CD68F1A007}" srcOrd="3" destOrd="0" parTransId="{81AE4C9A-D4D2-4F09-A9DF-02D523EAAA6A}" sibTransId="{006921DA-984B-490B-9BC3-3693CFCACD34}"/>
    <dgm:cxn modelId="{E6CE9F56-1863-438E-B5DC-6A027AE2B499}" srcId="{73EC4625-1FF7-4767-B3AB-5ED65849D749}" destId="{E040E4F0-C09C-4861-9AD8-59485D284670}" srcOrd="6" destOrd="0" parTransId="{0EFB30FE-5C4A-4FEA-8BBB-AB501483A168}" sibTransId="{E610FE5E-6B99-4C15-9552-9B10A80557CC}"/>
    <dgm:cxn modelId="{C3649158-624E-4C73-88F7-09BDD18B9CF0}" type="presOf" srcId="{E5860FE5-5AA6-44D1-8E01-6CA1EE464E55}" destId="{40F8B1F2-4E7A-4C42-BCA4-1215CBEE47CF}" srcOrd="0" destOrd="0" presId="urn:microsoft.com/office/officeart/2005/8/layout/vList2"/>
    <dgm:cxn modelId="{56730A82-FD10-4F6A-9FC8-21F75C83E84D}" srcId="{73EC4625-1FF7-4767-B3AB-5ED65849D749}" destId="{E5860FE5-5AA6-44D1-8E01-6CA1EE464E55}" srcOrd="1" destOrd="0" parTransId="{8817C8D8-2312-4BDB-9FD3-283A04BC5FA7}" sibTransId="{AB91E770-B443-48CE-AF84-2097ADC26C2F}"/>
    <dgm:cxn modelId="{9347E9A0-70D9-4C87-BA02-2455595AA4D9}" type="presOf" srcId="{2D8BA004-EEB6-49F6-B9BF-0AC2AC731183}" destId="{7F68AF56-03A2-4765-9FEE-8030F5D8364C}" srcOrd="0" destOrd="0" presId="urn:microsoft.com/office/officeart/2005/8/layout/vList2"/>
    <dgm:cxn modelId="{2F204DD4-C758-4272-9098-176764315B8A}" type="presOf" srcId="{1BCC7621-62DE-41A6-BDE4-16D432B566F2}" destId="{AA463887-4167-4F0A-A626-EC2890A526EA}" srcOrd="0" destOrd="0" presId="urn:microsoft.com/office/officeart/2005/8/layout/vList2"/>
    <dgm:cxn modelId="{096F99D6-DAE4-46BA-B4AF-34179C135E92}" type="presOf" srcId="{73EC4625-1FF7-4767-B3AB-5ED65849D749}" destId="{A73310FB-309A-42DC-BBFB-EA471FF2025B}" srcOrd="0" destOrd="0" presId="urn:microsoft.com/office/officeart/2005/8/layout/vList2"/>
    <dgm:cxn modelId="{88A4BAE1-2FEE-4261-9640-9266A725E0F1}" srcId="{73EC4625-1FF7-4767-B3AB-5ED65849D749}" destId="{DE9323E9-507A-49C9-8D7E-1B2D5D6B3FC2}" srcOrd="4" destOrd="0" parTransId="{1D4D7C60-8FFC-48A4-864B-CD0295BFB143}" sibTransId="{479C23E0-8C33-4D9D-8B63-131FFDE11E45}"/>
    <dgm:cxn modelId="{D5748BE4-8891-40F5-90D4-702E8BA2462C}" type="presOf" srcId="{DE9323E9-507A-49C9-8D7E-1B2D5D6B3FC2}" destId="{A0E085A2-2174-46F6-81E6-46D8D6C962B3}" srcOrd="0" destOrd="0" presId="urn:microsoft.com/office/officeart/2005/8/layout/vList2"/>
    <dgm:cxn modelId="{A7E6CFF0-519E-4556-A346-07D21B0B31FA}" srcId="{73EC4625-1FF7-4767-B3AB-5ED65849D749}" destId="{2D8BA004-EEB6-49F6-B9BF-0AC2AC731183}" srcOrd="2" destOrd="0" parTransId="{C8E7DE4B-B3C9-4866-AD90-6581238C8541}" sibTransId="{1D22112B-D052-47EB-82FF-2F7FEA55B9DA}"/>
    <dgm:cxn modelId="{A98051F9-27F7-4CBF-8C0B-5A86EF0338F5}" type="presOf" srcId="{5D28653A-3E0F-4839-A64D-4A3E2B9A81A3}" destId="{123AC0E1-F724-4D11-BBC4-A308BA43427D}" srcOrd="0" destOrd="0" presId="urn:microsoft.com/office/officeart/2005/8/layout/vList2"/>
    <dgm:cxn modelId="{4C9DC0CC-DBA2-4486-8888-F2F1CF8AEE07}" type="presParOf" srcId="{A73310FB-309A-42DC-BBFB-EA471FF2025B}" destId="{AA463887-4167-4F0A-A626-EC2890A526EA}" srcOrd="0" destOrd="0" presId="urn:microsoft.com/office/officeart/2005/8/layout/vList2"/>
    <dgm:cxn modelId="{5E077DB8-97AC-4EB1-892E-6558BBF596F4}" type="presParOf" srcId="{A73310FB-309A-42DC-BBFB-EA471FF2025B}" destId="{F269EEE4-F82D-48EF-8D1A-CF9D7952963A}" srcOrd="1" destOrd="0" presId="urn:microsoft.com/office/officeart/2005/8/layout/vList2"/>
    <dgm:cxn modelId="{9CAC21E6-67E1-4ED5-92EC-EF003A42D516}" type="presParOf" srcId="{A73310FB-309A-42DC-BBFB-EA471FF2025B}" destId="{40F8B1F2-4E7A-4C42-BCA4-1215CBEE47CF}" srcOrd="2" destOrd="0" presId="urn:microsoft.com/office/officeart/2005/8/layout/vList2"/>
    <dgm:cxn modelId="{7EFEEF59-5E19-4788-B539-526605E13C1F}" type="presParOf" srcId="{A73310FB-309A-42DC-BBFB-EA471FF2025B}" destId="{575DE015-9D96-4A63-B506-2C7102441D9A}" srcOrd="3" destOrd="0" presId="urn:microsoft.com/office/officeart/2005/8/layout/vList2"/>
    <dgm:cxn modelId="{03A97351-523E-4939-9531-EBCFE846D0C6}" type="presParOf" srcId="{A73310FB-309A-42DC-BBFB-EA471FF2025B}" destId="{7F68AF56-03A2-4765-9FEE-8030F5D8364C}" srcOrd="4" destOrd="0" presId="urn:microsoft.com/office/officeart/2005/8/layout/vList2"/>
    <dgm:cxn modelId="{A7F558EA-A945-461B-9E75-C6BA2C94CDF5}" type="presParOf" srcId="{A73310FB-309A-42DC-BBFB-EA471FF2025B}" destId="{EC3262B7-760B-43CE-B0CA-3787ED5CC880}" srcOrd="5" destOrd="0" presId="urn:microsoft.com/office/officeart/2005/8/layout/vList2"/>
    <dgm:cxn modelId="{F48DD6F4-8FBD-4F96-84D3-5FD13F6331DB}" type="presParOf" srcId="{A73310FB-309A-42DC-BBFB-EA471FF2025B}" destId="{7E599056-E9A1-4254-8102-1C674158D997}" srcOrd="6" destOrd="0" presId="urn:microsoft.com/office/officeart/2005/8/layout/vList2"/>
    <dgm:cxn modelId="{02491021-0AE2-4B01-9FA2-B4676B842A5A}" type="presParOf" srcId="{A73310FB-309A-42DC-BBFB-EA471FF2025B}" destId="{848C2050-0BCC-4532-951B-E569E005EADD}" srcOrd="7" destOrd="0" presId="urn:microsoft.com/office/officeart/2005/8/layout/vList2"/>
    <dgm:cxn modelId="{C9D4EF09-EBF5-48DF-8D2D-8936A421F407}" type="presParOf" srcId="{A73310FB-309A-42DC-BBFB-EA471FF2025B}" destId="{A0E085A2-2174-46F6-81E6-46D8D6C962B3}" srcOrd="8" destOrd="0" presId="urn:microsoft.com/office/officeart/2005/8/layout/vList2"/>
    <dgm:cxn modelId="{F47A855E-A650-4FB0-A703-7FF69F55BEEC}" type="presParOf" srcId="{A73310FB-309A-42DC-BBFB-EA471FF2025B}" destId="{2728D43F-29C9-43B7-BDF1-83D262314DFE}" srcOrd="9" destOrd="0" presId="urn:microsoft.com/office/officeart/2005/8/layout/vList2"/>
    <dgm:cxn modelId="{3CFBE83D-4994-4642-A801-9F3374AD21F5}" type="presParOf" srcId="{A73310FB-309A-42DC-BBFB-EA471FF2025B}" destId="{51B7ED5C-6715-4ADD-BEC9-A8402EE5A999}" srcOrd="10" destOrd="0" presId="urn:microsoft.com/office/officeart/2005/8/layout/vList2"/>
    <dgm:cxn modelId="{2D1B338C-B0FD-41FA-ABDA-916586A7E3D2}" type="presParOf" srcId="{A73310FB-309A-42DC-BBFB-EA471FF2025B}" destId="{8F457E11-5A38-4E97-9694-EEFD9F9A9010}" srcOrd="11" destOrd="0" presId="urn:microsoft.com/office/officeart/2005/8/layout/vList2"/>
    <dgm:cxn modelId="{2D18B0C5-5055-4675-9088-92565D355C9B}" type="presParOf" srcId="{A73310FB-309A-42DC-BBFB-EA471FF2025B}" destId="{A42D2D60-94FD-4A37-AE8A-0691A33DE963}" srcOrd="12" destOrd="0" presId="urn:microsoft.com/office/officeart/2005/8/layout/vList2"/>
    <dgm:cxn modelId="{C8AD1D06-7843-4A9F-9BC5-7C73352F011D}" type="presParOf" srcId="{A73310FB-309A-42DC-BBFB-EA471FF2025B}" destId="{6C7F55E8-2511-4ADE-BDEC-9029E8336BCC}" srcOrd="13" destOrd="0" presId="urn:microsoft.com/office/officeart/2005/8/layout/vList2"/>
    <dgm:cxn modelId="{3E2EAC52-8276-42D7-8482-046B1B58740C}" type="presParOf" srcId="{A73310FB-309A-42DC-BBFB-EA471FF2025B}" destId="{123AC0E1-F724-4D11-BBC4-A308BA43427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6BCA4-A847-4E11-A6A0-16FFDD236FFD}">
      <dsp:nvSpPr>
        <dsp:cNvPr id="0" name=""/>
        <dsp:cNvSpPr/>
      </dsp:nvSpPr>
      <dsp:spPr>
        <a:xfrm>
          <a:off x="1127830" y="508017"/>
          <a:ext cx="616992" cy="616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208DF-2F40-45FB-9543-ED9F141D788E}">
      <dsp:nvSpPr>
        <dsp:cNvPr id="0" name=""/>
        <dsp:cNvSpPr/>
      </dsp:nvSpPr>
      <dsp:spPr>
        <a:xfrm>
          <a:off x="750779" y="1376578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/>
            <a:t>Interface Designs</a:t>
          </a:r>
          <a:endParaRPr lang="en-US" sz="1200" kern="1200"/>
        </a:p>
      </dsp:txBody>
      <dsp:txXfrm>
        <a:off x="750779" y="1376578"/>
        <a:ext cx="1371093" cy="548437"/>
      </dsp:txXfrm>
    </dsp:sp>
    <dsp:sp modelId="{654A2DEC-B59D-4376-BCE7-0E87DDF9EB98}">
      <dsp:nvSpPr>
        <dsp:cNvPr id="0" name=""/>
        <dsp:cNvSpPr/>
      </dsp:nvSpPr>
      <dsp:spPr>
        <a:xfrm>
          <a:off x="2738865" y="508017"/>
          <a:ext cx="616992" cy="616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5935E-AC72-4D2B-AA1F-669047CDECB7}">
      <dsp:nvSpPr>
        <dsp:cNvPr id="0" name=""/>
        <dsp:cNvSpPr/>
      </dsp:nvSpPr>
      <dsp:spPr>
        <a:xfrm>
          <a:off x="2361814" y="1376578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 Details - page 4 </a:t>
          </a:r>
        </a:p>
      </dsp:txBody>
      <dsp:txXfrm>
        <a:off x="2361814" y="1376578"/>
        <a:ext cx="1371093" cy="548437"/>
      </dsp:txXfrm>
    </dsp:sp>
    <dsp:sp modelId="{8158EDB2-8405-4B46-A9D8-7980C0E4504D}">
      <dsp:nvSpPr>
        <dsp:cNvPr id="0" name=""/>
        <dsp:cNvSpPr/>
      </dsp:nvSpPr>
      <dsp:spPr>
        <a:xfrm>
          <a:off x="4349900" y="508017"/>
          <a:ext cx="616992" cy="6169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46F80-F505-43CE-9DD2-B511394AD9A4}">
      <dsp:nvSpPr>
        <dsp:cNvPr id="0" name=""/>
        <dsp:cNvSpPr/>
      </dsp:nvSpPr>
      <dsp:spPr>
        <a:xfrm>
          <a:off x="3972850" y="1376578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New Staff Member Details - page 5</a:t>
          </a:r>
        </a:p>
      </dsp:txBody>
      <dsp:txXfrm>
        <a:off x="3972850" y="1376578"/>
        <a:ext cx="1371093" cy="548437"/>
      </dsp:txXfrm>
    </dsp:sp>
    <dsp:sp modelId="{03D82CCB-25A6-46AC-920E-3F1D3F36FF27}">
      <dsp:nvSpPr>
        <dsp:cNvPr id="0" name=""/>
        <dsp:cNvSpPr/>
      </dsp:nvSpPr>
      <dsp:spPr>
        <a:xfrm>
          <a:off x="5960935" y="508017"/>
          <a:ext cx="616992" cy="6169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909A3-E066-4138-BE42-74AC2EC46A8D}">
      <dsp:nvSpPr>
        <dsp:cNvPr id="0" name=""/>
        <dsp:cNvSpPr/>
      </dsp:nvSpPr>
      <dsp:spPr>
        <a:xfrm>
          <a:off x="5583885" y="1376578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 Booking – page 6 </a:t>
          </a:r>
        </a:p>
      </dsp:txBody>
      <dsp:txXfrm>
        <a:off x="5583885" y="1376578"/>
        <a:ext cx="1371093" cy="548437"/>
      </dsp:txXfrm>
    </dsp:sp>
    <dsp:sp modelId="{D30CCA52-7E95-42FA-A492-36F29EB197D6}">
      <dsp:nvSpPr>
        <dsp:cNvPr id="0" name=""/>
        <dsp:cNvSpPr/>
      </dsp:nvSpPr>
      <dsp:spPr>
        <a:xfrm>
          <a:off x="7571971" y="508017"/>
          <a:ext cx="616992" cy="6169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5E0A8-D4A3-4E16-A527-BBC103F017DA}">
      <dsp:nvSpPr>
        <dsp:cNvPr id="0" name=""/>
        <dsp:cNvSpPr/>
      </dsp:nvSpPr>
      <dsp:spPr>
        <a:xfrm>
          <a:off x="7194920" y="1376578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 Arrival System (Receptionist) - page 7</a:t>
          </a:r>
        </a:p>
      </dsp:txBody>
      <dsp:txXfrm>
        <a:off x="7194920" y="1376578"/>
        <a:ext cx="1371093" cy="548437"/>
      </dsp:txXfrm>
    </dsp:sp>
    <dsp:sp modelId="{C35626CA-8907-4BAB-BD27-2010A1A04B15}">
      <dsp:nvSpPr>
        <dsp:cNvPr id="0" name=""/>
        <dsp:cNvSpPr/>
      </dsp:nvSpPr>
      <dsp:spPr>
        <a:xfrm>
          <a:off x="9183006" y="508017"/>
          <a:ext cx="616992" cy="6169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180D8-1606-478D-8E4F-64DF978506E3}">
      <dsp:nvSpPr>
        <dsp:cNvPr id="0" name=""/>
        <dsp:cNvSpPr/>
      </dsp:nvSpPr>
      <dsp:spPr>
        <a:xfrm>
          <a:off x="8805955" y="1376578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 Arrival System (Patient) - page 8 </a:t>
          </a:r>
        </a:p>
      </dsp:txBody>
      <dsp:txXfrm>
        <a:off x="8805955" y="1376578"/>
        <a:ext cx="1371093" cy="548437"/>
      </dsp:txXfrm>
    </dsp:sp>
    <dsp:sp modelId="{B13242CB-140C-4B2D-9E13-AF2C256A8085}">
      <dsp:nvSpPr>
        <dsp:cNvPr id="0" name=""/>
        <dsp:cNvSpPr/>
      </dsp:nvSpPr>
      <dsp:spPr>
        <a:xfrm>
          <a:off x="4349900" y="2267789"/>
          <a:ext cx="616992" cy="6169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8794-22BF-4641-9B21-1B3001EFDFFC}">
      <dsp:nvSpPr>
        <dsp:cNvPr id="0" name=""/>
        <dsp:cNvSpPr/>
      </dsp:nvSpPr>
      <dsp:spPr>
        <a:xfrm>
          <a:off x="3972850" y="3136349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Appointment Notes System - page 9</a:t>
          </a:r>
        </a:p>
      </dsp:txBody>
      <dsp:txXfrm>
        <a:off x="3972850" y="3136349"/>
        <a:ext cx="1371093" cy="548437"/>
      </dsp:txXfrm>
    </dsp:sp>
    <dsp:sp modelId="{05B33AA4-D508-4567-B436-A3DAF2D3C99A}">
      <dsp:nvSpPr>
        <dsp:cNvPr id="0" name=""/>
        <dsp:cNvSpPr/>
      </dsp:nvSpPr>
      <dsp:spPr>
        <a:xfrm>
          <a:off x="5960935" y="2267789"/>
          <a:ext cx="616992" cy="6169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889D5-E7A9-4356-A869-640314C2E5E8}">
      <dsp:nvSpPr>
        <dsp:cNvPr id="0" name=""/>
        <dsp:cNvSpPr/>
      </dsp:nvSpPr>
      <dsp:spPr>
        <a:xfrm>
          <a:off x="5583885" y="3136349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 Re-booking – page 10</a:t>
          </a:r>
        </a:p>
      </dsp:txBody>
      <dsp:txXfrm>
        <a:off x="5583885" y="3136349"/>
        <a:ext cx="1371093" cy="54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CCA8C-DE91-4E46-A1A8-CE0201CD14A3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F9211-55B8-4482-BC91-ECE325BF0189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FC429-F724-49A8-ABCE-2E17E2D98036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System Flowchart</a:t>
          </a:r>
          <a:endParaRPr lang="en-US" sz="1600" kern="1200"/>
        </a:p>
      </dsp:txBody>
      <dsp:txXfrm>
        <a:off x="799588" y="502"/>
        <a:ext cx="5714015" cy="692284"/>
      </dsp:txXfrm>
    </dsp:sp>
    <dsp:sp modelId="{26D28264-9DA8-44CF-8C1E-9EDA5EB246EE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6EA28-F021-4418-809B-04D831799A6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2DD5-3FF1-4BB3-B37C-7B93691182A9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 Details – page 12</a:t>
          </a:r>
        </a:p>
      </dsp:txBody>
      <dsp:txXfrm>
        <a:off x="799588" y="865858"/>
        <a:ext cx="5714015" cy="692284"/>
      </dsp:txXfrm>
    </dsp:sp>
    <dsp:sp modelId="{CE7FF351-E073-45E8-A670-509C5906E613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560B2-49EE-4E0D-81F2-DAE77E234C0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59264-E439-4B85-98CF-E8F20BAD5438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New Staff Member Details - page13 </a:t>
          </a:r>
        </a:p>
      </dsp:txBody>
      <dsp:txXfrm>
        <a:off x="799588" y="1731214"/>
        <a:ext cx="5714015" cy="692284"/>
      </dsp:txXfrm>
    </dsp:sp>
    <dsp:sp modelId="{F5EC3519-FB93-47FD-9D64-871E7CE01111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630BD-335C-430A-AB5B-D1E57D30E3DA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FF25C-B297-4A0D-A718-0C721D599D42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 Booking - page 14</a:t>
          </a:r>
        </a:p>
      </dsp:txBody>
      <dsp:txXfrm>
        <a:off x="799588" y="2596570"/>
        <a:ext cx="5714015" cy="692284"/>
      </dsp:txXfrm>
    </dsp:sp>
    <dsp:sp modelId="{80049CA7-2E69-4D4E-9925-55FBA1C074B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2935E-5A58-4BFA-9BD1-0D58D5B73AAA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78B0D-64B8-4637-AA39-D891A1B0158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 Arrival System (Receptionist) - page 15 </a:t>
          </a:r>
        </a:p>
      </dsp:txBody>
      <dsp:txXfrm>
        <a:off x="799588" y="3461926"/>
        <a:ext cx="5714015" cy="692284"/>
      </dsp:txXfrm>
    </dsp:sp>
    <dsp:sp modelId="{6EA51090-A03A-4C95-878E-29FFB8A235FC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75B9B-6079-4CDB-8591-5BE5CFD5FA28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286AE-089E-4BD1-98FE-C787B02DF980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 Arrival System (Patient) - page 16</a:t>
          </a:r>
        </a:p>
      </dsp:txBody>
      <dsp:txXfrm>
        <a:off x="799588" y="4327282"/>
        <a:ext cx="5714015" cy="692284"/>
      </dsp:txXfrm>
    </dsp:sp>
    <dsp:sp modelId="{312592CA-3155-4906-9537-EA8A99B234BF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C7E52-4FA6-4D63-BF09-8F2A4766481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FE727-DE75-4C3B-A147-1D955360E04E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Appointment Notes System - page 17</a:t>
          </a:r>
        </a:p>
      </dsp:txBody>
      <dsp:txXfrm>
        <a:off x="799588" y="5192638"/>
        <a:ext cx="5714015" cy="692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63887-4167-4F0A-A626-EC2890A526EA}">
      <dsp:nvSpPr>
        <dsp:cNvPr id="0" name=""/>
        <dsp:cNvSpPr/>
      </dsp:nvSpPr>
      <dsp:spPr>
        <a:xfrm>
          <a:off x="0" y="61848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/>
            <a:t>Data Flow Diagram</a:t>
          </a:r>
          <a:endParaRPr lang="en-US" sz="2300" kern="1200"/>
        </a:p>
      </dsp:txBody>
      <dsp:txXfrm>
        <a:off x="26930" y="88778"/>
        <a:ext cx="8648059" cy="497795"/>
      </dsp:txXfrm>
    </dsp:sp>
    <dsp:sp modelId="{40F8B1F2-4E7A-4C42-BCA4-1215CBEE47CF}">
      <dsp:nvSpPr>
        <dsp:cNvPr id="0" name=""/>
        <dsp:cNvSpPr/>
      </dsp:nvSpPr>
      <dsp:spPr>
        <a:xfrm>
          <a:off x="0" y="679743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Patient Details – page 19</a:t>
          </a:r>
        </a:p>
      </dsp:txBody>
      <dsp:txXfrm>
        <a:off x="26930" y="706673"/>
        <a:ext cx="8648059" cy="497795"/>
      </dsp:txXfrm>
    </dsp:sp>
    <dsp:sp modelId="{7F68AF56-03A2-4765-9FEE-8030F5D8364C}">
      <dsp:nvSpPr>
        <dsp:cNvPr id="0" name=""/>
        <dsp:cNvSpPr/>
      </dsp:nvSpPr>
      <dsp:spPr>
        <a:xfrm>
          <a:off x="0" y="1297638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 Staff Member Details – page 20 </a:t>
          </a:r>
        </a:p>
      </dsp:txBody>
      <dsp:txXfrm>
        <a:off x="26930" y="1324568"/>
        <a:ext cx="8648059" cy="497795"/>
      </dsp:txXfrm>
    </dsp:sp>
    <dsp:sp modelId="{7E599056-E9A1-4254-8102-1C674158D997}">
      <dsp:nvSpPr>
        <dsp:cNvPr id="0" name=""/>
        <dsp:cNvSpPr/>
      </dsp:nvSpPr>
      <dsp:spPr>
        <a:xfrm>
          <a:off x="0" y="1915533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Patient Booking – page 21</a:t>
          </a:r>
        </a:p>
      </dsp:txBody>
      <dsp:txXfrm>
        <a:off x="26930" y="1942463"/>
        <a:ext cx="8648059" cy="497795"/>
      </dsp:txXfrm>
    </dsp:sp>
    <dsp:sp modelId="{A0E085A2-2174-46F6-81E6-46D8D6C962B3}">
      <dsp:nvSpPr>
        <dsp:cNvPr id="0" name=""/>
        <dsp:cNvSpPr/>
      </dsp:nvSpPr>
      <dsp:spPr>
        <a:xfrm>
          <a:off x="0" y="2533429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Patient Arrival System (Receptionist) - page 22</a:t>
          </a:r>
        </a:p>
      </dsp:txBody>
      <dsp:txXfrm>
        <a:off x="26930" y="2560359"/>
        <a:ext cx="8648059" cy="497795"/>
      </dsp:txXfrm>
    </dsp:sp>
    <dsp:sp modelId="{51B7ED5C-6715-4ADD-BEC9-A8402EE5A999}">
      <dsp:nvSpPr>
        <dsp:cNvPr id="0" name=""/>
        <dsp:cNvSpPr/>
      </dsp:nvSpPr>
      <dsp:spPr>
        <a:xfrm>
          <a:off x="0" y="3151324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Patient Arrival System (Patient) - page 23</a:t>
          </a:r>
        </a:p>
      </dsp:txBody>
      <dsp:txXfrm>
        <a:off x="26930" y="3178254"/>
        <a:ext cx="8648059" cy="497795"/>
      </dsp:txXfrm>
    </dsp:sp>
    <dsp:sp modelId="{A42D2D60-94FD-4A37-AE8A-0691A33DE963}">
      <dsp:nvSpPr>
        <dsp:cNvPr id="0" name=""/>
        <dsp:cNvSpPr/>
      </dsp:nvSpPr>
      <dsp:spPr>
        <a:xfrm>
          <a:off x="0" y="3769219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Appointment Notes System – page 24</a:t>
          </a:r>
        </a:p>
      </dsp:txBody>
      <dsp:txXfrm>
        <a:off x="26930" y="3796149"/>
        <a:ext cx="8648059" cy="497795"/>
      </dsp:txXfrm>
    </dsp:sp>
    <dsp:sp modelId="{123AC0E1-F724-4D11-BBC4-A308BA43427D}">
      <dsp:nvSpPr>
        <dsp:cNvPr id="0" name=""/>
        <dsp:cNvSpPr/>
      </dsp:nvSpPr>
      <dsp:spPr>
        <a:xfrm>
          <a:off x="0" y="4387114"/>
          <a:ext cx="870191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Patient Re-booking – page 25</a:t>
          </a:r>
        </a:p>
      </dsp:txBody>
      <dsp:txXfrm>
        <a:off x="26930" y="4414044"/>
        <a:ext cx="8648059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613" y="2302956"/>
            <a:ext cx="9144000" cy="1129075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cs typeface="Calibri Light"/>
              </a:rPr>
              <a:t> Task 3 – Mohammed Mahin Ibnay Mamun   -   346584</a:t>
            </a:r>
            <a:br>
              <a:rPr lang="en-US" sz="3600" b="1" u="sng" dirty="0">
                <a:cs typeface="Calibri Light"/>
              </a:rPr>
            </a:br>
            <a:r>
              <a:rPr lang="en-US" sz="2000" b="1" u="sng" dirty="0">
                <a:cs typeface="Calibri Light"/>
              </a:rPr>
              <a:t>unit 22  - System analysis and design</a:t>
            </a:r>
            <a:endParaRPr lang="en-US" sz="3600" b="1" u="sng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017370-2E27-49F1-95CD-296B825C3F14}"/>
              </a:ext>
            </a:extLst>
          </p:cNvPr>
          <p:cNvSpPr/>
          <p:nvPr/>
        </p:nvSpPr>
        <p:spPr>
          <a:xfrm>
            <a:off x="1731" y="1421822"/>
            <a:ext cx="7507431" cy="4208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E15B2-C43F-4AE0-A8AF-B420FB5499B4}"/>
              </a:ext>
            </a:extLst>
          </p:cNvPr>
          <p:cNvSpPr txBox="1"/>
          <p:nvPr/>
        </p:nvSpPr>
        <p:spPr>
          <a:xfrm>
            <a:off x="-3463" y="335805"/>
            <a:ext cx="1262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Patient re-  Booking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0CD4F-2B47-44DA-9D25-715886AECCF9}"/>
              </a:ext>
            </a:extLst>
          </p:cNvPr>
          <p:cNvSpPr txBox="1"/>
          <p:nvPr/>
        </p:nvSpPr>
        <p:spPr>
          <a:xfrm>
            <a:off x="2124690" y="413528"/>
            <a:ext cx="74904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 Bar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E7552-9A99-4B6F-82FF-252BD3ECA600}"/>
              </a:ext>
            </a:extLst>
          </p:cNvPr>
          <p:cNvSpPr txBox="1"/>
          <p:nvPr/>
        </p:nvSpPr>
        <p:spPr>
          <a:xfrm>
            <a:off x="10391252" y="338570"/>
            <a:ext cx="167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in / Sign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5B938-32C4-4036-955E-16A05D159359}"/>
              </a:ext>
            </a:extLst>
          </p:cNvPr>
          <p:cNvSpPr txBox="1"/>
          <p:nvPr/>
        </p:nvSpPr>
        <p:spPr>
          <a:xfrm>
            <a:off x="-7270" y="268776"/>
            <a:ext cx="12190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A2A20-EA9A-4926-BA70-AF7757C52B2E}"/>
              </a:ext>
            </a:extLst>
          </p:cNvPr>
          <p:cNvSpPr txBox="1"/>
          <p:nvPr/>
        </p:nvSpPr>
        <p:spPr>
          <a:xfrm>
            <a:off x="403514" y="966354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Page heading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E7995-DCBA-49A4-AE91-91E6942EBD37}"/>
              </a:ext>
            </a:extLst>
          </p:cNvPr>
          <p:cNvSpPr txBox="1"/>
          <p:nvPr/>
        </p:nvSpPr>
        <p:spPr>
          <a:xfrm>
            <a:off x="412172" y="181494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full name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6F088-5B84-49B1-ADA7-597527CC3689}"/>
              </a:ext>
            </a:extLst>
          </p:cNvPr>
          <p:cNvSpPr txBox="1"/>
          <p:nvPr/>
        </p:nvSpPr>
        <p:spPr>
          <a:xfrm>
            <a:off x="4011079" y="1509771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date of birth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98E791-F3F6-4EA4-AD64-659B1F999580}"/>
              </a:ext>
            </a:extLst>
          </p:cNvPr>
          <p:cNvSpPr txBox="1"/>
          <p:nvPr/>
        </p:nvSpPr>
        <p:spPr>
          <a:xfrm>
            <a:off x="4005695" y="2836717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telephone number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10FDB-D1BF-4561-89AC-4DF9C2E7FF7D}"/>
              </a:ext>
            </a:extLst>
          </p:cNvPr>
          <p:cNvSpPr txBox="1"/>
          <p:nvPr/>
        </p:nvSpPr>
        <p:spPr>
          <a:xfrm>
            <a:off x="403513" y="352078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email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88C037-C95F-43EE-9032-4A26DD2E75F5}"/>
              </a:ext>
            </a:extLst>
          </p:cNvPr>
          <p:cNvSpPr txBox="1"/>
          <p:nvPr/>
        </p:nvSpPr>
        <p:spPr>
          <a:xfrm>
            <a:off x="4014353" y="333028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NHS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4ECA9-3AB3-40BA-97C7-E6B4C8494834}"/>
              </a:ext>
            </a:extLst>
          </p:cNvPr>
          <p:cNvSpPr txBox="1"/>
          <p:nvPr/>
        </p:nvSpPr>
        <p:spPr>
          <a:xfrm>
            <a:off x="412172" y="408362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7BC34F-FB0F-407E-92F4-3077D94B10CE}"/>
              </a:ext>
            </a:extLst>
          </p:cNvPr>
          <p:cNvSpPr txBox="1"/>
          <p:nvPr/>
        </p:nvSpPr>
        <p:spPr>
          <a:xfrm>
            <a:off x="4014353" y="3849830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Time and date for appointed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9702D-D9B1-4ED6-9D21-E070B095A19F}"/>
              </a:ext>
            </a:extLst>
          </p:cNvPr>
          <p:cNvSpPr txBox="1"/>
          <p:nvPr/>
        </p:nvSpPr>
        <p:spPr>
          <a:xfrm>
            <a:off x="8820149" y="2325831"/>
            <a:ext cx="192924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Submit button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27253A-F946-48D9-9F60-76B201C37AFA}"/>
              </a:ext>
            </a:extLst>
          </p:cNvPr>
          <p:cNvSpPr txBox="1"/>
          <p:nvPr/>
        </p:nvSpPr>
        <p:spPr>
          <a:xfrm>
            <a:off x="8127421" y="2940627"/>
            <a:ext cx="36610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box </a:t>
            </a:r>
            <a:r>
              <a:rPr lang="en-US" dirty="0">
                <a:ea typeface="+mn-lt"/>
                <a:cs typeface="+mn-lt"/>
              </a:rPr>
              <a:t>(Depending on how the feedback is received, submissions will either receive positive feedback and confirmation or negative feedback with a detailed explanation as to why they were rejected)</a:t>
            </a:r>
            <a:endParaRPr lang="en-US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B672B6-4B5F-4505-A7C3-9CA9027CC00D}"/>
              </a:ext>
            </a:extLst>
          </p:cNvPr>
          <p:cNvSpPr txBox="1"/>
          <p:nvPr/>
        </p:nvSpPr>
        <p:spPr>
          <a:xfrm>
            <a:off x="9114557" y="1858239"/>
            <a:ext cx="127115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Reset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69CB37-CB68-4D82-B74F-65AD6D9D6ED2}"/>
              </a:ext>
            </a:extLst>
          </p:cNvPr>
          <p:cNvSpPr txBox="1"/>
          <p:nvPr/>
        </p:nvSpPr>
        <p:spPr>
          <a:xfrm>
            <a:off x="1000991" y="379100"/>
            <a:ext cx="968085" cy="4308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Tameside Hospital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54351C-BF3C-46A6-8D69-3BA8EC5E4E0E}"/>
              </a:ext>
            </a:extLst>
          </p:cNvPr>
          <p:cNvSpPr txBox="1"/>
          <p:nvPr/>
        </p:nvSpPr>
        <p:spPr>
          <a:xfrm>
            <a:off x="9525" y="1775980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C08510-B1A1-497F-94CC-9278E9F72BA6}"/>
              </a:ext>
            </a:extLst>
          </p:cNvPr>
          <p:cNvSpPr txBox="1"/>
          <p:nvPr/>
        </p:nvSpPr>
        <p:spPr>
          <a:xfrm>
            <a:off x="3629024" y="180827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B66CCA-A18F-485F-9C71-BF13DFC169D3}"/>
              </a:ext>
            </a:extLst>
          </p:cNvPr>
          <p:cNvSpPr txBox="1"/>
          <p:nvPr/>
        </p:nvSpPr>
        <p:spPr>
          <a:xfrm>
            <a:off x="9525" y="232150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718EB-0241-4242-B545-C380DB1C278C}"/>
              </a:ext>
            </a:extLst>
          </p:cNvPr>
          <p:cNvSpPr txBox="1"/>
          <p:nvPr/>
        </p:nvSpPr>
        <p:spPr>
          <a:xfrm>
            <a:off x="3629024" y="27631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539719-9927-41A6-B9C4-46D398E1997C}"/>
              </a:ext>
            </a:extLst>
          </p:cNvPr>
          <p:cNvSpPr txBox="1"/>
          <p:nvPr/>
        </p:nvSpPr>
        <p:spPr>
          <a:xfrm>
            <a:off x="18184" y="350779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BF12AA-AE4E-444E-899D-0A9AA6009E1F}"/>
              </a:ext>
            </a:extLst>
          </p:cNvPr>
          <p:cNvSpPr txBox="1"/>
          <p:nvPr/>
        </p:nvSpPr>
        <p:spPr>
          <a:xfrm>
            <a:off x="9524" y="40966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370EAA-1EA2-4A47-BE7B-C292EA672ECA}"/>
              </a:ext>
            </a:extLst>
          </p:cNvPr>
          <p:cNvSpPr txBox="1"/>
          <p:nvPr/>
        </p:nvSpPr>
        <p:spPr>
          <a:xfrm>
            <a:off x="3620366" y="333461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FE7DDC-9F0B-4F8F-B0EB-DF32DE701303}"/>
              </a:ext>
            </a:extLst>
          </p:cNvPr>
          <p:cNvSpPr txBox="1"/>
          <p:nvPr/>
        </p:nvSpPr>
        <p:spPr>
          <a:xfrm>
            <a:off x="3637683" y="378488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8)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4186E0-E69C-4D16-830B-8F092BA9639D}"/>
              </a:ext>
            </a:extLst>
          </p:cNvPr>
          <p:cNvSpPr/>
          <p:nvPr/>
        </p:nvSpPr>
        <p:spPr>
          <a:xfrm>
            <a:off x="4084375" y="1869988"/>
            <a:ext cx="2748440" cy="74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F8BBE-428D-422C-9B1E-CD6961160A30}"/>
              </a:ext>
            </a:extLst>
          </p:cNvPr>
          <p:cNvSpPr txBox="1"/>
          <p:nvPr/>
        </p:nvSpPr>
        <p:spPr>
          <a:xfrm>
            <a:off x="4109487" y="2022648"/>
            <a:ext cx="262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Day             Month                  Year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64FB0F-948D-48F5-83E0-2F4A51257193}"/>
              </a:ext>
            </a:extLst>
          </p:cNvPr>
          <p:cNvSpPr/>
          <p:nvPr/>
        </p:nvSpPr>
        <p:spPr>
          <a:xfrm>
            <a:off x="4465941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946EAF4-32EA-4D68-B8B8-CA3BA20413FB}"/>
              </a:ext>
            </a:extLst>
          </p:cNvPr>
          <p:cNvSpPr/>
          <p:nvPr/>
        </p:nvSpPr>
        <p:spPr>
          <a:xfrm rot="10800000">
            <a:off x="4465940" y="2261752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C0D21E1-DDBF-453E-BCCE-2DB3062CF09C}"/>
              </a:ext>
            </a:extLst>
          </p:cNvPr>
          <p:cNvSpPr/>
          <p:nvPr/>
        </p:nvSpPr>
        <p:spPr>
          <a:xfrm>
            <a:off x="5418442" y="2036617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2C21A03-45F0-4DD3-8B17-C2152DF92645}"/>
              </a:ext>
            </a:extLst>
          </p:cNvPr>
          <p:cNvSpPr/>
          <p:nvPr/>
        </p:nvSpPr>
        <p:spPr>
          <a:xfrm rot="10800000">
            <a:off x="5418441" y="2253094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1330727A-5DF4-4D1D-AFCE-7FEBD7B5F6BF}"/>
              </a:ext>
            </a:extLst>
          </p:cNvPr>
          <p:cNvSpPr/>
          <p:nvPr/>
        </p:nvSpPr>
        <p:spPr>
          <a:xfrm>
            <a:off x="6301669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B058DCF-766C-4234-95EF-882E962E77FB}"/>
              </a:ext>
            </a:extLst>
          </p:cNvPr>
          <p:cNvSpPr/>
          <p:nvPr/>
        </p:nvSpPr>
        <p:spPr>
          <a:xfrm rot="10800000">
            <a:off x="6301668" y="2253093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82A31A-65F0-45B0-82AA-341F2229DF40}"/>
              </a:ext>
            </a:extLst>
          </p:cNvPr>
          <p:cNvSpPr txBox="1"/>
          <p:nvPr/>
        </p:nvSpPr>
        <p:spPr>
          <a:xfrm>
            <a:off x="104775" y="5733184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KEY</a:t>
            </a:r>
            <a:endParaRPr lang="en-US" b="1" u="sng" dirty="0">
              <a:cs typeface="Calibri"/>
            </a:endParaRP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BF44573D-A07D-4DCD-8EE3-E0C32DFD212A}"/>
              </a:ext>
            </a:extLst>
          </p:cNvPr>
          <p:cNvSpPr/>
          <p:nvPr/>
        </p:nvSpPr>
        <p:spPr>
          <a:xfrm>
            <a:off x="230330" y="6265716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AF76F4-5CAC-48A4-A9D3-8C9AC1C8593B}"/>
              </a:ext>
            </a:extLst>
          </p:cNvPr>
          <p:cNvSpPr txBox="1"/>
          <p:nvPr/>
        </p:nvSpPr>
        <p:spPr>
          <a:xfrm>
            <a:off x="429491" y="6161809"/>
            <a:ext cx="137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</a:t>
            </a:r>
            <a:endParaRPr lang="en-US" dirty="0">
              <a:cs typeface="Calibri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06A1D3BD-4883-4F99-B8CD-AF2103A9BAB0}"/>
              </a:ext>
            </a:extLst>
          </p:cNvPr>
          <p:cNvSpPr/>
          <p:nvPr/>
        </p:nvSpPr>
        <p:spPr>
          <a:xfrm>
            <a:off x="2015418" y="6158342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5E87FDE-41D9-48BD-AD83-AED741FDB207}"/>
              </a:ext>
            </a:extLst>
          </p:cNvPr>
          <p:cNvSpPr/>
          <p:nvPr/>
        </p:nvSpPr>
        <p:spPr>
          <a:xfrm rot="10800000">
            <a:off x="2015418" y="6383478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4D91DF-0FF4-42B9-8EE2-74EE62DC6D35}"/>
              </a:ext>
            </a:extLst>
          </p:cNvPr>
          <p:cNvSpPr txBox="1"/>
          <p:nvPr/>
        </p:nvSpPr>
        <p:spPr>
          <a:xfrm>
            <a:off x="2421082" y="6161809"/>
            <a:ext cx="146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Alter arrows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6E463A-6030-4773-B6DA-CA7BA0E08CE5}"/>
              </a:ext>
            </a:extLst>
          </p:cNvPr>
          <p:cNvSpPr/>
          <p:nvPr/>
        </p:nvSpPr>
        <p:spPr>
          <a:xfrm>
            <a:off x="4119128" y="4145107"/>
            <a:ext cx="2831521" cy="26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29E3E8-79AE-4609-B949-B92EBE0ACBE4}"/>
              </a:ext>
            </a:extLst>
          </p:cNvPr>
          <p:cNvSpPr txBox="1"/>
          <p:nvPr/>
        </p:nvSpPr>
        <p:spPr>
          <a:xfrm>
            <a:off x="4083627" y="4152901"/>
            <a:ext cx="3487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Day __            Time__:__ ()</a:t>
            </a:r>
          </a:p>
          <a:p>
            <a:r>
              <a:rPr lang="en-US" sz="1400" dirty="0">
                <a:cs typeface="Segoe UI"/>
              </a:rPr>
              <a:t>​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E685CDE7-F75E-4EC3-A6A2-9DCEB26F87DA}"/>
              </a:ext>
            </a:extLst>
          </p:cNvPr>
          <p:cNvSpPr/>
          <p:nvPr/>
        </p:nvSpPr>
        <p:spPr>
          <a:xfrm rot="10800000">
            <a:off x="6165730" y="4302688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F2DA7698-EFDE-406F-A2F0-C001AE816BEB}"/>
              </a:ext>
            </a:extLst>
          </p:cNvPr>
          <p:cNvSpPr/>
          <p:nvPr/>
        </p:nvSpPr>
        <p:spPr>
          <a:xfrm>
            <a:off x="6165729" y="4172801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D04B4A83-4490-4334-B250-14AA2FE69A1F}"/>
              </a:ext>
            </a:extLst>
          </p:cNvPr>
          <p:cNvSpPr/>
          <p:nvPr/>
        </p:nvSpPr>
        <p:spPr>
          <a:xfrm rot="10800000">
            <a:off x="4693684" y="4311347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CDD57156-66B7-4067-98F4-60A77295D63A}"/>
              </a:ext>
            </a:extLst>
          </p:cNvPr>
          <p:cNvSpPr/>
          <p:nvPr/>
        </p:nvSpPr>
        <p:spPr>
          <a:xfrm>
            <a:off x="4693683" y="4181460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2F212A-3A36-4990-BB7A-5A5CE35413F2}"/>
              </a:ext>
            </a:extLst>
          </p:cNvPr>
          <p:cNvSpPr txBox="1"/>
          <p:nvPr/>
        </p:nvSpPr>
        <p:spPr>
          <a:xfrm>
            <a:off x="412171" y="4585853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Preferred doctor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AB32BD-4588-454C-AABB-2198E37F48FF}"/>
              </a:ext>
            </a:extLst>
          </p:cNvPr>
          <p:cNvSpPr txBox="1"/>
          <p:nvPr/>
        </p:nvSpPr>
        <p:spPr>
          <a:xfrm>
            <a:off x="9523" y="459018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9)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49D987-765F-4266-9B33-157A54424AE8}"/>
              </a:ext>
            </a:extLst>
          </p:cNvPr>
          <p:cNvSpPr/>
          <p:nvPr/>
        </p:nvSpPr>
        <p:spPr>
          <a:xfrm>
            <a:off x="434685" y="4868140"/>
            <a:ext cx="3056658" cy="311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CECFD4-5D76-4487-8F97-FAE48B28F7A1}"/>
              </a:ext>
            </a:extLst>
          </p:cNvPr>
          <p:cNvSpPr txBox="1"/>
          <p:nvPr/>
        </p:nvSpPr>
        <p:spPr>
          <a:xfrm>
            <a:off x="433820" y="48326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Doctors Name : _________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914B90F9-4794-4233-8934-662A31256D40}"/>
              </a:ext>
            </a:extLst>
          </p:cNvPr>
          <p:cNvSpPr/>
          <p:nvPr/>
        </p:nvSpPr>
        <p:spPr>
          <a:xfrm>
            <a:off x="3253667" y="4937409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915DCC96-25E7-4AD7-A400-6A7BBDBC42C8}"/>
              </a:ext>
            </a:extLst>
          </p:cNvPr>
          <p:cNvSpPr/>
          <p:nvPr/>
        </p:nvSpPr>
        <p:spPr>
          <a:xfrm rot="10800000">
            <a:off x="3253667" y="5058635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56CEA04-37E8-4717-B3C3-6B3DFAF01224}"/>
              </a:ext>
            </a:extLst>
          </p:cNvPr>
          <p:cNvSpPr txBox="1"/>
          <p:nvPr/>
        </p:nvSpPr>
        <p:spPr>
          <a:xfrm>
            <a:off x="4014354" y="4620489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reason for appointment 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461A40-28B8-44BD-B1DE-37C0AB182661}"/>
              </a:ext>
            </a:extLst>
          </p:cNvPr>
          <p:cNvSpPr txBox="1"/>
          <p:nvPr/>
        </p:nvSpPr>
        <p:spPr>
          <a:xfrm>
            <a:off x="3533772" y="4616161"/>
            <a:ext cx="587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76C56AD-04AB-4EEF-BC97-7F97F2BA25C2}"/>
              </a:ext>
            </a:extLst>
          </p:cNvPr>
          <p:cNvSpPr txBox="1"/>
          <p:nvPr/>
        </p:nvSpPr>
        <p:spPr>
          <a:xfrm>
            <a:off x="8473786" y="6343648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Appointment number  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4691CE-B584-4CCE-A395-75E2E675C3B1}"/>
              </a:ext>
            </a:extLst>
          </p:cNvPr>
          <p:cNvSpPr txBox="1"/>
          <p:nvPr/>
        </p:nvSpPr>
        <p:spPr>
          <a:xfrm>
            <a:off x="8664286" y="5321877"/>
            <a:ext cx="27431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after submission. This will give a reference number 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26F81-3E9C-4F63-83FE-8D903EAA338B}"/>
              </a:ext>
            </a:extLst>
          </p:cNvPr>
          <p:cNvSpPr txBox="1"/>
          <p:nvPr/>
        </p:nvSpPr>
        <p:spPr>
          <a:xfrm>
            <a:off x="403513" y="2403762"/>
            <a:ext cx="314151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gender</a:t>
            </a: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5B5B3D2-5385-4A2B-A78B-AB57F8B792C6}"/>
              </a:ext>
            </a:extLst>
          </p:cNvPr>
          <p:cNvSpPr/>
          <p:nvPr/>
        </p:nvSpPr>
        <p:spPr>
          <a:xfrm>
            <a:off x="516079" y="2914647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F6FCF6B-F279-482F-B303-17A32CB3DF91}"/>
              </a:ext>
            </a:extLst>
          </p:cNvPr>
          <p:cNvSpPr/>
          <p:nvPr/>
        </p:nvSpPr>
        <p:spPr>
          <a:xfrm>
            <a:off x="516078" y="2715487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F82EB-D155-4652-83F9-5980281A10AF}"/>
              </a:ext>
            </a:extLst>
          </p:cNvPr>
          <p:cNvSpPr txBox="1"/>
          <p:nvPr/>
        </p:nvSpPr>
        <p:spPr>
          <a:xfrm>
            <a:off x="671945" y="3070513"/>
            <a:ext cx="734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Other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82F3E-8C2B-4A5A-820C-03DE2FD52222}"/>
              </a:ext>
            </a:extLst>
          </p:cNvPr>
          <p:cNvSpPr txBox="1"/>
          <p:nvPr/>
        </p:nvSpPr>
        <p:spPr>
          <a:xfrm>
            <a:off x="667616" y="2633229"/>
            <a:ext cx="5437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male</a:t>
            </a:r>
            <a:endParaRPr lang="en-US" sz="1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5178A-E397-428F-8E72-72470F427210}"/>
              </a:ext>
            </a:extLst>
          </p:cNvPr>
          <p:cNvSpPr txBox="1"/>
          <p:nvPr/>
        </p:nvSpPr>
        <p:spPr>
          <a:xfrm>
            <a:off x="671945" y="2862695"/>
            <a:ext cx="708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female</a:t>
            </a:r>
            <a:endParaRPr lang="en-US" sz="1400" dirty="0">
              <a:cs typeface="Calibri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D36FB6B-D101-4A73-AF61-3234FF9531B2}"/>
              </a:ext>
            </a:extLst>
          </p:cNvPr>
          <p:cNvSpPr/>
          <p:nvPr/>
        </p:nvSpPr>
        <p:spPr>
          <a:xfrm>
            <a:off x="516077" y="3122464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7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649165B-3B84-40D5-BFEF-CCC3DB7DE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6916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6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848C8-73DE-4F33-A811-DA0D12C7CB53}"/>
              </a:ext>
            </a:extLst>
          </p:cNvPr>
          <p:cNvSpPr txBox="1"/>
          <p:nvPr/>
        </p:nvSpPr>
        <p:spPr>
          <a:xfrm>
            <a:off x="109268" y="1667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Patient Details</a:t>
            </a:r>
            <a:endParaRPr lang="en-US" b="1" u="sng" dirty="0"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F4CC00E-2320-45EB-ABA4-6E98D8E1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90" y="0"/>
            <a:ext cx="3255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8AA099-8ED0-4943-AF61-39C6CAF47E48}"/>
              </a:ext>
            </a:extLst>
          </p:cNvPr>
          <p:cNvSpPr txBox="1"/>
          <p:nvPr/>
        </p:nvSpPr>
        <p:spPr>
          <a:xfrm>
            <a:off x="50180" y="59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New staff details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81EB413-1ED8-46D4-AEFC-E9B41C33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23" y="0"/>
            <a:ext cx="3029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3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1784FE-B4FB-45D1-A89D-A8DC47A66F6C}"/>
              </a:ext>
            </a:extLst>
          </p:cNvPr>
          <p:cNvSpPr txBox="1"/>
          <p:nvPr/>
        </p:nvSpPr>
        <p:spPr>
          <a:xfrm>
            <a:off x="0" y="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Patient booking 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B241BA8-1470-4FD5-B22A-C4D05816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10" y="-3958"/>
            <a:ext cx="3735352" cy="6865916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7E47B3C-9433-4DED-9D67-D7090064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19" y="-3717"/>
            <a:ext cx="3926703" cy="68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2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717124-9ACC-4B50-A822-30E306E3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07" y="-3717"/>
            <a:ext cx="3778385" cy="686543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A77A7FD-BC46-48FB-A971-694962E3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05" y="-3717"/>
            <a:ext cx="3923702" cy="686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B3094-3D86-48EB-9051-0A02E1FEFC68}"/>
              </a:ext>
            </a:extLst>
          </p:cNvPr>
          <p:cNvSpPr txBox="1"/>
          <p:nvPr/>
        </p:nvSpPr>
        <p:spPr>
          <a:xfrm>
            <a:off x="3717" y="37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Patient arrival </a:t>
            </a:r>
            <a:endParaRPr lang="en-US"/>
          </a:p>
          <a:p>
            <a:r>
              <a:rPr lang="en-US" b="1" u="sng" dirty="0">
                <a:cs typeface="Calibri"/>
              </a:rPr>
              <a:t>System (reception)</a:t>
            </a:r>
          </a:p>
        </p:txBody>
      </p:sp>
    </p:spTree>
    <p:extLst>
      <p:ext uri="{BB962C8B-B14F-4D97-AF65-F5344CB8AC3E}">
        <p14:creationId xmlns:p14="http://schemas.microsoft.com/office/powerpoint/2010/main" val="286008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717124-9ACC-4B50-A822-30E306E3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07" y="-3717"/>
            <a:ext cx="3778385" cy="686543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A77A7FD-BC46-48FB-A971-694962E3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05" y="-3717"/>
            <a:ext cx="3923702" cy="686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B3094-3D86-48EB-9051-0A02E1FEFC68}"/>
              </a:ext>
            </a:extLst>
          </p:cNvPr>
          <p:cNvSpPr txBox="1"/>
          <p:nvPr/>
        </p:nvSpPr>
        <p:spPr>
          <a:xfrm>
            <a:off x="3717" y="37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Patient arrival </a:t>
            </a:r>
            <a:endParaRPr lang="en-US"/>
          </a:p>
          <a:p>
            <a:r>
              <a:rPr lang="en-US" b="1" u="sng" dirty="0">
                <a:cs typeface="Calibri"/>
              </a:rPr>
              <a:t>System (Patient)</a:t>
            </a:r>
          </a:p>
        </p:txBody>
      </p:sp>
    </p:spTree>
    <p:extLst>
      <p:ext uri="{BB962C8B-B14F-4D97-AF65-F5344CB8AC3E}">
        <p14:creationId xmlns:p14="http://schemas.microsoft.com/office/powerpoint/2010/main" val="261742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717124-9ACC-4B50-A822-30E306E3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75" y="-3717"/>
            <a:ext cx="3778385" cy="686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B3094-3D86-48EB-9051-0A02E1FEFC68}"/>
              </a:ext>
            </a:extLst>
          </p:cNvPr>
          <p:cNvSpPr txBox="1"/>
          <p:nvPr/>
        </p:nvSpPr>
        <p:spPr>
          <a:xfrm>
            <a:off x="3717" y="37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Appointment notes</a:t>
            </a:r>
            <a:endParaRPr lang="en-US" dirty="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2AC7B3C-8FF8-4761-B13A-A4871CED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49" y="0"/>
            <a:ext cx="3147333" cy="68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extBox 6">
            <a:extLst>
              <a:ext uri="{FF2B5EF4-FFF2-40B4-BE49-F238E27FC236}">
                <a16:creationId xmlns:a16="http://schemas.microsoft.com/office/drawing/2014/main" id="{B951D641-8E24-44B4-8A20-481A44563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664557"/>
              </p:ext>
            </p:extLst>
          </p:nvPr>
        </p:nvGraphicFramePr>
        <p:xfrm>
          <a:off x="2126673" y="865403"/>
          <a:ext cx="8701919" cy="50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55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D5E6F-1F49-4588-962E-E95FFE5223FC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Details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056F6A0-84A7-46F6-AF35-6FBD9E58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3" y="1799025"/>
            <a:ext cx="11509490" cy="481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0A6C9CEB-88B0-4F82-B065-790F64BF4F2E}"/>
              </a:ext>
            </a:extLst>
          </p:cNvPr>
          <p:cNvSpPr txBox="1"/>
          <p:nvPr/>
        </p:nvSpPr>
        <p:spPr>
          <a:xfrm>
            <a:off x="1288064" y="2853879"/>
            <a:ext cx="9637776" cy="271477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Contents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Interface Design : page 3 – 10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Flowchart Diagrams : page 11 – 17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Flow Diagram : page 18 - 25</a:t>
            </a:r>
          </a:p>
        </p:txBody>
      </p:sp>
    </p:spTree>
    <p:extLst>
      <p:ext uri="{BB962C8B-B14F-4D97-AF65-F5344CB8AC3E}">
        <p14:creationId xmlns:p14="http://schemas.microsoft.com/office/powerpoint/2010/main" val="144063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74E4-16C2-4F12-9F5F-289AC66E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  <a:cs typeface="Calibri Light"/>
              </a:rPr>
              <a:t>New staff member details </a:t>
            </a:r>
            <a:endParaRPr lang="en-US" sz="4000" b="1" u="sng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4DD6323-F318-42ED-B85D-164D377E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1" y="1810108"/>
            <a:ext cx="11673467" cy="48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5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D5E6F-1F49-4588-962E-E95FFE5223FC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</a:t>
            </a: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Booking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64DC436-A321-4B66-A83C-065528F8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1" y="1795373"/>
            <a:ext cx="10418956" cy="48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74E4-16C2-4F12-9F5F-289AC66E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  <a:cs typeface="Calibri Light"/>
              </a:rPr>
              <a:t>Patient arrival system (Receptionist)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35DBBD41-42B6-4089-917C-90354668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40" y="1784880"/>
            <a:ext cx="9433930" cy="48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6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D5E6F-1F49-4588-962E-E95FFE5223FC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Patient arrival system (Patient)</a:t>
            </a:r>
            <a:endParaRPr lang="en-US" sz="4000" b="1" u="sng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96EB7E60-8764-4DE8-957E-0D041E87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1682661"/>
            <a:ext cx="10158760" cy="50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74E4-16C2-4F12-9F5F-289AC66E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  <a:cs typeface="Calibri Light"/>
              </a:rPr>
              <a:t>Appointment notes system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0913C19-56EF-4C42-85E7-C38E5B7E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08" y="1691507"/>
            <a:ext cx="8644052" cy="50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9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D5E6F-1F49-4588-962E-E95FFE5223FC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Patient Re-booking</a:t>
            </a:r>
            <a:endParaRPr lang="en-US" sz="4000" b="1" u="sng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E706C279-6787-4C84-854A-90933A14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94" y="1714919"/>
            <a:ext cx="8086491" cy="50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9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E72D0AE6-B598-4BE6-99F2-A7E4F054B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288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21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71124-FACF-49E9-93AA-E67E056F9D19}"/>
              </a:ext>
            </a:extLst>
          </p:cNvPr>
          <p:cNvSpPr/>
          <p:nvPr/>
        </p:nvSpPr>
        <p:spPr>
          <a:xfrm>
            <a:off x="1731" y="1413164"/>
            <a:ext cx="7507431" cy="420831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2171A-CAA1-407D-B966-67A831472E67}"/>
              </a:ext>
            </a:extLst>
          </p:cNvPr>
          <p:cNvSpPr txBox="1"/>
          <p:nvPr/>
        </p:nvSpPr>
        <p:spPr>
          <a:xfrm>
            <a:off x="-3463" y="335805"/>
            <a:ext cx="820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Patient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05128-6C7E-4318-A3A0-0079D761CF0F}"/>
              </a:ext>
            </a:extLst>
          </p:cNvPr>
          <p:cNvSpPr txBox="1"/>
          <p:nvPr/>
        </p:nvSpPr>
        <p:spPr>
          <a:xfrm>
            <a:off x="2124690" y="413528"/>
            <a:ext cx="74904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 Bar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13D57-00DE-49F0-80F3-B1CF7ABC4946}"/>
              </a:ext>
            </a:extLst>
          </p:cNvPr>
          <p:cNvSpPr txBox="1"/>
          <p:nvPr/>
        </p:nvSpPr>
        <p:spPr>
          <a:xfrm>
            <a:off x="10391252" y="338570"/>
            <a:ext cx="167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in / 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E630A-F94D-4A98-95B8-C7B36B8965DE}"/>
              </a:ext>
            </a:extLst>
          </p:cNvPr>
          <p:cNvSpPr txBox="1"/>
          <p:nvPr/>
        </p:nvSpPr>
        <p:spPr>
          <a:xfrm>
            <a:off x="1389" y="242798"/>
            <a:ext cx="12190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7DB72-7629-44EA-A35C-2895B31B52CA}"/>
              </a:ext>
            </a:extLst>
          </p:cNvPr>
          <p:cNvSpPr txBox="1"/>
          <p:nvPr/>
        </p:nvSpPr>
        <p:spPr>
          <a:xfrm>
            <a:off x="403514" y="966354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Page heading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FCE9-92D2-473A-88DA-5ABB2913D78F}"/>
              </a:ext>
            </a:extLst>
          </p:cNvPr>
          <p:cNvSpPr txBox="1"/>
          <p:nvPr/>
        </p:nvSpPr>
        <p:spPr>
          <a:xfrm>
            <a:off x="403513" y="2022763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full name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502C-3BB8-4FBC-89AC-AA44A058E278}"/>
              </a:ext>
            </a:extLst>
          </p:cNvPr>
          <p:cNvSpPr txBox="1"/>
          <p:nvPr/>
        </p:nvSpPr>
        <p:spPr>
          <a:xfrm>
            <a:off x="4002420" y="1656975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date of birth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A84E6-4C8C-4D9F-83D1-AFEFD383C19E}"/>
              </a:ext>
            </a:extLst>
          </p:cNvPr>
          <p:cNvSpPr txBox="1"/>
          <p:nvPr/>
        </p:nvSpPr>
        <p:spPr>
          <a:xfrm>
            <a:off x="386195" y="2758785"/>
            <a:ext cx="314151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gender</a:t>
            </a: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E1C22-843C-4538-A881-82754D5A11D8}"/>
              </a:ext>
            </a:extLst>
          </p:cNvPr>
          <p:cNvSpPr txBox="1"/>
          <p:nvPr/>
        </p:nvSpPr>
        <p:spPr>
          <a:xfrm>
            <a:off x="3997036" y="321771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telephone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8E0C2-3827-4EF7-B567-F78446F4159E}"/>
              </a:ext>
            </a:extLst>
          </p:cNvPr>
          <p:cNvSpPr txBox="1"/>
          <p:nvPr/>
        </p:nvSpPr>
        <p:spPr>
          <a:xfrm>
            <a:off x="394854" y="397971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email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48D42-9A86-4286-9C52-E00A19FA978B}"/>
              </a:ext>
            </a:extLst>
          </p:cNvPr>
          <p:cNvSpPr txBox="1"/>
          <p:nvPr/>
        </p:nvSpPr>
        <p:spPr>
          <a:xfrm>
            <a:off x="3997035" y="389312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NHS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2DD6D-E7C7-4058-80BB-940F2DCC85FE}"/>
              </a:ext>
            </a:extLst>
          </p:cNvPr>
          <p:cNvSpPr txBox="1"/>
          <p:nvPr/>
        </p:nvSpPr>
        <p:spPr>
          <a:xfrm>
            <a:off x="403513" y="4733058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1C232-5255-4087-AA8B-CABDDB6D736A}"/>
              </a:ext>
            </a:extLst>
          </p:cNvPr>
          <p:cNvSpPr txBox="1"/>
          <p:nvPr/>
        </p:nvSpPr>
        <p:spPr>
          <a:xfrm>
            <a:off x="4005694" y="4776352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Time and date at time of registration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F6D55-9410-49C5-B72D-B72D9136D28A}"/>
              </a:ext>
            </a:extLst>
          </p:cNvPr>
          <p:cNvSpPr txBox="1"/>
          <p:nvPr/>
        </p:nvSpPr>
        <p:spPr>
          <a:xfrm>
            <a:off x="9192490" y="2689512"/>
            <a:ext cx="173008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Submit button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A7113-3AA0-44EF-9114-F85C6140D051}"/>
              </a:ext>
            </a:extLst>
          </p:cNvPr>
          <p:cNvSpPr txBox="1"/>
          <p:nvPr/>
        </p:nvSpPr>
        <p:spPr>
          <a:xfrm>
            <a:off x="8274625" y="3304309"/>
            <a:ext cx="36610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box </a:t>
            </a:r>
            <a:r>
              <a:rPr lang="en-US" dirty="0">
                <a:ea typeface="+mn-lt"/>
                <a:cs typeface="+mn-lt"/>
              </a:rPr>
              <a:t>(Depending on how the feedback is received, submissions will either receive positive feedback and confirmation or negative feedback with a detailed explanation as to why they were rejected)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35D04-1CEE-4879-A7CF-62EE73BCA959}"/>
              </a:ext>
            </a:extLst>
          </p:cNvPr>
          <p:cNvSpPr txBox="1"/>
          <p:nvPr/>
        </p:nvSpPr>
        <p:spPr>
          <a:xfrm>
            <a:off x="9486898" y="2273875"/>
            <a:ext cx="11412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Reset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D843C-96A4-4C25-BE61-F9675CE13FCA}"/>
              </a:ext>
            </a:extLst>
          </p:cNvPr>
          <p:cNvSpPr txBox="1"/>
          <p:nvPr/>
        </p:nvSpPr>
        <p:spPr>
          <a:xfrm>
            <a:off x="810491" y="379100"/>
            <a:ext cx="968085" cy="4308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Tameside Hospital Logo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307AD3A-49E1-4901-8738-AD949510A3AC}"/>
              </a:ext>
            </a:extLst>
          </p:cNvPr>
          <p:cNvSpPr/>
          <p:nvPr/>
        </p:nvSpPr>
        <p:spPr>
          <a:xfrm>
            <a:off x="498761" y="3269670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1D0E76-4007-4A2E-BDD9-0A0641DFBBB5}"/>
              </a:ext>
            </a:extLst>
          </p:cNvPr>
          <p:cNvSpPr txBox="1"/>
          <p:nvPr/>
        </p:nvSpPr>
        <p:spPr>
          <a:xfrm>
            <a:off x="866" y="201843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8EE20-A0C8-4C13-BE42-57FC91FEAC30}"/>
              </a:ext>
            </a:extLst>
          </p:cNvPr>
          <p:cNvSpPr txBox="1"/>
          <p:nvPr/>
        </p:nvSpPr>
        <p:spPr>
          <a:xfrm>
            <a:off x="3620365" y="195547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19F79-3E29-4F4E-A136-021C636D16B6}"/>
              </a:ext>
            </a:extLst>
          </p:cNvPr>
          <p:cNvSpPr txBox="1"/>
          <p:nvPr/>
        </p:nvSpPr>
        <p:spPr>
          <a:xfrm>
            <a:off x="866" y="268518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63CE2-E1CE-4F65-A408-1958CDBAAF85}"/>
              </a:ext>
            </a:extLst>
          </p:cNvPr>
          <p:cNvSpPr txBox="1"/>
          <p:nvPr/>
        </p:nvSpPr>
        <p:spPr>
          <a:xfrm>
            <a:off x="3620365" y="314411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AA6E7E-C9BA-47C9-B306-9AE30F20A0F3}"/>
              </a:ext>
            </a:extLst>
          </p:cNvPr>
          <p:cNvSpPr txBox="1"/>
          <p:nvPr/>
        </p:nvSpPr>
        <p:spPr>
          <a:xfrm>
            <a:off x="866" y="397538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3349E-1AC7-4EA8-A058-27DD3A3E6DF2}"/>
              </a:ext>
            </a:extLst>
          </p:cNvPr>
          <p:cNvSpPr txBox="1"/>
          <p:nvPr/>
        </p:nvSpPr>
        <p:spPr>
          <a:xfrm>
            <a:off x="865" y="472872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10366-5F53-41B3-8C67-A4EE6C973E8E}"/>
              </a:ext>
            </a:extLst>
          </p:cNvPr>
          <p:cNvSpPr txBox="1"/>
          <p:nvPr/>
        </p:nvSpPr>
        <p:spPr>
          <a:xfrm>
            <a:off x="3611707" y="384550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62A4CF-E625-4BDF-878D-9AACE841709B}"/>
              </a:ext>
            </a:extLst>
          </p:cNvPr>
          <p:cNvSpPr txBox="1"/>
          <p:nvPr/>
        </p:nvSpPr>
        <p:spPr>
          <a:xfrm>
            <a:off x="3611706" y="486727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284F1C-5B09-4AA1-9C2E-55C1215C6E03}"/>
              </a:ext>
            </a:extLst>
          </p:cNvPr>
          <p:cNvSpPr/>
          <p:nvPr/>
        </p:nvSpPr>
        <p:spPr>
          <a:xfrm>
            <a:off x="4075716" y="2017192"/>
            <a:ext cx="2748440" cy="74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009978-7F5E-449F-A1CB-082E77CCEA53}"/>
              </a:ext>
            </a:extLst>
          </p:cNvPr>
          <p:cNvSpPr txBox="1"/>
          <p:nvPr/>
        </p:nvSpPr>
        <p:spPr>
          <a:xfrm>
            <a:off x="4100828" y="2169852"/>
            <a:ext cx="262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Day             Month                  Year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8790CDF-BBA7-43E7-9D6D-69539B546D7E}"/>
              </a:ext>
            </a:extLst>
          </p:cNvPr>
          <p:cNvSpPr/>
          <p:nvPr/>
        </p:nvSpPr>
        <p:spPr>
          <a:xfrm>
            <a:off x="4457282" y="2183820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E6DCB01-8B91-4B3D-AD9C-056B5EEFE503}"/>
              </a:ext>
            </a:extLst>
          </p:cNvPr>
          <p:cNvSpPr/>
          <p:nvPr/>
        </p:nvSpPr>
        <p:spPr>
          <a:xfrm rot="10800000">
            <a:off x="4457281" y="240895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8DF77A3-C32B-423E-984E-9A542FABD61B}"/>
              </a:ext>
            </a:extLst>
          </p:cNvPr>
          <p:cNvSpPr/>
          <p:nvPr/>
        </p:nvSpPr>
        <p:spPr>
          <a:xfrm>
            <a:off x="5409783" y="2183821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019D65B-90D9-444A-89A5-E35797638E55}"/>
              </a:ext>
            </a:extLst>
          </p:cNvPr>
          <p:cNvSpPr/>
          <p:nvPr/>
        </p:nvSpPr>
        <p:spPr>
          <a:xfrm rot="10800000">
            <a:off x="5409782" y="2400298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64C481F-27E8-45F0-8B37-B6D22087062A}"/>
              </a:ext>
            </a:extLst>
          </p:cNvPr>
          <p:cNvSpPr/>
          <p:nvPr/>
        </p:nvSpPr>
        <p:spPr>
          <a:xfrm>
            <a:off x="6293010" y="2183820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C6DC40A-7BD7-4C92-AE47-E7ACB266A3B6}"/>
              </a:ext>
            </a:extLst>
          </p:cNvPr>
          <p:cNvSpPr/>
          <p:nvPr/>
        </p:nvSpPr>
        <p:spPr>
          <a:xfrm rot="10800000">
            <a:off x="6293009" y="2400297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345A26-03F5-41B8-98E4-3798E151E293}"/>
              </a:ext>
            </a:extLst>
          </p:cNvPr>
          <p:cNvSpPr txBox="1"/>
          <p:nvPr/>
        </p:nvSpPr>
        <p:spPr>
          <a:xfrm>
            <a:off x="104775" y="5733184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KEY</a:t>
            </a:r>
            <a:endParaRPr lang="en-US" b="1" u="sng" dirty="0">
              <a:cs typeface="Calibri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06A70C3-B78D-4B7B-BEE1-347188009AE4}"/>
              </a:ext>
            </a:extLst>
          </p:cNvPr>
          <p:cNvSpPr/>
          <p:nvPr/>
        </p:nvSpPr>
        <p:spPr>
          <a:xfrm>
            <a:off x="230330" y="6265716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A199A5-68C5-4A19-8CC5-4CEC470F38E1}"/>
              </a:ext>
            </a:extLst>
          </p:cNvPr>
          <p:cNvSpPr txBox="1"/>
          <p:nvPr/>
        </p:nvSpPr>
        <p:spPr>
          <a:xfrm>
            <a:off x="429491" y="6161809"/>
            <a:ext cx="137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</a:t>
            </a:r>
            <a:endParaRPr lang="en-US" dirty="0">
              <a:cs typeface="Calibri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8DB115A4-5ABA-48E2-95A0-33FBF41466B3}"/>
              </a:ext>
            </a:extLst>
          </p:cNvPr>
          <p:cNvSpPr/>
          <p:nvPr/>
        </p:nvSpPr>
        <p:spPr>
          <a:xfrm>
            <a:off x="2015418" y="6158342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F002D0A-C9BC-4640-817B-63EE12E09C95}"/>
              </a:ext>
            </a:extLst>
          </p:cNvPr>
          <p:cNvSpPr/>
          <p:nvPr/>
        </p:nvSpPr>
        <p:spPr>
          <a:xfrm rot="10800000">
            <a:off x="2015418" y="6383478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9F68A0-CA03-4006-9BAE-02A56FA3F81D}"/>
              </a:ext>
            </a:extLst>
          </p:cNvPr>
          <p:cNvSpPr txBox="1"/>
          <p:nvPr/>
        </p:nvSpPr>
        <p:spPr>
          <a:xfrm>
            <a:off x="2421082" y="6161809"/>
            <a:ext cx="146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Alter arrows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99E3C21-7838-4E4B-8EB7-AFBBE2299739}"/>
              </a:ext>
            </a:extLst>
          </p:cNvPr>
          <p:cNvSpPr/>
          <p:nvPr/>
        </p:nvSpPr>
        <p:spPr>
          <a:xfrm>
            <a:off x="498760" y="3070510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0C7BC-C1DA-4BAB-AFBD-A4E4F2191ABA}"/>
              </a:ext>
            </a:extLst>
          </p:cNvPr>
          <p:cNvSpPr txBox="1"/>
          <p:nvPr/>
        </p:nvSpPr>
        <p:spPr>
          <a:xfrm>
            <a:off x="654627" y="3425536"/>
            <a:ext cx="734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Other</a:t>
            </a:r>
            <a:endParaRPr lang="en-US" sz="14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58EB51-C49D-46F9-BBCC-7286D561E708}"/>
              </a:ext>
            </a:extLst>
          </p:cNvPr>
          <p:cNvSpPr txBox="1"/>
          <p:nvPr/>
        </p:nvSpPr>
        <p:spPr>
          <a:xfrm>
            <a:off x="650298" y="2988252"/>
            <a:ext cx="5437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male</a:t>
            </a:r>
            <a:endParaRPr lang="en-US" sz="140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77BD14-978B-409D-A1C8-539EA2D203D2}"/>
              </a:ext>
            </a:extLst>
          </p:cNvPr>
          <p:cNvSpPr txBox="1"/>
          <p:nvPr/>
        </p:nvSpPr>
        <p:spPr>
          <a:xfrm>
            <a:off x="654627" y="3217718"/>
            <a:ext cx="708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female</a:t>
            </a:r>
            <a:endParaRPr lang="en-US" sz="1400" dirty="0">
              <a:cs typeface="Calibri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41CB827-39C4-40D7-93DA-27A33E9B7BB2}"/>
              </a:ext>
            </a:extLst>
          </p:cNvPr>
          <p:cNvSpPr/>
          <p:nvPr/>
        </p:nvSpPr>
        <p:spPr>
          <a:xfrm>
            <a:off x="498759" y="3477487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8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639EC12-8BCC-407F-9DA4-029227919D1D}"/>
              </a:ext>
            </a:extLst>
          </p:cNvPr>
          <p:cNvSpPr/>
          <p:nvPr/>
        </p:nvSpPr>
        <p:spPr>
          <a:xfrm>
            <a:off x="-6928" y="1733549"/>
            <a:ext cx="7516090" cy="33683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B088C-36A6-4177-B626-944AA997C49E}"/>
              </a:ext>
            </a:extLst>
          </p:cNvPr>
          <p:cNvSpPr txBox="1"/>
          <p:nvPr/>
        </p:nvSpPr>
        <p:spPr>
          <a:xfrm>
            <a:off x="-3463" y="240555"/>
            <a:ext cx="12798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New staff member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161A2-ABC1-4FCD-89DD-F2FFF6C52744}"/>
              </a:ext>
            </a:extLst>
          </p:cNvPr>
          <p:cNvSpPr txBox="1"/>
          <p:nvPr/>
        </p:nvSpPr>
        <p:spPr>
          <a:xfrm>
            <a:off x="2678872" y="326937"/>
            <a:ext cx="74904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 Bar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FBC8F-661A-4E34-9D71-37B62D76757B}"/>
              </a:ext>
            </a:extLst>
          </p:cNvPr>
          <p:cNvSpPr txBox="1"/>
          <p:nvPr/>
        </p:nvSpPr>
        <p:spPr>
          <a:xfrm>
            <a:off x="10503820" y="312593"/>
            <a:ext cx="167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in / 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4EF6B-7ABA-47C2-9B94-11E9D5AAF9D4}"/>
              </a:ext>
            </a:extLst>
          </p:cNvPr>
          <p:cNvSpPr txBox="1"/>
          <p:nvPr/>
        </p:nvSpPr>
        <p:spPr>
          <a:xfrm>
            <a:off x="1338695" y="292509"/>
            <a:ext cx="968085" cy="4308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Tameside Hospital 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609C4-85E7-4BB2-819C-F8501BC0A419}"/>
              </a:ext>
            </a:extLst>
          </p:cNvPr>
          <p:cNvSpPr txBox="1"/>
          <p:nvPr/>
        </p:nvSpPr>
        <p:spPr>
          <a:xfrm>
            <a:off x="-7270" y="182185"/>
            <a:ext cx="12190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5833E-3CD8-4028-9D8D-02EFDE91087E}"/>
              </a:ext>
            </a:extLst>
          </p:cNvPr>
          <p:cNvSpPr txBox="1"/>
          <p:nvPr/>
        </p:nvSpPr>
        <p:spPr>
          <a:xfrm>
            <a:off x="403514" y="94903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Page heading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EC857-2D00-4A3E-9F46-17D431CCBEA1}"/>
              </a:ext>
            </a:extLst>
          </p:cNvPr>
          <p:cNvSpPr txBox="1"/>
          <p:nvPr/>
        </p:nvSpPr>
        <p:spPr>
          <a:xfrm>
            <a:off x="394854" y="1884218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Staff member's full name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D0B835-4C34-490D-8D47-47310ACB6FD9}"/>
              </a:ext>
            </a:extLst>
          </p:cNvPr>
          <p:cNvSpPr txBox="1"/>
          <p:nvPr/>
        </p:nvSpPr>
        <p:spPr>
          <a:xfrm>
            <a:off x="4317423" y="1884218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Staff member's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F842A-57DA-4292-B237-1D9ACF6BF431}"/>
              </a:ext>
            </a:extLst>
          </p:cNvPr>
          <p:cNvSpPr txBox="1"/>
          <p:nvPr/>
        </p:nvSpPr>
        <p:spPr>
          <a:xfrm>
            <a:off x="394853" y="3797875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Staff member's </a:t>
            </a:r>
            <a:r>
              <a:rPr lang="en-US" dirty="0">
                <a:cs typeface="Calibri"/>
              </a:rPr>
              <a:t>telephone number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33BB3-225B-4E1B-B5D6-F7D292D476A0}"/>
              </a:ext>
            </a:extLst>
          </p:cNvPr>
          <p:cNvSpPr txBox="1"/>
          <p:nvPr/>
        </p:nvSpPr>
        <p:spPr>
          <a:xfrm>
            <a:off x="4317422" y="3823852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Staff member's </a:t>
            </a:r>
            <a:r>
              <a:rPr lang="en-US" dirty="0">
                <a:cs typeface="Calibri"/>
              </a:rPr>
              <a:t>email address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287CAA-9F8D-4460-B424-0401FE32963D}"/>
              </a:ext>
            </a:extLst>
          </p:cNvPr>
          <p:cNvSpPr txBox="1"/>
          <p:nvPr/>
        </p:nvSpPr>
        <p:spPr>
          <a:xfrm>
            <a:off x="394854" y="464646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Staff member's </a:t>
            </a:r>
            <a:r>
              <a:rPr lang="en-US" dirty="0">
                <a:cs typeface="Calibri"/>
              </a:rPr>
              <a:t>address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212FB9-2CA0-4313-96FD-8D39F708C7EE}"/>
              </a:ext>
            </a:extLst>
          </p:cNvPr>
          <p:cNvSpPr txBox="1"/>
          <p:nvPr/>
        </p:nvSpPr>
        <p:spPr>
          <a:xfrm>
            <a:off x="8941376" y="3503467"/>
            <a:ext cx="173008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Submit button</a:t>
            </a:r>
            <a:endParaRPr lang="en-US">
              <a:cs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E45922-B5A9-48D3-89BD-BF24CEDF3FD6}"/>
              </a:ext>
            </a:extLst>
          </p:cNvPr>
          <p:cNvSpPr txBox="1"/>
          <p:nvPr/>
        </p:nvSpPr>
        <p:spPr>
          <a:xfrm>
            <a:off x="8032172" y="4109604"/>
            <a:ext cx="3842904" cy="1754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box </a:t>
            </a:r>
            <a:r>
              <a:rPr lang="en-US" dirty="0">
                <a:ea typeface="+mn-lt"/>
                <a:cs typeface="+mn-lt"/>
              </a:rPr>
              <a:t>(Depending on how the feedback is received, submissions will either receive positive feedback and confirmation or negative feedback with a detailed explanation as to why they were rejected)</a:t>
            </a:r>
            <a:endParaRPr lang="en-US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107A56-4419-4A2F-8A84-0E21A92000C7}"/>
              </a:ext>
            </a:extLst>
          </p:cNvPr>
          <p:cNvSpPr txBox="1"/>
          <p:nvPr/>
        </p:nvSpPr>
        <p:spPr>
          <a:xfrm>
            <a:off x="9235784" y="3087830"/>
            <a:ext cx="11412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Reset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5128ED-7F12-4A64-8A93-17C14DFA57FA}"/>
              </a:ext>
            </a:extLst>
          </p:cNvPr>
          <p:cNvSpPr txBox="1"/>
          <p:nvPr/>
        </p:nvSpPr>
        <p:spPr>
          <a:xfrm>
            <a:off x="3252351" y="5676899"/>
            <a:ext cx="132310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Confirm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276A4D-DB69-408A-ADEA-FBD508155E47}"/>
              </a:ext>
            </a:extLst>
          </p:cNvPr>
          <p:cNvSpPr txBox="1"/>
          <p:nvPr/>
        </p:nvSpPr>
        <p:spPr>
          <a:xfrm>
            <a:off x="3503465" y="5269920"/>
            <a:ext cx="8295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Reset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A40E7-4DAF-46E7-A2F0-6839C0B3FC57}"/>
              </a:ext>
            </a:extLst>
          </p:cNvPr>
          <p:cNvSpPr txBox="1"/>
          <p:nvPr/>
        </p:nvSpPr>
        <p:spPr>
          <a:xfrm>
            <a:off x="8395853" y="2118012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Staff member username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CCD447-BD49-4BC6-AD47-309C5A2609A7}"/>
              </a:ext>
            </a:extLst>
          </p:cNvPr>
          <p:cNvSpPr txBox="1"/>
          <p:nvPr/>
        </p:nvSpPr>
        <p:spPr>
          <a:xfrm>
            <a:off x="8395853" y="2585603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Staff member password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B9EDD-1835-46E0-A250-C882D38A3CE6}"/>
              </a:ext>
            </a:extLst>
          </p:cNvPr>
          <p:cNvSpPr txBox="1"/>
          <p:nvPr/>
        </p:nvSpPr>
        <p:spPr>
          <a:xfrm>
            <a:off x="4317422" y="2576944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Staff member's gender</a:t>
            </a:r>
          </a:p>
          <a:p>
            <a:r>
              <a:rPr lang="en-US" dirty="0">
                <a:cs typeface="Calibri"/>
              </a:rPr>
              <a:t>       Male</a:t>
            </a:r>
          </a:p>
          <a:p>
            <a:r>
              <a:rPr lang="en-US" dirty="0">
                <a:cs typeface="Calibri"/>
              </a:rPr>
              <a:t>       Female</a:t>
            </a:r>
          </a:p>
          <a:p>
            <a:r>
              <a:rPr lang="en-US" dirty="0">
                <a:cs typeface="Calibri"/>
              </a:rPr>
              <a:t>       Other   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2C86939-27D1-447B-8D4C-291EF1E9CF93}"/>
              </a:ext>
            </a:extLst>
          </p:cNvPr>
          <p:cNvSpPr/>
          <p:nvPr/>
        </p:nvSpPr>
        <p:spPr>
          <a:xfrm>
            <a:off x="4455966" y="2957943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27319A1-4FB4-492C-9FC5-18F0750911D4}"/>
              </a:ext>
            </a:extLst>
          </p:cNvPr>
          <p:cNvSpPr/>
          <p:nvPr/>
        </p:nvSpPr>
        <p:spPr>
          <a:xfrm>
            <a:off x="4455967" y="3226375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50646F-982C-41B1-8F2C-3ED5012E6CEB}"/>
              </a:ext>
            </a:extLst>
          </p:cNvPr>
          <p:cNvSpPr txBox="1"/>
          <p:nvPr/>
        </p:nvSpPr>
        <p:spPr>
          <a:xfrm>
            <a:off x="400239" y="2418975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Staff member's date of birth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B37C9E-A273-4F55-B37F-42F652A9138C}"/>
              </a:ext>
            </a:extLst>
          </p:cNvPr>
          <p:cNvSpPr/>
          <p:nvPr/>
        </p:nvSpPr>
        <p:spPr>
          <a:xfrm>
            <a:off x="473535" y="2779192"/>
            <a:ext cx="2748440" cy="74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BCF407-2449-4D79-A7CB-D13B21265560}"/>
              </a:ext>
            </a:extLst>
          </p:cNvPr>
          <p:cNvSpPr txBox="1"/>
          <p:nvPr/>
        </p:nvSpPr>
        <p:spPr>
          <a:xfrm>
            <a:off x="498647" y="2931852"/>
            <a:ext cx="262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Day             Month                  Year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6DF47792-18FE-44CF-8AF5-7AF5F2DCAAFF}"/>
              </a:ext>
            </a:extLst>
          </p:cNvPr>
          <p:cNvSpPr/>
          <p:nvPr/>
        </p:nvSpPr>
        <p:spPr>
          <a:xfrm>
            <a:off x="855101" y="2945820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E1E0C68A-1971-49D6-B7D7-4E82AA597D11}"/>
              </a:ext>
            </a:extLst>
          </p:cNvPr>
          <p:cNvSpPr/>
          <p:nvPr/>
        </p:nvSpPr>
        <p:spPr>
          <a:xfrm rot="10800000">
            <a:off x="855100" y="317095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D73B768-1763-401A-997D-C1DEECC6B4BB}"/>
              </a:ext>
            </a:extLst>
          </p:cNvPr>
          <p:cNvSpPr/>
          <p:nvPr/>
        </p:nvSpPr>
        <p:spPr>
          <a:xfrm>
            <a:off x="1807602" y="2945821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869E9195-2B3B-4789-AED8-F7B4285CBA55}"/>
              </a:ext>
            </a:extLst>
          </p:cNvPr>
          <p:cNvSpPr/>
          <p:nvPr/>
        </p:nvSpPr>
        <p:spPr>
          <a:xfrm rot="10800000">
            <a:off x="1807601" y="3162298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EDB48D1C-356D-4A85-8CF1-29ED4EB01373}"/>
              </a:ext>
            </a:extLst>
          </p:cNvPr>
          <p:cNvSpPr/>
          <p:nvPr/>
        </p:nvSpPr>
        <p:spPr>
          <a:xfrm>
            <a:off x="2690829" y="2945820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FFAC4205-3518-4128-8537-062C1121B505}"/>
              </a:ext>
            </a:extLst>
          </p:cNvPr>
          <p:cNvSpPr/>
          <p:nvPr/>
        </p:nvSpPr>
        <p:spPr>
          <a:xfrm rot="10800000">
            <a:off x="2690828" y="3162297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E3888E-7255-41A9-A7D8-A527E873633A}"/>
              </a:ext>
            </a:extLst>
          </p:cNvPr>
          <p:cNvSpPr txBox="1"/>
          <p:nvPr/>
        </p:nvSpPr>
        <p:spPr>
          <a:xfrm>
            <a:off x="9525" y="187988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9A47CD-9D4C-4041-968B-C73413D23FBF}"/>
              </a:ext>
            </a:extLst>
          </p:cNvPr>
          <p:cNvSpPr txBox="1"/>
          <p:nvPr/>
        </p:nvSpPr>
        <p:spPr>
          <a:xfrm>
            <a:off x="3932093" y="1836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25D262-1E13-47FA-8061-98EE2812C252}"/>
              </a:ext>
            </a:extLst>
          </p:cNvPr>
          <p:cNvSpPr txBox="1"/>
          <p:nvPr/>
        </p:nvSpPr>
        <p:spPr>
          <a:xfrm>
            <a:off x="9525" y="236479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2404F1-7E83-4623-8C80-90E1CD48FA0F}"/>
              </a:ext>
            </a:extLst>
          </p:cNvPr>
          <p:cNvSpPr txBox="1"/>
          <p:nvPr/>
        </p:nvSpPr>
        <p:spPr>
          <a:xfrm>
            <a:off x="3932093" y="258127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882FCA-8EF5-42D3-AE24-FE7279198CD7}"/>
              </a:ext>
            </a:extLst>
          </p:cNvPr>
          <p:cNvSpPr txBox="1"/>
          <p:nvPr/>
        </p:nvSpPr>
        <p:spPr>
          <a:xfrm>
            <a:off x="9525" y="370695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9141F3-9035-4B40-912B-75AF8081A800}"/>
              </a:ext>
            </a:extLst>
          </p:cNvPr>
          <p:cNvSpPr txBox="1"/>
          <p:nvPr/>
        </p:nvSpPr>
        <p:spPr>
          <a:xfrm>
            <a:off x="3932093" y="381086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BA4D74-FD63-4793-9CC8-FC0647320DDB}"/>
              </a:ext>
            </a:extLst>
          </p:cNvPr>
          <p:cNvSpPr txBox="1"/>
          <p:nvPr/>
        </p:nvSpPr>
        <p:spPr>
          <a:xfrm>
            <a:off x="9525" y="460750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77CB8A-9CE7-420C-9F7F-6B1900AC4ED1}"/>
              </a:ext>
            </a:extLst>
          </p:cNvPr>
          <p:cNvSpPr txBox="1"/>
          <p:nvPr/>
        </p:nvSpPr>
        <p:spPr>
          <a:xfrm>
            <a:off x="8062480" y="211368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0B727A-F404-4771-A1F1-C53A72B4F629}"/>
              </a:ext>
            </a:extLst>
          </p:cNvPr>
          <p:cNvSpPr txBox="1"/>
          <p:nvPr/>
        </p:nvSpPr>
        <p:spPr>
          <a:xfrm>
            <a:off x="8062480" y="25726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834055-BBBD-4472-9EE2-104891880C8E}"/>
              </a:ext>
            </a:extLst>
          </p:cNvPr>
          <p:cNvSpPr txBox="1"/>
          <p:nvPr/>
        </p:nvSpPr>
        <p:spPr>
          <a:xfrm>
            <a:off x="87457" y="5863070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KEY</a:t>
            </a:r>
            <a:endParaRPr lang="en-US" b="1" u="sng" dirty="0">
              <a:cs typeface="Calibri"/>
            </a:endParaRP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22B7A42A-2518-47B1-9399-554575CD3680}"/>
              </a:ext>
            </a:extLst>
          </p:cNvPr>
          <p:cNvSpPr/>
          <p:nvPr/>
        </p:nvSpPr>
        <p:spPr>
          <a:xfrm>
            <a:off x="213012" y="6395602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715615-3C67-4B95-AA13-FE42C468A9D5}"/>
              </a:ext>
            </a:extLst>
          </p:cNvPr>
          <p:cNvSpPr txBox="1"/>
          <p:nvPr/>
        </p:nvSpPr>
        <p:spPr>
          <a:xfrm>
            <a:off x="412173" y="6291695"/>
            <a:ext cx="137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</a:t>
            </a:r>
            <a:endParaRPr lang="en-US" dirty="0">
              <a:cs typeface="Calibri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664850EE-A88A-44B0-931E-1FA91FB5DED2}"/>
              </a:ext>
            </a:extLst>
          </p:cNvPr>
          <p:cNvSpPr/>
          <p:nvPr/>
        </p:nvSpPr>
        <p:spPr>
          <a:xfrm>
            <a:off x="1998100" y="6288228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A5F0FB37-4B64-49F3-AA4B-985D6F11EF17}"/>
              </a:ext>
            </a:extLst>
          </p:cNvPr>
          <p:cNvSpPr/>
          <p:nvPr/>
        </p:nvSpPr>
        <p:spPr>
          <a:xfrm rot="10800000">
            <a:off x="1998100" y="6513364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C63398-4FF6-46CB-92A8-F592C12259A9}"/>
              </a:ext>
            </a:extLst>
          </p:cNvPr>
          <p:cNvSpPr txBox="1"/>
          <p:nvPr/>
        </p:nvSpPr>
        <p:spPr>
          <a:xfrm>
            <a:off x="2403764" y="6291695"/>
            <a:ext cx="146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Alter arrows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29B0444-DA6C-44CF-B730-36C7301B3E56}"/>
              </a:ext>
            </a:extLst>
          </p:cNvPr>
          <p:cNvSpPr/>
          <p:nvPr/>
        </p:nvSpPr>
        <p:spPr>
          <a:xfrm>
            <a:off x="4464626" y="3503465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06386F05-819C-4298-B987-F2191F00F7ED}"/>
              </a:ext>
            </a:extLst>
          </p:cNvPr>
          <p:cNvSpPr/>
          <p:nvPr/>
        </p:nvSpPr>
        <p:spPr>
          <a:xfrm>
            <a:off x="1731" y="1421822"/>
            <a:ext cx="7507431" cy="4208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3CB93-E051-4400-9B0D-2899605F3A83}"/>
              </a:ext>
            </a:extLst>
          </p:cNvPr>
          <p:cNvSpPr txBox="1"/>
          <p:nvPr/>
        </p:nvSpPr>
        <p:spPr>
          <a:xfrm>
            <a:off x="-3463" y="335805"/>
            <a:ext cx="820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Patient Booking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65226-C3EE-4F0B-9C21-5B68E1895477}"/>
              </a:ext>
            </a:extLst>
          </p:cNvPr>
          <p:cNvSpPr txBox="1"/>
          <p:nvPr/>
        </p:nvSpPr>
        <p:spPr>
          <a:xfrm>
            <a:off x="2124690" y="413528"/>
            <a:ext cx="74904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 Bar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A1DDE-B80F-4668-895F-6D9E3A1D67FB}"/>
              </a:ext>
            </a:extLst>
          </p:cNvPr>
          <p:cNvSpPr txBox="1"/>
          <p:nvPr/>
        </p:nvSpPr>
        <p:spPr>
          <a:xfrm>
            <a:off x="10391252" y="338570"/>
            <a:ext cx="167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in / 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D9AC9-51E4-460E-A630-64939CC8FC69}"/>
              </a:ext>
            </a:extLst>
          </p:cNvPr>
          <p:cNvSpPr txBox="1"/>
          <p:nvPr/>
        </p:nvSpPr>
        <p:spPr>
          <a:xfrm>
            <a:off x="1389" y="234139"/>
            <a:ext cx="12190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5AC02-1A73-4517-964C-88060DF5FE5F}"/>
              </a:ext>
            </a:extLst>
          </p:cNvPr>
          <p:cNvSpPr txBox="1"/>
          <p:nvPr/>
        </p:nvSpPr>
        <p:spPr>
          <a:xfrm>
            <a:off x="403514" y="966354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Page heading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E0ACB-9D15-4042-808F-275749EC5866}"/>
              </a:ext>
            </a:extLst>
          </p:cNvPr>
          <p:cNvSpPr txBox="1"/>
          <p:nvPr/>
        </p:nvSpPr>
        <p:spPr>
          <a:xfrm>
            <a:off x="412172" y="181494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full name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1A271-9C9E-48C6-B21D-CE9D15D6D877}"/>
              </a:ext>
            </a:extLst>
          </p:cNvPr>
          <p:cNvSpPr txBox="1"/>
          <p:nvPr/>
        </p:nvSpPr>
        <p:spPr>
          <a:xfrm>
            <a:off x="4011079" y="1509771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date of birth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76ECD-55D6-40AA-9EC8-279ED714D6EA}"/>
              </a:ext>
            </a:extLst>
          </p:cNvPr>
          <p:cNvSpPr txBox="1"/>
          <p:nvPr/>
        </p:nvSpPr>
        <p:spPr>
          <a:xfrm>
            <a:off x="403513" y="2377785"/>
            <a:ext cx="3132857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gender</a:t>
            </a:r>
          </a:p>
          <a:p>
            <a:r>
              <a:rPr lang="en-US" dirty="0">
                <a:cs typeface="Calibri"/>
              </a:rPr>
              <a:t>       </a:t>
            </a:r>
          </a:p>
          <a:p>
            <a:r>
              <a:rPr lang="en-US" dirty="0">
                <a:cs typeface="Calibri"/>
              </a:rPr>
              <a:t>      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BD282-D8C0-4A40-AA9B-1979D182FCD5}"/>
              </a:ext>
            </a:extLst>
          </p:cNvPr>
          <p:cNvSpPr txBox="1"/>
          <p:nvPr/>
        </p:nvSpPr>
        <p:spPr>
          <a:xfrm>
            <a:off x="4005695" y="2836717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telephone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E01681-E35F-4E1C-A877-30D6352209C0}"/>
              </a:ext>
            </a:extLst>
          </p:cNvPr>
          <p:cNvSpPr txBox="1"/>
          <p:nvPr/>
        </p:nvSpPr>
        <p:spPr>
          <a:xfrm>
            <a:off x="403513" y="352078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email 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347EF4-1CC2-42A7-98C5-3FB610044A79}"/>
              </a:ext>
            </a:extLst>
          </p:cNvPr>
          <p:cNvSpPr txBox="1"/>
          <p:nvPr/>
        </p:nvSpPr>
        <p:spPr>
          <a:xfrm>
            <a:off x="4014353" y="333028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NHS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9E03D9-2ED2-4BCD-9401-897B92EB3EBD}"/>
              </a:ext>
            </a:extLst>
          </p:cNvPr>
          <p:cNvSpPr txBox="1"/>
          <p:nvPr/>
        </p:nvSpPr>
        <p:spPr>
          <a:xfrm>
            <a:off x="412172" y="408362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66989-E552-4F0A-9926-31684B8FC246}"/>
              </a:ext>
            </a:extLst>
          </p:cNvPr>
          <p:cNvSpPr txBox="1"/>
          <p:nvPr/>
        </p:nvSpPr>
        <p:spPr>
          <a:xfrm>
            <a:off x="4014353" y="3849830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Time and date for appointed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98F34-E7DB-45B0-B60B-3468BD6B9888}"/>
              </a:ext>
            </a:extLst>
          </p:cNvPr>
          <p:cNvSpPr txBox="1"/>
          <p:nvPr/>
        </p:nvSpPr>
        <p:spPr>
          <a:xfrm>
            <a:off x="8820149" y="2325831"/>
            <a:ext cx="192924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Submit button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E6A430-EEA3-4D45-B922-F7805A53BBF9}"/>
              </a:ext>
            </a:extLst>
          </p:cNvPr>
          <p:cNvSpPr txBox="1"/>
          <p:nvPr/>
        </p:nvSpPr>
        <p:spPr>
          <a:xfrm>
            <a:off x="8127421" y="2940627"/>
            <a:ext cx="36610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box </a:t>
            </a:r>
            <a:r>
              <a:rPr lang="en-US" dirty="0">
                <a:ea typeface="+mn-lt"/>
                <a:cs typeface="+mn-lt"/>
              </a:rPr>
              <a:t>(Depending on how the feedback is received, submissions will either receive positive feedback and confirmation or negative feedback with a detailed explanation as to why they were rejected)</a:t>
            </a:r>
            <a:endParaRPr lang="en-US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428B42-C7AB-4745-BD9B-B347B40F885D}"/>
              </a:ext>
            </a:extLst>
          </p:cNvPr>
          <p:cNvSpPr txBox="1"/>
          <p:nvPr/>
        </p:nvSpPr>
        <p:spPr>
          <a:xfrm>
            <a:off x="9114557" y="1858239"/>
            <a:ext cx="127115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Reset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20CB70-0A77-4ABD-8884-4B1C7D2C6B80}"/>
              </a:ext>
            </a:extLst>
          </p:cNvPr>
          <p:cNvSpPr txBox="1"/>
          <p:nvPr/>
        </p:nvSpPr>
        <p:spPr>
          <a:xfrm>
            <a:off x="810491" y="379100"/>
            <a:ext cx="968085" cy="4308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Tameside Hospital Logo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E04180-5582-42B2-9398-12A9EEA11316}"/>
              </a:ext>
            </a:extLst>
          </p:cNvPr>
          <p:cNvSpPr txBox="1"/>
          <p:nvPr/>
        </p:nvSpPr>
        <p:spPr>
          <a:xfrm>
            <a:off x="9525" y="1775980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2BF34C-D123-46B8-AD16-A8830D816519}"/>
              </a:ext>
            </a:extLst>
          </p:cNvPr>
          <p:cNvSpPr txBox="1"/>
          <p:nvPr/>
        </p:nvSpPr>
        <p:spPr>
          <a:xfrm>
            <a:off x="3629024" y="180827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FD0D19-7FE3-45B9-AC89-95A63C4A4F1C}"/>
              </a:ext>
            </a:extLst>
          </p:cNvPr>
          <p:cNvSpPr txBox="1"/>
          <p:nvPr/>
        </p:nvSpPr>
        <p:spPr>
          <a:xfrm>
            <a:off x="9525" y="232150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16BC83-35EB-4A69-A79B-08B2BD470386}"/>
              </a:ext>
            </a:extLst>
          </p:cNvPr>
          <p:cNvSpPr txBox="1"/>
          <p:nvPr/>
        </p:nvSpPr>
        <p:spPr>
          <a:xfrm>
            <a:off x="3629024" y="27631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C02474-5434-42A7-A424-AA3172F33C5C}"/>
              </a:ext>
            </a:extLst>
          </p:cNvPr>
          <p:cNvSpPr txBox="1"/>
          <p:nvPr/>
        </p:nvSpPr>
        <p:spPr>
          <a:xfrm>
            <a:off x="18184" y="350779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FBE95-357D-4F45-B704-9344B4F3B462}"/>
              </a:ext>
            </a:extLst>
          </p:cNvPr>
          <p:cNvSpPr txBox="1"/>
          <p:nvPr/>
        </p:nvSpPr>
        <p:spPr>
          <a:xfrm>
            <a:off x="9524" y="40966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8DA15D-E7F8-4D10-B35F-C6237C89353E}"/>
              </a:ext>
            </a:extLst>
          </p:cNvPr>
          <p:cNvSpPr txBox="1"/>
          <p:nvPr/>
        </p:nvSpPr>
        <p:spPr>
          <a:xfrm>
            <a:off x="3620366" y="333461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67693-8054-4DEF-90B8-6D08928440D9}"/>
              </a:ext>
            </a:extLst>
          </p:cNvPr>
          <p:cNvSpPr txBox="1"/>
          <p:nvPr/>
        </p:nvSpPr>
        <p:spPr>
          <a:xfrm>
            <a:off x="3637683" y="378488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8)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DBCA07-650D-4472-A45F-5D38892E7B15}"/>
              </a:ext>
            </a:extLst>
          </p:cNvPr>
          <p:cNvSpPr/>
          <p:nvPr/>
        </p:nvSpPr>
        <p:spPr>
          <a:xfrm>
            <a:off x="4084375" y="1869988"/>
            <a:ext cx="2748440" cy="74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5099F7-5B07-4719-8A91-73C579290B1F}"/>
              </a:ext>
            </a:extLst>
          </p:cNvPr>
          <p:cNvSpPr txBox="1"/>
          <p:nvPr/>
        </p:nvSpPr>
        <p:spPr>
          <a:xfrm>
            <a:off x="4109487" y="2022648"/>
            <a:ext cx="262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Day             Month                  Year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7B0419A2-266E-4C4E-820F-8AE9B80728E6}"/>
              </a:ext>
            </a:extLst>
          </p:cNvPr>
          <p:cNvSpPr/>
          <p:nvPr/>
        </p:nvSpPr>
        <p:spPr>
          <a:xfrm>
            <a:off x="4465941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3FE14AF-FC0E-492B-9C11-A691CF1604EC}"/>
              </a:ext>
            </a:extLst>
          </p:cNvPr>
          <p:cNvSpPr/>
          <p:nvPr/>
        </p:nvSpPr>
        <p:spPr>
          <a:xfrm rot="10800000">
            <a:off x="4465940" y="2261752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9ADBD3E-1F41-438F-9055-575ADE5A333B}"/>
              </a:ext>
            </a:extLst>
          </p:cNvPr>
          <p:cNvSpPr/>
          <p:nvPr/>
        </p:nvSpPr>
        <p:spPr>
          <a:xfrm>
            <a:off x="5418442" y="2036617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1B19C09-DE5F-4261-9FA3-9FD8C1F9F58C}"/>
              </a:ext>
            </a:extLst>
          </p:cNvPr>
          <p:cNvSpPr/>
          <p:nvPr/>
        </p:nvSpPr>
        <p:spPr>
          <a:xfrm rot="10800000">
            <a:off x="5418441" y="2253094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2A9E516F-34C4-4A2F-9A88-6D3E91D6843B}"/>
              </a:ext>
            </a:extLst>
          </p:cNvPr>
          <p:cNvSpPr/>
          <p:nvPr/>
        </p:nvSpPr>
        <p:spPr>
          <a:xfrm>
            <a:off x="6301669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B9EFC64E-0BAC-46F4-A9DB-9D2BF173917F}"/>
              </a:ext>
            </a:extLst>
          </p:cNvPr>
          <p:cNvSpPr/>
          <p:nvPr/>
        </p:nvSpPr>
        <p:spPr>
          <a:xfrm rot="10800000">
            <a:off x="6301668" y="2253093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F61B47-21E3-4AA1-8734-825CDC1F71DF}"/>
              </a:ext>
            </a:extLst>
          </p:cNvPr>
          <p:cNvSpPr txBox="1"/>
          <p:nvPr/>
        </p:nvSpPr>
        <p:spPr>
          <a:xfrm>
            <a:off x="104775" y="5733184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KEY</a:t>
            </a:r>
            <a:endParaRPr lang="en-US" b="1" u="sng" dirty="0">
              <a:cs typeface="Calibri"/>
            </a:endParaRP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716C409A-D845-414F-B673-5E8BFA59607F}"/>
              </a:ext>
            </a:extLst>
          </p:cNvPr>
          <p:cNvSpPr/>
          <p:nvPr/>
        </p:nvSpPr>
        <p:spPr>
          <a:xfrm>
            <a:off x="230330" y="6265716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DB35F4-27B1-4C7B-818F-D58966A2CDF1}"/>
              </a:ext>
            </a:extLst>
          </p:cNvPr>
          <p:cNvSpPr txBox="1"/>
          <p:nvPr/>
        </p:nvSpPr>
        <p:spPr>
          <a:xfrm>
            <a:off x="429491" y="6161809"/>
            <a:ext cx="137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</a:t>
            </a:r>
            <a:endParaRPr lang="en-US" dirty="0">
              <a:cs typeface="Calibri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ADB3FFDD-63CD-4F7E-BEEC-C4C38E6911F8}"/>
              </a:ext>
            </a:extLst>
          </p:cNvPr>
          <p:cNvSpPr/>
          <p:nvPr/>
        </p:nvSpPr>
        <p:spPr>
          <a:xfrm>
            <a:off x="2015418" y="6158342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69BF803-4C3B-43B2-9D18-E855EC2AE227}"/>
              </a:ext>
            </a:extLst>
          </p:cNvPr>
          <p:cNvSpPr/>
          <p:nvPr/>
        </p:nvSpPr>
        <p:spPr>
          <a:xfrm rot="10800000">
            <a:off x="2015418" y="6383478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3376D2-83E7-40EC-BF56-3916DF41D066}"/>
              </a:ext>
            </a:extLst>
          </p:cNvPr>
          <p:cNvSpPr txBox="1"/>
          <p:nvPr/>
        </p:nvSpPr>
        <p:spPr>
          <a:xfrm>
            <a:off x="2421082" y="6161809"/>
            <a:ext cx="146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Alter arrows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4029E1-6427-43A9-B854-E0E566F927D7}"/>
              </a:ext>
            </a:extLst>
          </p:cNvPr>
          <p:cNvSpPr/>
          <p:nvPr/>
        </p:nvSpPr>
        <p:spPr>
          <a:xfrm>
            <a:off x="4119128" y="4145107"/>
            <a:ext cx="2831521" cy="26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0306ED-C4CA-4F5C-B4A8-49CB1AA69ED7}"/>
              </a:ext>
            </a:extLst>
          </p:cNvPr>
          <p:cNvSpPr txBox="1"/>
          <p:nvPr/>
        </p:nvSpPr>
        <p:spPr>
          <a:xfrm>
            <a:off x="4083627" y="4152901"/>
            <a:ext cx="3487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Day __            Time__:__ ()</a:t>
            </a:r>
          </a:p>
          <a:p>
            <a:r>
              <a:rPr lang="en-US" sz="1400" dirty="0">
                <a:cs typeface="Segoe UI"/>
              </a:rPr>
              <a:t>​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802176E2-A28D-463B-A34D-3AF9ADFE2C98}"/>
              </a:ext>
            </a:extLst>
          </p:cNvPr>
          <p:cNvSpPr/>
          <p:nvPr/>
        </p:nvSpPr>
        <p:spPr>
          <a:xfrm rot="10800000">
            <a:off x="6165730" y="4302688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6B1C609A-5917-416A-92BF-4AAEF461897E}"/>
              </a:ext>
            </a:extLst>
          </p:cNvPr>
          <p:cNvSpPr/>
          <p:nvPr/>
        </p:nvSpPr>
        <p:spPr>
          <a:xfrm>
            <a:off x="6165729" y="4172801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6D1CFF6A-ABAA-4895-984D-E99451FAB3E7}"/>
              </a:ext>
            </a:extLst>
          </p:cNvPr>
          <p:cNvSpPr/>
          <p:nvPr/>
        </p:nvSpPr>
        <p:spPr>
          <a:xfrm rot="10800000">
            <a:off x="4693684" y="4311347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CF58C0C6-452B-4938-A87C-2E53BBCF3142}"/>
              </a:ext>
            </a:extLst>
          </p:cNvPr>
          <p:cNvSpPr/>
          <p:nvPr/>
        </p:nvSpPr>
        <p:spPr>
          <a:xfrm>
            <a:off x="4693683" y="4181460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E3E346-3AB6-4362-BD8F-6D4AF0AF69DC}"/>
              </a:ext>
            </a:extLst>
          </p:cNvPr>
          <p:cNvSpPr txBox="1"/>
          <p:nvPr/>
        </p:nvSpPr>
        <p:spPr>
          <a:xfrm>
            <a:off x="412171" y="4585853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Preferred doctor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294C45-40BC-43B9-B109-444875966B53}"/>
              </a:ext>
            </a:extLst>
          </p:cNvPr>
          <p:cNvSpPr txBox="1"/>
          <p:nvPr/>
        </p:nvSpPr>
        <p:spPr>
          <a:xfrm>
            <a:off x="9523" y="459018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9)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2B81A4-0E31-4E26-ACA6-85B64912899C}"/>
              </a:ext>
            </a:extLst>
          </p:cNvPr>
          <p:cNvSpPr/>
          <p:nvPr/>
        </p:nvSpPr>
        <p:spPr>
          <a:xfrm>
            <a:off x="434685" y="4868140"/>
            <a:ext cx="3056658" cy="311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D7CF6C-34BA-4656-A95B-5FFC0216A4BE}"/>
              </a:ext>
            </a:extLst>
          </p:cNvPr>
          <p:cNvSpPr txBox="1"/>
          <p:nvPr/>
        </p:nvSpPr>
        <p:spPr>
          <a:xfrm>
            <a:off x="433820" y="48326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Doctors Name : _________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E17CC29D-CDC8-46D6-9D65-7ACB87D1DAC7}"/>
              </a:ext>
            </a:extLst>
          </p:cNvPr>
          <p:cNvSpPr/>
          <p:nvPr/>
        </p:nvSpPr>
        <p:spPr>
          <a:xfrm>
            <a:off x="3253667" y="4937409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650C3C58-F656-4BC0-B722-4ED0C2910EFE}"/>
              </a:ext>
            </a:extLst>
          </p:cNvPr>
          <p:cNvSpPr/>
          <p:nvPr/>
        </p:nvSpPr>
        <p:spPr>
          <a:xfrm rot="10800000">
            <a:off x="3253667" y="5058635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5F5EC5-AAEB-4386-B26C-AE628892DD03}"/>
              </a:ext>
            </a:extLst>
          </p:cNvPr>
          <p:cNvSpPr txBox="1"/>
          <p:nvPr/>
        </p:nvSpPr>
        <p:spPr>
          <a:xfrm>
            <a:off x="4014354" y="4620489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reason for appointment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38FDA68-7D02-404C-B040-C168D2D5413A}"/>
              </a:ext>
            </a:extLst>
          </p:cNvPr>
          <p:cNvSpPr txBox="1"/>
          <p:nvPr/>
        </p:nvSpPr>
        <p:spPr>
          <a:xfrm>
            <a:off x="3533772" y="4616161"/>
            <a:ext cx="587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8AF5A6-48FB-4700-A853-C19F6E2E290B}"/>
              </a:ext>
            </a:extLst>
          </p:cNvPr>
          <p:cNvSpPr txBox="1"/>
          <p:nvPr/>
        </p:nvSpPr>
        <p:spPr>
          <a:xfrm>
            <a:off x="8473786" y="6343648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Appointment number 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8A1A25-E659-419E-930F-F37B3DDDCED3}"/>
              </a:ext>
            </a:extLst>
          </p:cNvPr>
          <p:cNvSpPr txBox="1"/>
          <p:nvPr/>
        </p:nvSpPr>
        <p:spPr>
          <a:xfrm>
            <a:off x="8664286" y="5347855"/>
            <a:ext cx="27431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after submission. This will give a reference number </a:t>
            </a:r>
            <a:endParaRPr lang="en-US" dirty="0">
              <a:cs typeface="Calibri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552209A-1933-4538-99F5-CB2B5E376834}"/>
              </a:ext>
            </a:extLst>
          </p:cNvPr>
          <p:cNvSpPr/>
          <p:nvPr/>
        </p:nvSpPr>
        <p:spPr>
          <a:xfrm>
            <a:off x="550715" y="2663533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71125CC-228D-4439-BFED-62FC4F04E008}"/>
              </a:ext>
            </a:extLst>
          </p:cNvPr>
          <p:cNvSpPr/>
          <p:nvPr/>
        </p:nvSpPr>
        <p:spPr>
          <a:xfrm>
            <a:off x="550715" y="2897328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9E1E675-FF01-42D5-AD84-F2B271B5C3FE}"/>
              </a:ext>
            </a:extLst>
          </p:cNvPr>
          <p:cNvSpPr/>
          <p:nvPr/>
        </p:nvSpPr>
        <p:spPr>
          <a:xfrm>
            <a:off x="550715" y="3122465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DC4B0-EF75-459D-8F19-78FD254EAD21}"/>
              </a:ext>
            </a:extLst>
          </p:cNvPr>
          <p:cNvSpPr txBox="1"/>
          <p:nvPr/>
        </p:nvSpPr>
        <p:spPr>
          <a:xfrm>
            <a:off x="706581" y="2611582"/>
            <a:ext cx="8208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Male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B333E-6D81-4C9B-A5C4-B340F84FC13F}"/>
              </a:ext>
            </a:extLst>
          </p:cNvPr>
          <p:cNvSpPr txBox="1"/>
          <p:nvPr/>
        </p:nvSpPr>
        <p:spPr>
          <a:xfrm>
            <a:off x="702252" y="2858366"/>
            <a:ext cx="7862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Female</a:t>
            </a:r>
            <a:endParaRPr lang="en-US" sz="1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2345B-C11A-44F3-8543-5554AFEE4322}"/>
              </a:ext>
            </a:extLst>
          </p:cNvPr>
          <p:cNvSpPr txBox="1"/>
          <p:nvPr/>
        </p:nvSpPr>
        <p:spPr>
          <a:xfrm>
            <a:off x="706582" y="3053195"/>
            <a:ext cx="647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Other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83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D0A208B-097A-4225-A169-FC4012C24DEC}"/>
              </a:ext>
            </a:extLst>
          </p:cNvPr>
          <p:cNvSpPr/>
          <p:nvPr/>
        </p:nvSpPr>
        <p:spPr>
          <a:xfrm>
            <a:off x="10390" y="1421822"/>
            <a:ext cx="7507431" cy="4208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69FC1-59AD-48C0-89EC-E69DC5F86173}"/>
              </a:ext>
            </a:extLst>
          </p:cNvPr>
          <p:cNvSpPr txBox="1"/>
          <p:nvPr/>
        </p:nvSpPr>
        <p:spPr>
          <a:xfrm>
            <a:off x="13855" y="257874"/>
            <a:ext cx="1626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Patient arrival system receptionist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291D-D638-4B1E-9D2A-04033781BCE2}"/>
              </a:ext>
            </a:extLst>
          </p:cNvPr>
          <p:cNvSpPr txBox="1"/>
          <p:nvPr/>
        </p:nvSpPr>
        <p:spPr>
          <a:xfrm>
            <a:off x="2774122" y="413528"/>
            <a:ext cx="74904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 Bar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5F584-07AD-4A47-9EF8-3F4EE13D787C}"/>
              </a:ext>
            </a:extLst>
          </p:cNvPr>
          <p:cNvSpPr txBox="1"/>
          <p:nvPr/>
        </p:nvSpPr>
        <p:spPr>
          <a:xfrm>
            <a:off x="10391252" y="338570"/>
            <a:ext cx="167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in / 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14CA1-AF4B-46B2-B15F-93C2DF6D4E7C}"/>
              </a:ext>
            </a:extLst>
          </p:cNvPr>
          <p:cNvSpPr txBox="1"/>
          <p:nvPr/>
        </p:nvSpPr>
        <p:spPr>
          <a:xfrm>
            <a:off x="1389" y="234139"/>
            <a:ext cx="12190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3F2DB-E45B-442C-AECF-5B92CD12F619}"/>
              </a:ext>
            </a:extLst>
          </p:cNvPr>
          <p:cNvSpPr txBox="1"/>
          <p:nvPr/>
        </p:nvSpPr>
        <p:spPr>
          <a:xfrm>
            <a:off x="403514" y="966354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Page heading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409CE-CEF1-4F29-8A6E-4F6D34901309}"/>
              </a:ext>
            </a:extLst>
          </p:cNvPr>
          <p:cNvSpPr txBox="1"/>
          <p:nvPr/>
        </p:nvSpPr>
        <p:spPr>
          <a:xfrm>
            <a:off x="412172" y="181494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full name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7BAE5-02EE-4E5D-BBFF-6F9703AC1441}"/>
              </a:ext>
            </a:extLst>
          </p:cNvPr>
          <p:cNvSpPr txBox="1"/>
          <p:nvPr/>
        </p:nvSpPr>
        <p:spPr>
          <a:xfrm>
            <a:off x="4011079" y="1509771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date of birth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3B401-3D19-424F-BA8B-22B2AE9207B5}"/>
              </a:ext>
            </a:extLst>
          </p:cNvPr>
          <p:cNvSpPr txBox="1"/>
          <p:nvPr/>
        </p:nvSpPr>
        <p:spPr>
          <a:xfrm>
            <a:off x="4005695" y="2836717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telephone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9E100-CA24-4E37-B8A1-C851C784B82E}"/>
              </a:ext>
            </a:extLst>
          </p:cNvPr>
          <p:cNvSpPr txBox="1"/>
          <p:nvPr/>
        </p:nvSpPr>
        <p:spPr>
          <a:xfrm>
            <a:off x="403513" y="352078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email 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25DD4F-04B0-49E2-9947-197F379C3643}"/>
              </a:ext>
            </a:extLst>
          </p:cNvPr>
          <p:cNvSpPr txBox="1"/>
          <p:nvPr/>
        </p:nvSpPr>
        <p:spPr>
          <a:xfrm>
            <a:off x="4014353" y="333028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NHS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6E597-A49D-4B11-A352-9FCFCD66CF39}"/>
              </a:ext>
            </a:extLst>
          </p:cNvPr>
          <p:cNvSpPr txBox="1"/>
          <p:nvPr/>
        </p:nvSpPr>
        <p:spPr>
          <a:xfrm>
            <a:off x="412172" y="408362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B5151-5C0D-43C9-A8D0-A02793284AFF}"/>
              </a:ext>
            </a:extLst>
          </p:cNvPr>
          <p:cNvSpPr txBox="1"/>
          <p:nvPr/>
        </p:nvSpPr>
        <p:spPr>
          <a:xfrm>
            <a:off x="4014353" y="3849830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Time and date for appointed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850EA4-DBD0-4EFE-AA3F-ABD4346D020C}"/>
              </a:ext>
            </a:extLst>
          </p:cNvPr>
          <p:cNvSpPr txBox="1"/>
          <p:nvPr/>
        </p:nvSpPr>
        <p:spPr>
          <a:xfrm>
            <a:off x="8473785" y="2377786"/>
            <a:ext cx="192924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Submit button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3D586-247B-47E8-B2F7-F1792FF56771}"/>
              </a:ext>
            </a:extLst>
          </p:cNvPr>
          <p:cNvSpPr txBox="1"/>
          <p:nvPr/>
        </p:nvSpPr>
        <p:spPr>
          <a:xfrm>
            <a:off x="7980216" y="3226378"/>
            <a:ext cx="36610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box </a:t>
            </a:r>
            <a:r>
              <a:rPr lang="en-US" dirty="0">
                <a:ea typeface="+mn-lt"/>
                <a:cs typeface="+mn-lt"/>
              </a:rPr>
              <a:t>(Depending on how the feedback is received, submissions will either receive positive feedback and confirmation or negative feedback with a detailed explanation as to why they were rejected)</a:t>
            </a:r>
            <a:endParaRPr lang="en-US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0AC3A-BFB2-4130-97D4-73BDAB2EB0B6}"/>
              </a:ext>
            </a:extLst>
          </p:cNvPr>
          <p:cNvSpPr txBox="1"/>
          <p:nvPr/>
        </p:nvSpPr>
        <p:spPr>
          <a:xfrm>
            <a:off x="8768193" y="1910194"/>
            <a:ext cx="127115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Reset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B12002-E460-4FEB-8D20-B1F437399248}"/>
              </a:ext>
            </a:extLst>
          </p:cNvPr>
          <p:cNvSpPr txBox="1"/>
          <p:nvPr/>
        </p:nvSpPr>
        <p:spPr>
          <a:xfrm>
            <a:off x="1685059" y="379100"/>
            <a:ext cx="968085" cy="4308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Tameside Hospital Logo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890AB-F93E-4C54-9CB5-78CABDAA3EE8}"/>
              </a:ext>
            </a:extLst>
          </p:cNvPr>
          <p:cNvSpPr txBox="1"/>
          <p:nvPr/>
        </p:nvSpPr>
        <p:spPr>
          <a:xfrm>
            <a:off x="9525" y="1775980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B0498B-E363-4174-8CDD-EDFDBADD42C3}"/>
              </a:ext>
            </a:extLst>
          </p:cNvPr>
          <p:cNvSpPr txBox="1"/>
          <p:nvPr/>
        </p:nvSpPr>
        <p:spPr>
          <a:xfrm>
            <a:off x="3629024" y="180827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5E3061-5CE5-4DD4-BB6B-6D8B0B8BBA1E}"/>
              </a:ext>
            </a:extLst>
          </p:cNvPr>
          <p:cNvSpPr txBox="1"/>
          <p:nvPr/>
        </p:nvSpPr>
        <p:spPr>
          <a:xfrm>
            <a:off x="9525" y="232150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31FC38-8657-43A6-9D3B-4D4A91E1ED57}"/>
              </a:ext>
            </a:extLst>
          </p:cNvPr>
          <p:cNvSpPr txBox="1"/>
          <p:nvPr/>
        </p:nvSpPr>
        <p:spPr>
          <a:xfrm>
            <a:off x="3629024" y="27631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C9CFC3-4043-4B9D-B7FC-167DAD28277A}"/>
              </a:ext>
            </a:extLst>
          </p:cNvPr>
          <p:cNvSpPr txBox="1"/>
          <p:nvPr/>
        </p:nvSpPr>
        <p:spPr>
          <a:xfrm>
            <a:off x="18184" y="350779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D06D0-58A1-44A7-92A4-1D14CEC503DC}"/>
              </a:ext>
            </a:extLst>
          </p:cNvPr>
          <p:cNvSpPr txBox="1"/>
          <p:nvPr/>
        </p:nvSpPr>
        <p:spPr>
          <a:xfrm>
            <a:off x="9524" y="40966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99280-D3B6-441D-8C2A-1AE23F6C4B49}"/>
              </a:ext>
            </a:extLst>
          </p:cNvPr>
          <p:cNvSpPr txBox="1"/>
          <p:nvPr/>
        </p:nvSpPr>
        <p:spPr>
          <a:xfrm>
            <a:off x="3620366" y="333461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092668-2E72-4F17-A7BE-B90D23850C88}"/>
              </a:ext>
            </a:extLst>
          </p:cNvPr>
          <p:cNvSpPr txBox="1"/>
          <p:nvPr/>
        </p:nvSpPr>
        <p:spPr>
          <a:xfrm>
            <a:off x="3637683" y="378488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8)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F85A82-8F4F-4DF9-B764-F75CAA025865}"/>
              </a:ext>
            </a:extLst>
          </p:cNvPr>
          <p:cNvSpPr/>
          <p:nvPr/>
        </p:nvSpPr>
        <p:spPr>
          <a:xfrm>
            <a:off x="4084375" y="1869988"/>
            <a:ext cx="2748440" cy="74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C9A205-2B76-4372-9579-1A74D1DE5E37}"/>
              </a:ext>
            </a:extLst>
          </p:cNvPr>
          <p:cNvSpPr txBox="1"/>
          <p:nvPr/>
        </p:nvSpPr>
        <p:spPr>
          <a:xfrm>
            <a:off x="4109487" y="2022648"/>
            <a:ext cx="262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Day             Month                  Year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720B54E-F403-4803-BD6F-0013B1C59E23}"/>
              </a:ext>
            </a:extLst>
          </p:cNvPr>
          <p:cNvSpPr/>
          <p:nvPr/>
        </p:nvSpPr>
        <p:spPr>
          <a:xfrm>
            <a:off x="4465941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AD65D5B-CA07-4CFD-B56F-222CA4B6EF0F}"/>
              </a:ext>
            </a:extLst>
          </p:cNvPr>
          <p:cNvSpPr/>
          <p:nvPr/>
        </p:nvSpPr>
        <p:spPr>
          <a:xfrm rot="10800000">
            <a:off x="4465940" y="2261752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BD522C7-CAB3-4CBD-9EEB-893DD7D4B0A2}"/>
              </a:ext>
            </a:extLst>
          </p:cNvPr>
          <p:cNvSpPr/>
          <p:nvPr/>
        </p:nvSpPr>
        <p:spPr>
          <a:xfrm>
            <a:off x="5418442" y="2036617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5818729-BE15-41D7-99E1-9851B47A82E6}"/>
              </a:ext>
            </a:extLst>
          </p:cNvPr>
          <p:cNvSpPr/>
          <p:nvPr/>
        </p:nvSpPr>
        <p:spPr>
          <a:xfrm rot="10800000">
            <a:off x="5418441" y="2253094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D0F4BD5-EC44-442B-8EEE-32435088149F}"/>
              </a:ext>
            </a:extLst>
          </p:cNvPr>
          <p:cNvSpPr/>
          <p:nvPr/>
        </p:nvSpPr>
        <p:spPr>
          <a:xfrm>
            <a:off x="6301669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A9106DAF-A243-4C06-8E89-A5353FBC1A30}"/>
              </a:ext>
            </a:extLst>
          </p:cNvPr>
          <p:cNvSpPr/>
          <p:nvPr/>
        </p:nvSpPr>
        <p:spPr>
          <a:xfrm rot="10800000">
            <a:off x="6301668" y="2253093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1BEBAA-AAFC-4111-B5F1-BBC3B00D72B2}"/>
              </a:ext>
            </a:extLst>
          </p:cNvPr>
          <p:cNvSpPr txBox="1"/>
          <p:nvPr/>
        </p:nvSpPr>
        <p:spPr>
          <a:xfrm>
            <a:off x="113434" y="5698548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KEY</a:t>
            </a:r>
            <a:endParaRPr lang="en-US" b="1" u="sng" dirty="0">
              <a:cs typeface="Calibri"/>
            </a:endParaRP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308D8A57-A0F7-4EFF-B52C-26EC96F555F0}"/>
              </a:ext>
            </a:extLst>
          </p:cNvPr>
          <p:cNvSpPr/>
          <p:nvPr/>
        </p:nvSpPr>
        <p:spPr>
          <a:xfrm>
            <a:off x="238989" y="6231080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95B84B-AD9C-4459-B347-157C8D236F06}"/>
              </a:ext>
            </a:extLst>
          </p:cNvPr>
          <p:cNvSpPr txBox="1"/>
          <p:nvPr/>
        </p:nvSpPr>
        <p:spPr>
          <a:xfrm>
            <a:off x="438150" y="6127173"/>
            <a:ext cx="137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</a:t>
            </a:r>
            <a:endParaRPr lang="en-US" dirty="0">
              <a:cs typeface="Calibri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1E36E3DC-046F-4973-A0AB-F1FBB7D65A2D}"/>
              </a:ext>
            </a:extLst>
          </p:cNvPr>
          <p:cNvSpPr/>
          <p:nvPr/>
        </p:nvSpPr>
        <p:spPr>
          <a:xfrm>
            <a:off x="2024077" y="6123706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B5289FC-17F6-40EE-8543-10A92B063929}"/>
              </a:ext>
            </a:extLst>
          </p:cNvPr>
          <p:cNvSpPr/>
          <p:nvPr/>
        </p:nvSpPr>
        <p:spPr>
          <a:xfrm rot="10800000">
            <a:off x="2024077" y="6348842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830B14-99CB-49CE-BF86-9A42674FC91E}"/>
              </a:ext>
            </a:extLst>
          </p:cNvPr>
          <p:cNvSpPr txBox="1"/>
          <p:nvPr/>
        </p:nvSpPr>
        <p:spPr>
          <a:xfrm>
            <a:off x="2429741" y="6127173"/>
            <a:ext cx="146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Alter arrows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FF2436-E78C-4319-B059-CEEA4B572053}"/>
              </a:ext>
            </a:extLst>
          </p:cNvPr>
          <p:cNvSpPr/>
          <p:nvPr/>
        </p:nvSpPr>
        <p:spPr>
          <a:xfrm>
            <a:off x="4119128" y="4145107"/>
            <a:ext cx="2831521" cy="26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CE9FC9-3FB2-4784-8C25-B88D680B6819}"/>
              </a:ext>
            </a:extLst>
          </p:cNvPr>
          <p:cNvSpPr txBox="1"/>
          <p:nvPr/>
        </p:nvSpPr>
        <p:spPr>
          <a:xfrm>
            <a:off x="4083627" y="4152901"/>
            <a:ext cx="3487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Day __            Time__:__ ()</a:t>
            </a:r>
          </a:p>
          <a:p>
            <a:r>
              <a:rPr lang="en-US" sz="1400" dirty="0">
                <a:cs typeface="Segoe UI"/>
              </a:rPr>
              <a:t>​</a:t>
            </a: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C3B774DA-CDEA-456B-A5B3-745D2BFE1CC7}"/>
              </a:ext>
            </a:extLst>
          </p:cNvPr>
          <p:cNvSpPr/>
          <p:nvPr/>
        </p:nvSpPr>
        <p:spPr>
          <a:xfrm rot="10800000">
            <a:off x="6165730" y="4302688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598AD8EA-9D5D-475D-9241-F8DB87960034}"/>
              </a:ext>
            </a:extLst>
          </p:cNvPr>
          <p:cNvSpPr/>
          <p:nvPr/>
        </p:nvSpPr>
        <p:spPr>
          <a:xfrm>
            <a:off x="6165729" y="4172801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BF93E8A6-9493-45C5-BEE2-E590884D431C}"/>
              </a:ext>
            </a:extLst>
          </p:cNvPr>
          <p:cNvSpPr/>
          <p:nvPr/>
        </p:nvSpPr>
        <p:spPr>
          <a:xfrm rot="10800000">
            <a:off x="4693684" y="4311347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BDFF463-E289-4784-B37E-D6A973476284}"/>
              </a:ext>
            </a:extLst>
          </p:cNvPr>
          <p:cNvSpPr/>
          <p:nvPr/>
        </p:nvSpPr>
        <p:spPr>
          <a:xfrm>
            <a:off x="4693683" y="4181460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F329B4-9A9E-4031-B2FC-C4D272CC1E1E}"/>
              </a:ext>
            </a:extLst>
          </p:cNvPr>
          <p:cNvSpPr txBox="1"/>
          <p:nvPr/>
        </p:nvSpPr>
        <p:spPr>
          <a:xfrm>
            <a:off x="412171" y="4585853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Preferred doctor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63C648-96F7-456C-8980-EB7BCC90D59A}"/>
              </a:ext>
            </a:extLst>
          </p:cNvPr>
          <p:cNvSpPr txBox="1"/>
          <p:nvPr/>
        </p:nvSpPr>
        <p:spPr>
          <a:xfrm>
            <a:off x="9523" y="459018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9)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8166533-4FE9-4556-9C4B-A7F01A4A5350}"/>
              </a:ext>
            </a:extLst>
          </p:cNvPr>
          <p:cNvSpPr/>
          <p:nvPr/>
        </p:nvSpPr>
        <p:spPr>
          <a:xfrm>
            <a:off x="434685" y="4868140"/>
            <a:ext cx="3056658" cy="311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E10F45-5C5C-4313-8B32-6450C0E4C306}"/>
              </a:ext>
            </a:extLst>
          </p:cNvPr>
          <p:cNvSpPr txBox="1"/>
          <p:nvPr/>
        </p:nvSpPr>
        <p:spPr>
          <a:xfrm>
            <a:off x="433820" y="48326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Doctors Name : _________</a:t>
            </a: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2FD9D5A6-AA44-4726-A3A5-1DBDD8202F1A}"/>
              </a:ext>
            </a:extLst>
          </p:cNvPr>
          <p:cNvSpPr/>
          <p:nvPr/>
        </p:nvSpPr>
        <p:spPr>
          <a:xfrm>
            <a:off x="3253667" y="4937409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70A88193-7BB5-42B2-A2B4-5E4BCFE66254}"/>
              </a:ext>
            </a:extLst>
          </p:cNvPr>
          <p:cNvSpPr/>
          <p:nvPr/>
        </p:nvSpPr>
        <p:spPr>
          <a:xfrm rot="10800000">
            <a:off x="3253667" y="5058635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19A650-A34A-456F-B510-6A058268C5BF}"/>
              </a:ext>
            </a:extLst>
          </p:cNvPr>
          <p:cNvSpPr txBox="1"/>
          <p:nvPr/>
        </p:nvSpPr>
        <p:spPr>
          <a:xfrm>
            <a:off x="3533772" y="4616161"/>
            <a:ext cx="587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E9A0CA-0613-407F-B2B6-CD8A473CD6A3}"/>
              </a:ext>
            </a:extLst>
          </p:cNvPr>
          <p:cNvSpPr txBox="1"/>
          <p:nvPr/>
        </p:nvSpPr>
        <p:spPr>
          <a:xfrm>
            <a:off x="4005695" y="4620489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Appointment number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0C248-08B3-4B9D-99DD-345EB3F9BD0F}"/>
              </a:ext>
            </a:extLst>
          </p:cNvPr>
          <p:cNvSpPr txBox="1"/>
          <p:nvPr/>
        </p:nvSpPr>
        <p:spPr>
          <a:xfrm>
            <a:off x="420831" y="2377785"/>
            <a:ext cx="314151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gender</a:t>
            </a: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CE96851-80EA-44A5-BFA7-9E2A66605FAC}"/>
              </a:ext>
            </a:extLst>
          </p:cNvPr>
          <p:cNvSpPr/>
          <p:nvPr/>
        </p:nvSpPr>
        <p:spPr>
          <a:xfrm>
            <a:off x="533397" y="2888670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7658B74-9183-4964-A1D4-0319F04DE4D0}"/>
              </a:ext>
            </a:extLst>
          </p:cNvPr>
          <p:cNvSpPr/>
          <p:nvPr/>
        </p:nvSpPr>
        <p:spPr>
          <a:xfrm>
            <a:off x="533396" y="2689510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14CAE-B81A-40F6-AD4D-221D77008D6D}"/>
              </a:ext>
            </a:extLst>
          </p:cNvPr>
          <p:cNvSpPr txBox="1"/>
          <p:nvPr/>
        </p:nvSpPr>
        <p:spPr>
          <a:xfrm>
            <a:off x="689263" y="3044536"/>
            <a:ext cx="734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Other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072D3-B8C8-4756-A16F-C239BC962B2B}"/>
              </a:ext>
            </a:extLst>
          </p:cNvPr>
          <p:cNvSpPr txBox="1"/>
          <p:nvPr/>
        </p:nvSpPr>
        <p:spPr>
          <a:xfrm>
            <a:off x="684934" y="2607252"/>
            <a:ext cx="5437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male</a:t>
            </a:r>
            <a:endParaRPr lang="en-US" sz="1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3E488-7395-416B-9286-4F7022F08E52}"/>
              </a:ext>
            </a:extLst>
          </p:cNvPr>
          <p:cNvSpPr txBox="1"/>
          <p:nvPr/>
        </p:nvSpPr>
        <p:spPr>
          <a:xfrm>
            <a:off x="689263" y="2836718"/>
            <a:ext cx="708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female</a:t>
            </a:r>
            <a:endParaRPr lang="en-US" sz="1400" dirty="0">
              <a:cs typeface="Calibri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57D648E-474B-4AEC-91CF-D31F61A47B75}"/>
              </a:ext>
            </a:extLst>
          </p:cNvPr>
          <p:cNvSpPr/>
          <p:nvPr/>
        </p:nvSpPr>
        <p:spPr>
          <a:xfrm>
            <a:off x="533395" y="3096487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AC083C-E151-49A8-A1CD-D0178B07BE81}"/>
              </a:ext>
            </a:extLst>
          </p:cNvPr>
          <p:cNvSpPr/>
          <p:nvPr/>
        </p:nvSpPr>
        <p:spPr>
          <a:xfrm>
            <a:off x="10390" y="1421822"/>
            <a:ext cx="7507431" cy="4208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F4A88-5761-43FC-8C98-639D639057A4}"/>
              </a:ext>
            </a:extLst>
          </p:cNvPr>
          <p:cNvSpPr txBox="1"/>
          <p:nvPr/>
        </p:nvSpPr>
        <p:spPr>
          <a:xfrm>
            <a:off x="13855" y="257874"/>
            <a:ext cx="1626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Patient arrival system Patient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4EDE4-90DF-4665-8DAC-DE8A1669D237}"/>
              </a:ext>
            </a:extLst>
          </p:cNvPr>
          <p:cNvSpPr txBox="1"/>
          <p:nvPr/>
        </p:nvSpPr>
        <p:spPr>
          <a:xfrm>
            <a:off x="2774122" y="413528"/>
            <a:ext cx="74904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 Bar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E718B-7DFD-4C2E-81CE-C55273E75BD3}"/>
              </a:ext>
            </a:extLst>
          </p:cNvPr>
          <p:cNvSpPr txBox="1"/>
          <p:nvPr/>
        </p:nvSpPr>
        <p:spPr>
          <a:xfrm>
            <a:off x="10391252" y="338570"/>
            <a:ext cx="167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in / Sign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26B8F-92BC-462F-98B0-2B7E96D6A6D8}"/>
              </a:ext>
            </a:extLst>
          </p:cNvPr>
          <p:cNvSpPr txBox="1"/>
          <p:nvPr/>
        </p:nvSpPr>
        <p:spPr>
          <a:xfrm>
            <a:off x="1389" y="234138"/>
            <a:ext cx="12190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D092F-AE4D-4285-B909-B51E271DC3E5}"/>
              </a:ext>
            </a:extLst>
          </p:cNvPr>
          <p:cNvSpPr txBox="1"/>
          <p:nvPr/>
        </p:nvSpPr>
        <p:spPr>
          <a:xfrm>
            <a:off x="403514" y="966354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Page heading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A6C89-E0E3-4EC2-92F5-8CD5ECD6E967}"/>
              </a:ext>
            </a:extLst>
          </p:cNvPr>
          <p:cNvSpPr txBox="1"/>
          <p:nvPr/>
        </p:nvSpPr>
        <p:spPr>
          <a:xfrm>
            <a:off x="412172" y="181494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full name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E2006-403D-47BE-B2EC-396A793E833D}"/>
              </a:ext>
            </a:extLst>
          </p:cNvPr>
          <p:cNvSpPr txBox="1"/>
          <p:nvPr/>
        </p:nvSpPr>
        <p:spPr>
          <a:xfrm>
            <a:off x="4011079" y="1509771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date of birth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37460-D6BC-444C-A004-18637E49BBF3}"/>
              </a:ext>
            </a:extLst>
          </p:cNvPr>
          <p:cNvSpPr txBox="1"/>
          <p:nvPr/>
        </p:nvSpPr>
        <p:spPr>
          <a:xfrm>
            <a:off x="4005695" y="2836717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telephone number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AAED5-879A-4FB1-A45D-48FE4D877678}"/>
              </a:ext>
            </a:extLst>
          </p:cNvPr>
          <p:cNvSpPr txBox="1"/>
          <p:nvPr/>
        </p:nvSpPr>
        <p:spPr>
          <a:xfrm>
            <a:off x="403513" y="352078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email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5AC29-4EDC-4490-BB1E-58A38D0E6FE2}"/>
              </a:ext>
            </a:extLst>
          </p:cNvPr>
          <p:cNvSpPr txBox="1"/>
          <p:nvPr/>
        </p:nvSpPr>
        <p:spPr>
          <a:xfrm>
            <a:off x="4014353" y="333028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NHS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B4832-730B-418D-8DE9-E83D0F424DD9}"/>
              </a:ext>
            </a:extLst>
          </p:cNvPr>
          <p:cNvSpPr txBox="1"/>
          <p:nvPr/>
        </p:nvSpPr>
        <p:spPr>
          <a:xfrm>
            <a:off x="412172" y="408362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A2813F-1647-4170-9BAC-45DE03B1390A}"/>
              </a:ext>
            </a:extLst>
          </p:cNvPr>
          <p:cNvSpPr txBox="1"/>
          <p:nvPr/>
        </p:nvSpPr>
        <p:spPr>
          <a:xfrm>
            <a:off x="4014353" y="3849830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Time and date for appointed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34F1AB-7D39-4152-AC37-3271FDA4511D}"/>
              </a:ext>
            </a:extLst>
          </p:cNvPr>
          <p:cNvSpPr txBox="1"/>
          <p:nvPr/>
        </p:nvSpPr>
        <p:spPr>
          <a:xfrm>
            <a:off x="8473785" y="2377786"/>
            <a:ext cx="192924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Submit button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846FE-7626-46A0-AECC-26AE0BB49FFF}"/>
              </a:ext>
            </a:extLst>
          </p:cNvPr>
          <p:cNvSpPr txBox="1"/>
          <p:nvPr/>
        </p:nvSpPr>
        <p:spPr>
          <a:xfrm>
            <a:off x="7980216" y="3226378"/>
            <a:ext cx="36610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box </a:t>
            </a:r>
            <a:r>
              <a:rPr lang="en-US" dirty="0">
                <a:ea typeface="+mn-lt"/>
                <a:cs typeface="+mn-lt"/>
              </a:rPr>
              <a:t>(Depending on how the feedback is received, submissions will either receive positive feedback and confirmation or negative feedback with a detailed explanation as to why they were rejected)</a:t>
            </a:r>
            <a:endParaRPr lang="en-US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692F09-7A3F-4D6B-9EA3-05FCDDDC8B76}"/>
              </a:ext>
            </a:extLst>
          </p:cNvPr>
          <p:cNvSpPr txBox="1"/>
          <p:nvPr/>
        </p:nvSpPr>
        <p:spPr>
          <a:xfrm>
            <a:off x="8768193" y="1910194"/>
            <a:ext cx="127115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Reset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7ACFDB-9AB1-415F-B8C4-783E8CD02BD9}"/>
              </a:ext>
            </a:extLst>
          </p:cNvPr>
          <p:cNvSpPr txBox="1"/>
          <p:nvPr/>
        </p:nvSpPr>
        <p:spPr>
          <a:xfrm>
            <a:off x="1685059" y="379100"/>
            <a:ext cx="968085" cy="4308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Tameside Hospital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D1C961-A4E7-4B9B-AAAA-8B2F3C44EB1F}"/>
              </a:ext>
            </a:extLst>
          </p:cNvPr>
          <p:cNvSpPr txBox="1"/>
          <p:nvPr/>
        </p:nvSpPr>
        <p:spPr>
          <a:xfrm>
            <a:off x="9525" y="1775980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BE4DE5-18E4-4FDE-B676-EC2332C41B42}"/>
              </a:ext>
            </a:extLst>
          </p:cNvPr>
          <p:cNvSpPr txBox="1"/>
          <p:nvPr/>
        </p:nvSpPr>
        <p:spPr>
          <a:xfrm>
            <a:off x="3629024" y="180827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C1D6E5-B230-42DE-B308-FC84B2EF5A5E}"/>
              </a:ext>
            </a:extLst>
          </p:cNvPr>
          <p:cNvSpPr txBox="1"/>
          <p:nvPr/>
        </p:nvSpPr>
        <p:spPr>
          <a:xfrm>
            <a:off x="9525" y="232150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B215EB-7C91-49FF-8298-9AF7B8FA0B63}"/>
              </a:ext>
            </a:extLst>
          </p:cNvPr>
          <p:cNvSpPr txBox="1"/>
          <p:nvPr/>
        </p:nvSpPr>
        <p:spPr>
          <a:xfrm>
            <a:off x="3629024" y="27631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DFC6E1-7CF1-4611-90E4-2555D878C6A5}"/>
              </a:ext>
            </a:extLst>
          </p:cNvPr>
          <p:cNvSpPr txBox="1"/>
          <p:nvPr/>
        </p:nvSpPr>
        <p:spPr>
          <a:xfrm>
            <a:off x="18184" y="350779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6303C6-F6FD-4C86-ADBC-0E4C2977B9A8}"/>
              </a:ext>
            </a:extLst>
          </p:cNvPr>
          <p:cNvSpPr txBox="1"/>
          <p:nvPr/>
        </p:nvSpPr>
        <p:spPr>
          <a:xfrm>
            <a:off x="9524" y="40966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0F6D3-5670-4DFB-A0BF-94C73710AA07}"/>
              </a:ext>
            </a:extLst>
          </p:cNvPr>
          <p:cNvSpPr txBox="1"/>
          <p:nvPr/>
        </p:nvSpPr>
        <p:spPr>
          <a:xfrm>
            <a:off x="3620366" y="333461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A8F91D-E48C-4B3E-AABC-4E95B70D0DCD}"/>
              </a:ext>
            </a:extLst>
          </p:cNvPr>
          <p:cNvSpPr txBox="1"/>
          <p:nvPr/>
        </p:nvSpPr>
        <p:spPr>
          <a:xfrm>
            <a:off x="3637683" y="378488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8)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75C1D5-840C-40D7-B771-373A6C7C515B}"/>
              </a:ext>
            </a:extLst>
          </p:cNvPr>
          <p:cNvSpPr/>
          <p:nvPr/>
        </p:nvSpPr>
        <p:spPr>
          <a:xfrm>
            <a:off x="4084375" y="1869988"/>
            <a:ext cx="2748440" cy="74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8B5BB4-3F9A-4FE7-842F-36EF3C1AB1E3}"/>
              </a:ext>
            </a:extLst>
          </p:cNvPr>
          <p:cNvSpPr txBox="1"/>
          <p:nvPr/>
        </p:nvSpPr>
        <p:spPr>
          <a:xfrm>
            <a:off x="4109487" y="2022648"/>
            <a:ext cx="262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Day             Month                  Year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67F0290E-B073-4EE4-8D97-D7E912BAC286}"/>
              </a:ext>
            </a:extLst>
          </p:cNvPr>
          <p:cNvSpPr/>
          <p:nvPr/>
        </p:nvSpPr>
        <p:spPr>
          <a:xfrm>
            <a:off x="4465941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2E9A5858-9D35-48E4-AAF3-BA7766B25595}"/>
              </a:ext>
            </a:extLst>
          </p:cNvPr>
          <p:cNvSpPr/>
          <p:nvPr/>
        </p:nvSpPr>
        <p:spPr>
          <a:xfrm rot="10800000">
            <a:off x="4465940" y="2261752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CD349B76-6F2D-4072-9F82-49E10B282B6C}"/>
              </a:ext>
            </a:extLst>
          </p:cNvPr>
          <p:cNvSpPr/>
          <p:nvPr/>
        </p:nvSpPr>
        <p:spPr>
          <a:xfrm>
            <a:off x="5418442" y="2036617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405A7AE9-7E33-47A3-BD75-6BFC2C97D1BF}"/>
              </a:ext>
            </a:extLst>
          </p:cNvPr>
          <p:cNvSpPr/>
          <p:nvPr/>
        </p:nvSpPr>
        <p:spPr>
          <a:xfrm rot="10800000">
            <a:off x="5418441" y="2253094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248996F7-A545-45E2-AADE-A003FB5A2BA9}"/>
              </a:ext>
            </a:extLst>
          </p:cNvPr>
          <p:cNvSpPr/>
          <p:nvPr/>
        </p:nvSpPr>
        <p:spPr>
          <a:xfrm>
            <a:off x="6301669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42A63F9D-A95A-40B3-86EA-567DF004CE7A}"/>
              </a:ext>
            </a:extLst>
          </p:cNvPr>
          <p:cNvSpPr/>
          <p:nvPr/>
        </p:nvSpPr>
        <p:spPr>
          <a:xfrm rot="10800000">
            <a:off x="6301668" y="2253093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BFD978-2BE4-4F4B-8A0F-1E379877B494}"/>
              </a:ext>
            </a:extLst>
          </p:cNvPr>
          <p:cNvSpPr txBox="1"/>
          <p:nvPr/>
        </p:nvSpPr>
        <p:spPr>
          <a:xfrm>
            <a:off x="113434" y="5698548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KEY</a:t>
            </a:r>
            <a:endParaRPr lang="en-US" b="1" u="sng" dirty="0">
              <a:cs typeface="Calibri"/>
            </a:endParaRP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E24B9F66-0E3D-42DE-B106-AE1B0B1C1465}"/>
              </a:ext>
            </a:extLst>
          </p:cNvPr>
          <p:cNvSpPr/>
          <p:nvPr/>
        </p:nvSpPr>
        <p:spPr>
          <a:xfrm>
            <a:off x="238989" y="6231080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376BE9-29E0-486B-81A6-C79151696BE4}"/>
              </a:ext>
            </a:extLst>
          </p:cNvPr>
          <p:cNvSpPr txBox="1"/>
          <p:nvPr/>
        </p:nvSpPr>
        <p:spPr>
          <a:xfrm>
            <a:off x="438150" y="6127173"/>
            <a:ext cx="137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</a:t>
            </a:r>
            <a:endParaRPr lang="en-US" dirty="0">
              <a:cs typeface="Calibri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697095E1-D801-454C-A57F-B4576E400E76}"/>
              </a:ext>
            </a:extLst>
          </p:cNvPr>
          <p:cNvSpPr/>
          <p:nvPr/>
        </p:nvSpPr>
        <p:spPr>
          <a:xfrm>
            <a:off x="2024077" y="6123706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BAC937A9-5E85-4F4D-B6EB-842D172211EC}"/>
              </a:ext>
            </a:extLst>
          </p:cNvPr>
          <p:cNvSpPr/>
          <p:nvPr/>
        </p:nvSpPr>
        <p:spPr>
          <a:xfrm rot="10800000">
            <a:off x="2024077" y="6348842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81BCB8-B507-4BB4-8588-BB640B59966C}"/>
              </a:ext>
            </a:extLst>
          </p:cNvPr>
          <p:cNvSpPr txBox="1"/>
          <p:nvPr/>
        </p:nvSpPr>
        <p:spPr>
          <a:xfrm>
            <a:off x="2429741" y="6127173"/>
            <a:ext cx="146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Alter arrows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65501E-7A60-4956-847A-B744808BFF3E}"/>
              </a:ext>
            </a:extLst>
          </p:cNvPr>
          <p:cNvSpPr/>
          <p:nvPr/>
        </p:nvSpPr>
        <p:spPr>
          <a:xfrm>
            <a:off x="4119128" y="4145107"/>
            <a:ext cx="2831521" cy="26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15DF66-B9F0-4953-BC92-E846AE461C8F}"/>
              </a:ext>
            </a:extLst>
          </p:cNvPr>
          <p:cNvSpPr txBox="1"/>
          <p:nvPr/>
        </p:nvSpPr>
        <p:spPr>
          <a:xfrm>
            <a:off x="4083627" y="4152901"/>
            <a:ext cx="3487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Day __            Time__:__ ()</a:t>
            </a:r>
          </a:p>
          <a:p>
            <a:r>
              <a:rPr lang="en-US" sz="1400" dirty="0">
                <a:cs typeface="Segoe UI"/>
              </a:rPr>
              <a:t>​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97DE91EA-6488-4EC2-A01F-02E29BF2E9CD}"/>
              </a:ext>
            </a:extLst>
          </p:cNvPr>
          <p:cNvSpPr/>
          <p:nvPr/>
        </p:nvSpPr>
        <p:spPr>
          <a:xfrm rot="10800000">
            <a:off x="6165730" y="4302688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CF3CFE89-50AD-4F22-A537-61761D610219}"/>
              </a:ext>
            </a:extLst>
          </p:cNvPr>
          <p:cNvSpPr/>
          <p:nvPr/>
        </p:nvSpPr>
        <p:spPr>
          <a:xfrm>
            <a:off x="6165729" y="4172801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ADE3B1E3-19BE-488B-BE3A-78E6A3BE9EF4}"/>
              </a:ext>
            </a:extLst>
          </p:cNvPr>
          <p:cNvSpPr/>
          <p:nvPr/>
        </p:nvSpPr>
        <p:spPr>
          <a:xfrm rot="10800000">
            <a:off x="4693684" y="4311347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F411CE58-4098-4811-918E-A9F8C2D35B90}"/>
              </a:ext>
            </a:extLst>
          </p:cNvPr>
          <p:cNvSpPr/>
          <p:nvPr/>
        </p:nvSpPr>
        <p:spPr>
          <a:xfrm>
            <a:off x="4693683" y="4181460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38B21-C3EA-480B-B669-35AB6BDFBCAE}"/>
              </a:ext>
            </a:extLst>
          </p:cNvPr>
          <p:cNvSpPr txBox="1"/>
          <p:nvPr/>
        </p:nvSpPr>
        <p:spPr>
          <a:xfrm>
            <a:off x="412171" y="4585853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Preferred doctor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9D5FE0-CF00-40B8-8552-C1FADDCA514B}"/>
              </a:ext>
            </a:extLst>
          </p:cNvPr>
          <p:cNvSpPr txBox="1"/>
          <p:nvPr/>
        </p:nvSpPr>
        <p:spPr>
          <a:xfrm>
            <a:off x="9523" y="459018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9)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AC97EAF-8CB5-4EA1-95C9-28F188FF8178}"/>
              </a:ext>
            </a:extLst>
          </p:cNvPr>
          <p:cNvSpPr/>
          <p:nvPr/>
        </p:nvSpPr>
        <p:spPr>
          <a:xfrm>
            <a:off x="434685" y="4868140"/>
            <a:ext cx="3056658" cy="311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DF1A4C-20EC-4022-8A7E-7716613E3E39}"/>
              </a:ext>
            </a:extLst>
          </p:cNvPr>
          <p:cNvSpPr txBox="1"/>
          <p:nvPr/>
        </p:nvSpPr>
        <p:spPr>
          <a:xfrm>
            <a:off x="433820" y="48326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Doctors Name : _________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B2F26697-CD1A-4DD6-9E45-21E6DE9D81C4}"/>
              </a:ext>
            </a:extLst>
          </p:cNvPr>
          <p:cNvSpPr/>
          <p:nvPr/>
        </p:nvSpPr>
        <p:spPr>
          <a:xfrm>
            <a:off x="3253667" y="4937409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6644EAAF-59F4-4901-810E-9BEBC8256975}"/>
              </a:ext>
            </a:extLst>
          </p:cNvPr>
          <p:cNvSpPr/>
          <p:nvPr/>
        </p:nvSpPr>
        <p:spPr>
          <a:xfrm rot="10800000">
            <a:off x="3253667" y="5058635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FA2790-945A-436A-9571-AA14ABB851F9}"/>
              </a:ext>
            </a:extLst>
          </p:cNvPr>
          <p:cNvSpPr txBox="1"/>
          <p:nvPr/>
        </p:nvSpPr>
        <p:spPr>
          <a:xfrm>
            <a:off x="3533772" y="4616161"/>
            <a:ext cx="587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222BC18-23CE-4537-975B-8EE7B0BF0CBA}"/>
              </a:ext>
            </a:extLst>
          </p:cNvPr>
          <p:cNvSpPr txBox="1"/>
          <p:nvPr/>
        </p:nvSpPr>
        <p:spPr>
          <a:xfrm>
            <a:off x="4005695" y="4620489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Appointment number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A8D78-D03B-49E8-9DC4-F8EEBED3C268}"/>
              </a:ext>
            </a:extLst>
          </p:cNvPr>
          <p:cNvSpPr txBox="1"/>
          <p:nvPr/>
        </p:nvSpPr>
        <p:spPr>
          <a:xfrm>
            <a:off x="403513" y="2403762"/>
            <a:ext cx="314151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gender</a:t>
            </a: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9B362A-5A92-4883-B609-71BE434D237A}"/>
              </a:ext>
            </a:extLst>
          </p:cNvPr>
          <p:cNvSpPr/>
          <p:nvPr/>
        </p:nvSpPr>
        <p:spPr>
          <a:xfrm>
            <a:off x="516079" y="2914647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667741-24C5-488D-84B7-29C7ADC0671A}"/>
              </a:ext>
            </a:extLst>
          </p:cNvPr>
          <p:cNvSpPr/>
          <p:nvPr/>
        </p:nvSpPr>
        <p:spPr>
          <a:xfrm>
            <a:off x="516078" y="2715487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ACABC-B1B0-4241-850C-FA03F9B843A1}"/>
              </a:ext>
            </a:extLst>
          </p:cNvPr>
          <p:cNvSpPr txBox="1"/>
          <p:nvPr/>
        </p:nvSpPr>
        <p:spPr>
          <a:xfrm>
            <a:off x="671945" y="3070513"/>
            <a:ext cx="734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Other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867AC-5400-4D02-9FFC-42D0A76C8D61}"/>
              </a:ext>
            </a:extLst>
          </p:cNvPr>
          <p:cNvSpPr txBox="1"/>
          <p:nvPr/>
        </p:nvSpPr>
        <p:spPr>
          <a:xfrm>
            <a:off x="667616" y="2633229"/>
            <a:ext cx="5437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male</a:t>
            </a:r>
            <a:endParaRPr lang="en-US" sz="1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7BCE3-C4B2-4067-818B-0A517E8AFCA6}"/>
              </a:ext>
            </a:extLst>
          </p:cNvPr>
          <p:cNvSpPr txBox="1"/>
          <p:nvPr/>
        </p:nvSpPr>
        <p:spPr>
          <a:xfrm>
            <a:off x="671945" y="2862695"/>
            <a:ext cx="708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female</a:t>
            </a:r>
            <a:endParaRPr lang="en-US" sz="1400" dirty="0">
              <a:cs typeface="Calibri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9382170-0C22-4478-809C-E6F22B90F965}"/>
              </a:ext>
            </a:extLst>
          </p:cNvPr>
          <p:cNvSpPr/>
          <p:nvPr/>
        </p:nvSpPr>
        <p:spPr>
          <a:xfrm>
            <a:off x="516077" y="3122464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9E6DDB-E718-45D6-86D5-B13EEBCA7BD8}"/>
              </a:ext>
            </a:extLst>
          </p:cNvPr>
          <p:cNvSpPr/>
          <p:nvPr/>
        </p:nvSpPr>
        <p:spPr>
          <a:xfrm>
            <a:off x="865" y="1402772"/>
            <a:ext cx="7507431" cy="4208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5F326-3961-4072-88AA-BC77B954B599}"/>
              </a:ext>
            </a:extLst>
          </p:cNvPr>
          <p:cNvSpPr txBox="1"/>
          <p:nvPr/>
        </p:nvSpPr>
        <p:spPr>
          <a:xfrm>
            <a:off x="13855" y="257874"/>
            <a:ext cx="16261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cs typeface="Calibri"/>
              </a:rPr>
              <a:t>appointment notes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0881F-FFFF-40E9-8F8C-1EEA341E3F3E}"/>
              </a:ext>
            </a:extLst>
          </p:cNvPr>
          <p:cNvSpPr txBox="1"/>
          <p:nvPr/>
        </p:nvSpPr>
        <p:spPr>
          <a:xfrm>
            <a:off x="2774122" y="413528"/>
            <a:ext cx="749046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 Bar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5C016-EBEB-43AB-AA3C-D3248E98DCD8}"/>
              </a:ext>
            </a:extLst>
          </p:cNvPr>
          <p:cNvSpPr txBox="1"/>
          <p:nvPr/>
        </p:nvSpPr>
        <p:spPr>
          <a:xfrm>
            <a:off x="10391252" y="338570"/>
            <a:ext cx="167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Sign in / Sign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D360F-E716-41B2-B652-E0FA492CEC35}"/>
              </a:ext>
            </a:extLst>
          </p:cNvPr>
          <p:cNvSpPr txBox="1"/>
          <p:nvPr/>
        </p:nvSpPr>
        <p:spPr>
          <a:xfrm>
            <a:off x="1389" y="164866"/>
            <a:ext cx="12190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FCC4E-C340-43B3-9F4C-225EBD6C25F5}"/>
              </a:ext>
            </a:extLst>
          </p:cNvPr>
          <p:cNvSpPr txBox="1"/>
          <p:nvPr/>
        </p:nvSpPr>
        <p:spPr>
          <a:xfrm>
            <a:off x="403514" y="966354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Page heading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CA219-B77B-4929-A58F-EE0488851D9E}"/>
              </a:ext>
            </a:extLst>
          </p:cNvPr>
          <p:cNvSpPr txBox="1"/>
          <p:nvPr/>
        </p:nvSpPr>
        <p:spPr>
          <a:xfrm>
            <a:off x="412172" y="1814945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full name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FD2DA-1780-4DB2-900D-58A0EEC073FA}"/>
              </a:ext>
            </a:extLst>
          </p:cNvPr>
          <p:cNvSpPr txBox="1"/>
          <p:nvPr/>
        </p:nvSpPr>
        <p:spPr>
          <a:xfrm>
            <a:off x="4011079" y="1509771"/>
            <a:ext cx="312419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date of birth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EDA5B-11FD-48F4-9B45-90F7CC594188}"/>
              </a:ext>
            </a:extLst>
          </p:cNvPr>
          <p:cNvSpPr txBox="1"/>
          <p:nvPr/>
        </p:nvSpPr>
        <p:spPr>
          <a:xfrm>
            <a:off x="4005695" y="2836717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telephone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8177B-8B21-41AD-B95C-F0C3A7AAB09E}"/>
              </a:ext>
            </a:extLst>
          </p:cNvPr>
          <p:cNvSpPr txBox="1"/>
          <p:nvPr/>
        </p:nvSpPr>
        <p:spPr>
          <a:xfrm>
            <a:off x="4014353" y="333028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NHS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59D895-2DE1-4CD3-AAB5-8D0CBBEFA153}"/>
              </a:ext>
            </a:extLst>
          </p:cNvPr>
          <p:cNvSpPr txBox="1"/>
          <p:nvPr/>
        </p:nvSpPr>
        <p:spPr>
          <a:xfrm>
            <a:off x="412172" y="3564081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71D54-1755-4402-827F-B268628438A9}"/>
              </a:ext>
            </a:extLst>
          </p:cNvPr>
          <p:cNvSpPr txBox="1"/>
          <p:nvPr/>
        </p:nvSpPr>
        <p:spPr>
          <a:xfrm>
            <a:off x="4014353" y="3841171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Time and date for appointed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051655-ABFE-4651-A81D-DED551BD18F3}"/>
              </a:ext>
            </a:extLst>
          </p:cNvPr>
          <p:cNvSpPr txBox="1"/>
          <p:nvPr/>
        </p:nvSpPr>
        <p:spPr>
          <a:xfrm>
            <a:off x="8759535" y="4785013"/>
            <a:ext cx="192924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Submit button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9E3D66-853B-47A7-8412-7A63B3B9B6E2}"/>
              </a:ext>
            </a:extLst>
          </p:cNvPr>
          <p:cNvSpPr txBox="1"/>
          <p:nvPr/>
        </p:nvSpPr>
        <p:spPr>
          <a:xfrm>
            <a:off x="7954239" y="1936173"/>
            <a:ext cx="366106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Automated feedback box </a:t>
            </a:r>
            <a:r>
              <a:rPr lang="en-US" dirty="0">
                <a:ea typeface="+mn-lt"/>
                <a:cs typeface="+mn-lt"/>
              </a:rPr>
              <a:t>(Depending on how the feedback is received, submissions will either receive positive feedback and confirmation or negative feedback with a detailed explanation as to why they were rejected)</a:t>
            </a:r>
            <a:endParaRPr lang="en-US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F355B2-E765-428D-A006-AF6BDC54602C}"/>
              </a:ext>
            </a:extLst>
          </p:cNvPr>
          <p:cNvSpPr txBox="1"/>
          <p:nvPr/>
        </p:nvSpPr>
        <p:spPr>
          <a:xfrm>
            <a:off x="9053943" y="4317421"/>
            <a:ext cx="127115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Reset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91FB2-B022-4683-9430-64CF28C9ADA8}"/>
              </a:ext>
            </a:extLst>
          </p:cNvPr>
          <p:cNvSpPr txBox="1"/>
          <p:nvPr/>
        </p:nvSpPr>
        <p:spPr>
          <a:xfrm>
            <a:off x="1685059" y="379100"/>
            <a:ext cx="968085" cy="4308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Tameside Hospital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199945-FB12-4F64-BE31-50C9210ABF18}"/>
              </a:ext>
            </a:extLst>
          </p:cNvPr>
          <p:cNvSpPr txBox="1"/>
          <p:nvPr/>
        </p:nvSpPr>
        <p:spPr>
          <a:xfrm>
            <a:off x="9525" y="1775980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2F32FA-3B29-4A1A-B15F-5B1C15910A3E}"/>
              </a:ext>
            </a:extLst>
          </p:cNvPr>
          <p:cNvSpPr txBox="1"/>
          <p:nvPr/>
        </p:nvSpPr>
        <p:spPr>
          <a:xfrm>
            <a:off x="3629024" y="180827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0A9F5-E020-496F-8A0A-95CBFAE4600D}"/>
              </a:ext>
            </a:extLst>
          </p:cNvPr>
          <p:cNvSpPr txBox="1"/>
          <p:nvPr/>
        </p:nvSpPr>
        <p:spPr>
          <a:xfrm>
            <a:off x="9525" y="232150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7EDD4B-7552-4D4F-9D2C-F088189C8606}"/>
              </a:ext>
            </a:extLst>
          </p:cNvPr>
          <p:cNvSpPr txBox="1"/>
          <p:nvPr/>
        </p:nvSpPr>
        <p:spPr>
          <a:xfrm>
            <a:off x="3629024" y="27631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E3041E-14D1-4026-A1CC-8B51F60030A0}"/>
              </a:ext>
            </a:extLst>
          </p:cNvPr>
          <p:cNvSpPr txBox="1"/>
          <p:nvPr/>
        </p:nvSpPr>
        <p:spPr>
          <a:xfrm>
            <a:off x="18184" y="350779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ECE8A4-C43A-45C7-AE45-E50636E95F76}"/>
              </a:ext>
            </a:extLst>
          </p:cNvPr>
          <p:cNvSpPr txBox="1"/>
          <p:nvPr/>
        </p:nvSpPr>
        <p:spPr>
          <a:xfrm>
            <a:off x="9524" y="409661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3471D5-49D3-4D75-8722-4C6C33D2564A}"/>
              </a:ext>
            </a:extLst>
          </p:cNvPr>
          <p:cNvSpPr txBox="1"/>
          <p:nvPr/>
        </p:nvSpPr>
        <p:spPr>
          <a:xfrm>
            <a:off x="3620366" y="333461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BF51F6-5DF4-4F6B-91FD-431311288EB9}"/>
              </a:ext>
            </a:extLst>
          </p:cNvPr>
          <p:cNvSpPr txBox="1"/>
          <p:nvPr/>
        </p:nvSpPr>
        <p:spPr>
          <a:xfrm>
            <a:off x="3637683" y="378488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8)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983EB0-19FF-4149-AFAC-A4DC8F15B7FE}"/>
              </a:ext>
            </a:extLst>
          </p:cNvPr>
          <p:cNvSpPr/>
          <p:nvPr/>
        </p:nvSpPr>
        <p:spPr>
          <a:xfrm>
            <a:off x="4084375" y="1869988"/>
            <a:ext cx="2748440" cy="743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1FB87B-0DBB-41B1-9477-1CCA831912B4}"/>
              </a:ext>
            </a:extLst>
          </p:cNvPr>
          <p:cNvSpPr txBox="1"/>
          <p:nvPr/>
        </p:nvSpPr>
        <p:spPr>
          <a:xfrm>
            <a:off x="4109487" y="2022648"/>
            <a:ext cx="262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Day             Month                  Year</a:t>
            </a:r>
          </a:p>
          <a:p>
            <a:endParaRPr lang="en-US" sz="1200" dirty="0">
              <a:cs typeface="Calibri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882523E-43C3-4EF2-BB14-1CD9B40BFCE3}"/>
              </a:ext>
            </a:extLst>
          </p:cNvPr>
          <p:cNvSpPr/>
          <p:nvPr/>
        </p:nvSpPr>
        <p:spPr>
          <a:xfrm>
            <a:off x="4465941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B395037-77D1-4FDC-A720-868DF39A33CE}"/>
              </a:ext>
            </a:extLst>
          </p:cNvPr>
          <p:cNvSpPr/>
          <p:nvPr/>
        </p:nvSpPr>
        <p:spPr>
          <a:xfrm rot="10800000">
            <a:off x="4465940" y="2261752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DEF8A5D6-2F33-4EA1-A507-476B6533046B}"/>
              </a:ext>
            </a:extLst>
          </p:cNvPr>
          <p:cNvSpPr/>
          <p:nvPr/>
        </p:nvSpPr>
        <p:spPr>
          <a:xfrm>
            <a:off x="5418442" y="2036617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19507BE-D1D5-4728-A312-7011C972C13E}"/>
              </a:ext>
            </a:extLst>
          </p:cNvPr>
          <p:cNvSpPr/>
          <p:nvPr/>
        </p:nvSpPr>
        <p:spPr>
          <a:xfrm rot="10800000">
            <a:off x="5418441" y="2253094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09297912-E0F4-4A17-B603-6752A6B8AE4F}"/>
              </a:ext>
            </a:extLst>
          </p:cNvPr>
          <p:cNvSpPr/>
          <p:nvPr/>
        </p:nvSpPr>
        <p:spPr>
          <a:xfrm>
            <a:off x="6301669" y="2036616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8D864DD2-083A-4632-A4AC-DF34561DB251}"/>
              </a:ext>
            </a:extLst>
          </p:cNvPr>
          <p:cNvSpPr/>
          <p:nvPr/>
        </p:nvSpPr>
        <p:spPr>
          <a:xfrm rot="10800000">
            <a:off x="6301668" y="2253093"/>
            <a:ext cx="190500" cy="1645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62DCC8-3D18-4C4E-B628-2D3951B9AFE6}"/>
              </a:ext>
            </a:extLst>
          </p:cNvPr>
          <p:cNvSpPr txBox="1"/>
          <p:nvPr/>
        </p:nvSpPr>
        <p:spPr>
          <a:xfrm>
            <a:off x="113434" y="5698548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KEY</a:t>
            </a:r>
            <a:endParaRPr lang="en-US" b="1" u="sng" dirty="0">
              <a:cs typeface="Calibri"/>
            </a:endParaRP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EE0A4FF-485E-4418-A8B7-B55EA8DA0407}"/>
              </a:ext>
            </a:extLst>
          </p:cNvPr>
          <p:cNvSpPr/>
          <p:nvPr/>
        </p:nvSpPr>
        <p:spPr>
          <a:xfrm>
            <a:off x="238989" y="6231080"/>
            <a:ext cx="199160" cy="1905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7313A9-9D8F-493C-B543-E88B1FC13DD5}"/>
              </a:ext>
            </a:extLst>
          </p:cNvPr>
          <p:cNvSpPr txBox="1"/>
          <p:nvPr/>
        </p:nvSpPr>
        <p:spPr>
          <a:xfrm>
            <a:off x="438150" y="6127173"/>
            <a:ext cx="137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</a:t>
            </a:r>
            <a:endParaRPr lang="en-US" dirty="0">
              <a:cs typeface="Calibri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1BE619EC-8541-415A-BABC-5DE38897E563}"/>
              </a:ext>
            </a:extLst>
          </p:cNvPr>
          <p:cNvSpPr/>
          <p:nvPr/>
        </p:nvSpPr>
        <p:spPr>
          <a:xfrm>
            <a:off x="2024077" y="6123706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C5B27FB-F654-4CAC-9224-3673D6409B10}"/>
              </a:ext>
            </a:extLst>
          </p:cNvPr>
          <p:cNvSpPr/>
          <p:nvPr/>
        </p:nvSpPr>
        <p:spPr>
          <a:xfrm rot="10800000">
            <a:off x="2024077" y="6348842"/>
            <a:ext cx="190500" cy="16452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08E74D-3112-403D-B249-24CCBE8AAD5C}"/>
              </a:ext>
            </a:extLst>
          </p:cNvPr>
          <p:cNvSpPr txBox="1"/>
          <p:nvPr/>
        </p:nvSpPr>
        <p:spPr>
          <a:xfrm>
            <a:off x="2429741" y="6127173"/>
            <a:ext cx="146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Alter arrows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501167-67AB-450C-8F0C-9F0D63146549}"/>
              </a:ext>
            </a:extLst>
          </p:cNvPr>
          <p:cNvSpPr/>
          <p:nvPr/>
        </p:nvSpPr>
        <p:spPr>
          <a:xfrm>
            <a:off x="4119128" y="4145107"/>
            <a:ext cx="2831521" cy="26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2DDA4B-A190-4A5C-BF6D-693EEAE651AC}"/>
              </a:ext>
            </a:extLst>
          </p:cNvPr>
          <p:cNvSpPr txBox="1"/>
          <p:nvPr/>
        </p:nvSpPr>
        <p:spPr>
          <a:xfrm>
            <a:off x="4083627" y="4152901"/>
            <a:ext cx="3487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Segoe UI"/>
              </a:rPr>
              <a:t>Day __            Time__:__ ()</a:t>
            </a:r>
          </a:p>
          <a:p>
            <a:r>
              <a:rPr lang="en-US" sz="1400" dirty="0">
                <a:cs typeface="Segoe UI"/>
              </a:rPr>
              <a:t>​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70C4BFD-583A-4CF2-95DC-F974DAFDCCE0}"/>
              </a:ext>
            </a:extLst>
          </p:cNvPr>
          <p:cNvSpPr/>
          <p:nvPr/>
        </p:nvSpPr>
        <p:spPr>
          <a:xfrm rot="10800000">
            <a:off x="6165730" y="4302688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703CD752-7CAD-41D2-B8C0-DA8402F759A4}"/>
              </a:ext>
            </a:extLst>
          </p:cNvPr>
          <p:cNvSpPr/>
          <p:nvPr/>
        </p:nvSpPr>
        <p:spPr>
          <a:xfrm>
            <a:off x="6165729" y="4172801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AFDF5F11-AF99-4CAE-85D5-A364DE1AD9E4}"/>
              </a:ext>
            </a:extLst>
          </p:cNvPr>
          <p:cNvSpPr/>
          <p:nvPr/>
        </p:nvSpPr>
        <p:spPr>
          <a:xfrm rot="10800000">
            <a:off x="4693684" y="4311347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4DB9EAD3-B6EC-4A4E-A0B3-0AF8AB01AC0B}"/>
              </a:ext>
            </a:extLst>
          </p:cNvPr>
          <p:cNvSpPr/>
          <p:nvPr/>
        </p:nvSpPr>
        <p:spPr>
          <a:xfrm>
            <a:off x="4693683" y="4181460"/>
            <a:ext cx="95250" cy="9525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2BA449-36CC-44A0-ACE7-37D66398535D}"/>
              </a:ext>
            </a:extLst>
          </p:cNvPr>
          <p:cNvSpPr txBox="1"/>
          <p:nvPr/>
        </p:nvSpPr>
        <p:spPr>
          <a:xfrm>
            <a:off x="412171" y="4100944"/>
            <a:ext cx="3124198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Preferred doctor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03C15A-9701-45DC-8A07-BCF7785224B8}"/>
              </a:ext>
            </a:extLst>
          </p:cNvPr>
          <p:cNvSpPr txBox="1"/>
          <p:nvPr/>
        </p:nvSpPr>
        <p:spPr>
          <a:xfrm>
            <a:off x="9523" y="479800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9)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BC00B0-7A72-4CD3-BD76-5FC3DB7A9273}"/>
              </a:ext>
            </a:extLst>
          </p:cNvPr>
          <p:cNvSpPr/>
          <p:nvPr/>
        </p:nvSpPr>
        <p:spPr>
          <a:xfrm>
            <a:off x="434685" y="4400549"/>
            <a:ext cx="3056658" cy="311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C86742-7895-409F-B239-8FE52EB4C5A5}"/>
              </a:ext>
            </a:extLst>
          </p:cNvPr>
          <p:cNvSpPr txBox="1"/>
          <p:nvPr/>
        </p:nvSpPr>
        <p:spPr>
          <a:xfrm>
            <a:off x="433820" y="43996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Doctors Name : _________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F44474F2-20FC-4970-B35E-4A06D597DAC9}"/>
              </a:ext>
            </a:extLst>
          </p:cNvPr>
          <p:cNvSpPr/>
          <p:nvPr/>
        </p:nvSpPr>
        <p:spPr>
          <a:xfrm>
            <a:off x="3257997" y="4425656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2F4FD6FC-8263-4E94-8DDE-045611A9C2F6}"/>
              </a:ext>
            </a:extLst>
          </p:cNvPr>
          <p:cNvSpPr/>
          <p:nvPr/>
        </p:nvSpPr>
        <p:spPr>
          <a:xfrm rot="10800000">
            <a:off x="3253667" y="4553810"/>
            <a:ext cx="95250" cy="8659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A1C18B3-3E60-4489-98BC-24B64B2016CF}"/>
              </a:ext>
            </a:extLst>
          </p:cNvPr>
          <p:cNvSpPr txBox="1"/>
          <p:nvPr/>
        </p:nvSpPr>
        <p:spPr>
          <a:xfrm>
            <a:off x="3533772" y="4572865"/>
            <a:ext cx="587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0C73F87-900C-4D5B-807D-B4F49A3D8B79}"/>
              </a:ext>
            </a:extLst>
          </p:cNvPr>
          <p:cNvSpPr txBox="1"/>
          <p:nvPr/>
        </p:nvSpPr>
        <p:spPr>
          <a:xfrm>
            <a:off x="4005695" y="4603171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Appointment number  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FCFA6-3B5F-41FB-A4A4-372D369C3D89}"/>
              </a:ext>
            </a:extLst>
          </p:cNvPr>
          <p:cNvSpPr txBox="1"/>
          <p:nvPr/>
        </p:nvSpPr>
        <p:spPr>
          <a:xfrm>
            <a:off x="403513" y="4836966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Reason for Appointment  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FBA71E-75D9-4C75-9474-EDDBF9678F0C}"/>
              </a:ext>
            </a:extLst>
          </p:cNvPr>
          <p:cNvSpPr txBox="1"/>
          <p:nvPr/>
        </p:nvSpPr>
        <p:spPr>
          <a:xfrm>
            <a:off x="4005694" y="5070761"/>
            <a:ext cx="31241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Medications/Prescriptions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4ED3AC-F690-482A-ADB0-4C3FA0FAA440}"/>
              </a:ext>
            </a:extLst>
          </p:cNvPr>
          <p:cNvSpPr txBox="1"/>
          <p:nvPr/>
        </p:nvSpPr>
        <p:spPr>
          <a:xfrm>
            <a:off x="3533771" y="5066433"/>
            <a:ext cx="587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11)</a:t>
            </a:r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10394E1B-6D90-4998-A806-4D442C48FCB4}"/>
              </a:ext>
            </a:extLst>
          </p:cNvPr>
          <p:cNvSpPr/>
          <p:nvPr/>
        </p:nvSpPr>
        <p:spPr>
          <a:xfrm>
            <a:off x="6699985" y="5145227"/>
            <a:ext cx="103910" cy="7793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80286B2B-B3A5-4080-8DC9-BCE8C2044AFC}"/>
              </a:ext>
            </a:extLst>
          </p:cNvPr>
          <p:cNvSpPr/>
          <p:nvPr/>
        </p:nvSpPr>
        <p:spPr>
          <a:xfrm rot="10800000">
            <a:off x="6699985" y="5301091"/>
            <a:ext cx="103910" cy="77933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EEA98-6190-443A-A920-5D94D8E07F1C}"/>
              </a:ext>
            </a:extLst>
          </p:cNvPr>
          <p:cNvSpPr txBox="1"/>
          <p:nvPr/>
        </p:nvSpPr>
        <p:spPr>
          <a:xfrm>
            <a:off x="403513" y="2429740"/>
            <a:ext cx="314151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Patient's gender</a:t>
            </a: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  <a:p>
            <a:r>
              <a:rPr lang="en-US" dirty="0">
                <a:cs typeface="Calibri"/>
              </a:rPr>
              <a:t>       </a:t>
            </a:r>
            <a:endParaRPr lang="en-US" sz="1400" dirty="0">
              <a:cs typeface="Calibri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12E8AC7-FDD8-48E3-985E-D610E1114BC3}"/>
              </a:ext>
            </a:extLst>
          </p:cNvPr>
          <p:cNvSpPr/>
          <p:nvPr/>
        </p:nvSpPr>
        <p:spPr>
          <a:xfrm>
            <a:off x="516079" y="2940625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6C0B054-8FD5-4A5D-8D10-6DFC5803B1FF}"/>
              </a:ext>
            </a:extLst>
          </p:cNvPr>
          <p:cNvSpPr/>
          <p:nvPr/>
        </p:nvSpPr>
        <p:spPr>
          <a:xfrm>
            <a:off x="516078" y="2741465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F20D6-053A-4620-A091-A89893020351}"/>
              </a:ext>
            </a:extLst>
          </p:cNvPr>
          <p:cNvSpPr txBox="1"/>
          <p:nvPr/>
        </p:nvSpPr>
        <p:spPr>
          <a:xfrm>
            <a:off x="671945" y="3096491"/>
            <a:ext cx="734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Other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79F8-D9D7-4C4C-95F6-BA8818B0562D}"/>
              </a:ext>
            </a:extLst>
          </p:cNvPr>
          <p:cNvSpPr txBox="1"/>
          <p:nvPr/>
        </p:nvSpPr>
        <p:spPr>
          <a:xfrm>
            <a:off x="667616" y="2659207"/>
            <a:ext cx="5437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male</a:t>
            </a:r>
            <a:endParaRPr lang="en-US" sz="1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872DB-B684-44DB-8EDC-BDC04A84A1B5}"/>
              </a:ext>
            </a:extLst>
          </p:cNvPr>
          <p:cNvSpPr txBox="1"/>
          <p:nvPr/>
        </p:nvSpPr>
        <p:spPr>
          <a:xfrm>
            <a:off x="671945" y="2888673"/>
            <a:ext cx="708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female</a:t>
            </a:r>
            <a:endParaRPr lang="en-US" sz="1400" dirty="0">
              <a:cs typeface="Calibri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4DB51B0-A55A-4973-A6B8-024A35D96C0C}"/>
              </a:ext>
            </a:extLst>
          </p:cNvPr>
          <p:cNvSpPr/>
          <p:nvPr/>
        </p:nvSpPr>
        <p:spPr>
          <a:xfrm>
            <a:off x="516077" y="3148442"/>
            <a:ext cx="155865" cy="15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 Task 3 – Mohammed Mahin Ibnay Mamun   -   346584 unit 22  - 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staff member details </vt:lpstr>
      <vt:lpstr>PowerPoint Presentation</vt:lpstr>
      <vt:lpstr>Patient arrival system (Receptionist)</vt:lpstr>
      <vt:lpstr>PowerPoint Presentation</vt:lpstr>
      <vt:lpstr>Appointment notes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795</cp:revision>
  <dcterms:created xsi:type="dcterms:W3CDTF">2021-12-07T09:29:32Z</dcterms:created>
  <dcterms:modified xsi:type="dcterms:W3CDTF">2021-12-16T09:52:01Z</dcterms:modified>
</cp:coreProperties>
</file>